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63"/>
  </p:notesMasterIdLst>
  <p:sldIdLst>
    <p:sldId id="256" r:id="rId2"/>
    <p:sldId id="257" r:id="rId3"/>
    <p:sldId id="258" r:id="rId4"/>
    <p:sldId id="312" r:id="rId5"/>
    <p:sldId id="313" r:id="rId6"/>
    <p:sldId id="266" r:id="rId7"/>
    <p:sldId id="260" r:id="rId8"/>
    <p:sldId id="314" r:id="rId9"/>
    <p:sldId id="315" r:id="rId10"/>
    <p:sldId id="316" r:id="rId11"/>
    <p:sldId id="324" r:id="rId12"/>
    <p:sldId id="323" r:id="rId13"/>
    <p:sldId id="322" r:id="rId14"/>
    <p:sldId id="321" r:id="rId15"/>
    <p:sldId id="320" r:id="rId16"/>
    <p:sldId id="319" r:id="rId17"/>
    <p:sldId id="318" r:id="rId18"/>
    <p:sldId id="317" r:id="rId19"/>
    <p:sldId id="262" r:id="rId20"/>
    <p:sldId id="263" r:id="rId21"/>
    <p:sldId id="325" r:id="rId22"/>
    <p:sldId id="326" r:id="rId23"/>
    <p:sldId id="330" r:id="rId24"/>
    <p:sldId id="329" r:id="rId25"/>
    <p:sldId id="328" r:id="rId26"/>
    <p:sldId id="327" r:id="rId27"/>
    <p:sldId id="271" r:id="rId28"/>
    <p:sldId id="268" r:id="rId29"/>
    <p:sldId id="347" r:id="rId30"/>
    <p:sldId id="346" r:id="rId31"/>
    <p:sldId id="345" r:id="rId32"/>
    <p:sldId id="344" r:id="rId33"/>
    <p:sldId id="343" r:id="rId34"/>
    <p:sldId id="342" r:id="rId35"/>
    <p:sldId id="341" r:id="rId36"/>
    <p:sldId id="340" r:id="rId37"/>
    <p:sldId id="339" r:id="rId38"/>
    <p:sldId id="338" r:id="rId39"/>
    <p:sldId id="337" r:id="rId40"/>
    <p:sldId id="336" r:id="rId41"/>
    <p:sldId id="335" r:id="rId42"/>
    <p:sldId id="334" r:id="rId43"/>
    <p:sldId id="333" r:id="rId44"/>
    <p:sldId id="332" r:id="rId45"/>
    <p:sldId id="267" r:id="rId46"/>
    <p:sldId id="331" r:id="rId47"/>
    <p:sldId id="348" r:id="rId48"/>
    <p:sldId id="276" r:id="rId49"/>
    <p:sldId id="274" r:id="rId50"/>
    <p:sldId id="354" r:id="rId51"/>
    <p:sldId id="355" r:id="rId52"/>
    <p:sldId id="356" r:id="rId53"/>
    <p:sldId id="357" r:id="rId54"/>
    <p:sldId id="358" r:id="rId55"/>
    <p:sldId id="359" r:id="rId56"/>
    <p:sldId id="272" r:id="rId57"/>
    <p:sldId id="360" r:id="rId58"/>
    <p:sldId id="361" r:id="rId59"/>
    <p:sldId id="362" r:id="rId60"/>
    <p:sldId id="363" r:id="rId61"/>
    <p:sldId id="270" r:id="rId62"/>
  </p:sldIdLst>
  <p:sldSz cx="9144000" cy="5143500" type="screen16x9"/>
  <p:notesSz cx="6858000" cy="9144000"/>
  <p:embeddedFontLst>
    <p:embeddedFont>
      <p:font typeface="Amaranth" panose="020B0604020202020204" charset="0"/>
      <p:regular r:id="rId64"/>
      <p:bold r:id="rId65"/>
      <p:italic r:id="rId66"/>
      <p:boldItalic r:id="rId67"/>
    </p:embeddedFont>
    <p:embeddedFont>
      <p:font typeface="Bebas Neue" panose="020B0606020202050201" pitchFamily="34" charset="0"/>
      <p:regular r:id="rId68"/>
    </p:embeddedFont>
    <p:embeddedFont>
      <p:font typeface="Cairo" panose="020B0604020202020204" charset="-78"/>
      <p:regular r:id="rId69"/>
      <p:bold r:id="rId70"/>
    </p:embeddedFont>
    <p:embeddedFont>
      <p:font typeface="Fira Sans Extra Condensed SemiBold" panose="020B0604020202020204" charset="0"/>
      <p:regular r:id="rId71"/>
      <p:bold r:id="rId72"/>
      <p:italic r:id="rId73"/>
      <p:boldItalic r:id="rId74"/>
    </p:embeddedFont>
    <p:embeddedFont>
      <p:font typeface="Fira Sans Medium" panose="020B0603050000020004" pitchFamily="34" charset="0"/>
      <p:regular r:id="rId75"/>
      <p:italic r:id="rId76"/>
    </p:embeddedFont>
    <p:embeddedFont>
      <p:font typeface="Lora" pitchFamily="2" charset="0"/>
      <p:regular r:id="rId77"/>
      <p:bold r:id="rId78"/>
      <p:italic r:id="rId79"/>
      <p:boldItalic r:id="rId80"/>
    </p:embeddedFont>
    <p:embeddedFont>
      <p:font typeface="PT Sans" panose="020B0503020203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F77B0-CD52-4ACF-B4EE-29A1D316EF3A}" v="341" dt="2025-10-24T11:46:30.749"/>
  </p1510:revLst>
</p1510:revInfo>
</file>

<file path=ppt/tableStyles.xml><?xml version="1.0" encoding="utf-8"?>
<a:tblStyleLst xmlns:a="http://schemas.openxmlformats.org/drawingml/2006/main" def="{360C7518-FF9D-44F8-A934-9AFB657918A8}">
  <a:tblStyle styleId="{360C7518-FF9D-44F8-A934-9AFB657918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28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njal Gohil" userId="d800db702ec4f30e" providerId="LiveId" clId="{55EBF6BC-B38F-418C-8CED-F98BC1215B23}"/>
    <pc:docChg chg="undo redo custSel addSld delSld modSld sldOrd delMainMaster modMainMaster">
      <pc:chgData name="Kinjal Gohil" userId="d800db702ec4f30e" providerId="LiveId" clId="{55EBF6BC-B38F-418C-8CED-F98BC1215B23}" dt="2025-10-24T11:46:55.826" v="7377" actId="478"/>
      <pc:docMkLst>
        <pc:docMk/>
      </pc:docMkLst>
      <pc:sldChg chg="addSp delSp modSp mod">
        <pc:chgData name="Kinjal Gohil" userId="d800db702ec4f30e" providerId="LiveId" clId="{55EBF6BC-B38F-418C-8CED-F98BC1215B23}" dt="2025-10-24T11:42:14.308" v="7368" actId="1076"/>
        <pc:sldMkLst>
          <pc:docMk/>
          <pc:sldMk cId="0" sldId="256"/>
        </pc:sldMkLst>
        <pc:spChg chg="mod">
          <ac:chgData name="Kinjal Gohil" userId="d800db702ec4f30e" providerId="LiveId" clId="{55EBF6BC-B38F-418C-8CED-F98BC1215B23}" dt="2025-10-24T11:40:13.811" v="7302" actId="1076"/>
          <ac:spMkLst>
            <pc:docMk/>
            <pc:sldMk cId="0" sldId="256"/>
            <ac:spMk id="2369" creationId="{00000000-0000-0000-0000-000000000000}"/>
          </ac:spMkLst>
        </pc:spChg>
        <pc:spChg chg="mod">
          <ac:chgData name="Kinjal Gohil" userId="d800db702ec4f30e" providerId="LiveId" clId="{55EBF6BC-B38F-418C-8CED-F98BC1215B23}" dt="2025-10-24T11:42:14.308" v="7368" actId="1076"/>
          <ac:spMkLst>
            <pc:docMk/>
            <pc:sldMk cId="0" sldId="256"/>
            <ac:spMk id="2370" creationId="{00000000-0000-0000-0000-000000000000}"/>
          </ac:spMkLst>
        </pc:spChg>
        <pc:grpChg chg="mod">
          <ac:chgData name="Kinjal Gohil" userId="d800db702ec4f30e" providerId="LiveId" clId="{55EBF6BC-B38F-418C-8CED-F98BC1215B23}" dt="2025-10-23T14:30:04.203" v="38" actId="1076"/>
          <ac:grpSpMkLst>
            <pc:docMk/>
            <pc:sldMk cId="0" sldId="256"/>
            <ac:grpSpMk id="2375" creationId="{00000000-0000-0000-0000-000000000000}"/>
          </ac:grpSpMkLst>
        </pc:grpChg>
        <pc:grpChg chg="mod">
          <ac:chgData name="Kinjal Gohil" userId="d800db702ec4f30e" providerId="LiveId" clId="{55EBF6BC-B38F-418C-8CED-F98BC1215B23}" dt="2025-10-24T11:40:18.997" v="7318" actId="1036"/>
          <ac:grpSpMkLst>
            <pc:docMk/>
            <pc:sldMk cId="0" sldId="256"/>
            <ac:grpSpMk id="2417" creationId="{00000000-0000-0000-0000-000000000000}"/>
          </ac:grpSpMkLst>
        </pc:grpChg>
        <pc:picChg chg="add mod">
          <ac:chgData name="Kinjal Gohil" userId="d800db702ec4f30e" providerId="LiveId" clId="{55EBF6BC-B38F-418C-8CED-F98BC1215B23}" dt="2025-10-24T11:39:58.375" v="7300" actId="1076"/>
          <ac:picMkLst>
            <pc:docMk/>
            <pc:sldMk cId="0" sldId="256"/>
            <ac:picMk id="2" creationId="{137B65BF-0207-650E-57DE-9E63E2F9D752}"/>
          </ac:picMkLst>
        </pc:picChg>
        <pc:picChg chg="add del mod">
          <ac:chgData name="Kinjal Gohil" userId="d800db702ec4f30e" providerId="LiveId" clId="{55EBF6BC-B38F-418C-8CED-F98BC1215B23}" dt="2025-10-24T11:39:39.720" v="7298" actId="478"/>
          <ac:picMkLst>
            <pc:docMk/>
            <pc:sldMk cId="0" sldId="256"/>
            <ac:picMk id="4" creationId="{B6EDB713-D43A-0747-13D3-DD1DDCB59815}"/>
          </ac:picMkLst>
        </pc:picChg>
        <pc:cxnChg chg="del mod">
          <ac:chgData name="Kinjal Gohil" userId="d800db702ec4f30e" providerId="LiveId" clId="{55EBF6BC-B38F-418C-8CED-F98BC1215B23}" dt="2025-10-23T14:29:21.151" v="34" actId="478"/>
          <ac:cxnSpMkLst>
            <pc:docMk/>
            <pc:sldMk cId="0" sldId="256"/>
            <ac:cxnSpMk id="2374" creationId="{00000000-0000-0000-0000-000000000000}"/>
          </ac:cxnSpMkLst>
        </pc:cxnChg>
      </pc:sldChg>
      <pc:sldChg chg="addSp delSp modSp mod">
        <pc:chgData name="Kinjal Gohil" userId="d800db702ec4f30e" providerId="LiveId" clId="{55EBF6BC-B38F-418C-8CED-F98BC1215B23}" dt="2025-10-24T10:00:41.558" v="6014" actId="113"/>
        <pc:sldMkLst>
          <pc:docMk/>
          <pc:sldMk cId="0" sldId="257"/>
        </pc:sldMkLst>
        <pc:spChg chg="add mod">
          <ac:chgData name="Kinjal Gohil" userId="d800db702ec4f30e" providerId="LiveId" clId="{55EBF6BC-B38F-418C-8CED-F98BC1215B23}" dt="2025-10-24T09:23:45.837" v="5831" actId="947"/>
          <ac:spMkLst>
            <pc:docMk/>
            <pc:sldMk cId="0" sldId="257"/>
            <ac:spMk id="2" creationId="{74C6321F-5859-28B6-DAAE-E8421315A09F}"/>
          </ac:spMkLst>
        </pc:spChg>
        <pc:spChg chg="add del mod">
          <ac:chgData name="Kinjal Gohil" userId="d800db702ec4f30e" providerId="LiveId" clId="{55EBF6BC-B38F-418C-8CED-F98BC1215B23}" dt="2025-10-23T14:32:57.799" v="80" actId="478"/>
          <ac:spMkLst>
            <pc:docMk/>
            <pc:sldMk cId="0" sldId="257"/>
            <ac:spMk id="3" creationId="{1B7C629E-8980-4C9F-1F2A-58488C164833}"/>
          </ac:spMkLst>
        </pc:spChg>
        <pc:spChg chg="add mod">
          <ac:chgData name="Kinjal Gohil" userId="d800db702ec4f30e" providerId="LiveId" clId="{55EBF6BC-B38F-418C-8CED-F98BC1215B23}" dt="2025-10-24T09:26:06.342" v="5936" actId="947"/>
          <ac:spMkLst>
            <pc:docMk/>
            <pc:sldMk cId="0" sldId="257"/>
            <ac:spMk id="3" creationId="{AD604AB5-3E46-F8BF-C55C-A765A0A17C91}"/>
          </ac:spMkLst>
        </pc:spChg>
        <pc:spChg chg="add mod">
          <ac:chgData name="Kinjal Gohil" userId="d800db702ec4f30e" providerId="LiveId" clId="{55EBF6BC-B38F-418C-8CED-F98BC1215B23}" dt="2025-10-24T09:28:11.745" v="5941" actId="947"/>
          <ac:spMkLst>
            <pc:docMk/>
            <pc:sldMk cId="0" sldId="257"/>
            <ac:spMk id="4" creationId="{610107D9-BC48-269B-BD1B-B88F6BBE7A49}"/>
          </ac:spMkLst>
        </pc:spChg>
        <pc:spChg chg="add del mod">
          <ac:chgData name="Kinjal Gohil" userId="d800db702ec4f30e" providerId="LiveId" clId="{55EBF6BC-B38F-418C-8CED-F98BC1215B23}" dt="2025-10-23T14:33:17.884" v="88" actId="478"/>
          <ac:spMkLst>
            <pc:docMk/>
            <pc:sldMk cId="0" sldId="257"/>
            <ac:spMk id="5" creationId="{17ECB14C-BF6B-E7FB-0215-56FB08BE4F44}"/>
          </ac:spMkLst>
        </pc:spChg>
        <pc:spChg chg="add mod">
          <ac:chgData name="Kinjal Gohil" userId="d800db702ec4f30e" providerId="LiveId" clId="{55EBF6BC-B38F-418C-8CED-F98BC1215B23}" dt="2025-10-24T09:27:33.698" v="5939" actId="947"/>
          <ac:spMkLst>
            <pc:docMk/>
            <pc:sldMk cId="0" sldId="257"/>
            <ac:spMk id="5" creationId="{6B308469-9F14-B13B-FA54-A9D4EFD31C19}"/>
          </ac:spMkLst>
        </pc:spChg>
        <pc:spChg chg="add mod">
          <ac:chgData name="Kinjal Gohil" userId="d800db702ec4f30e" providerId="LiveId" clId="{55EBF6BC-B38F-418C-8CED-F98BC1215B23}" dt="2025-10-24T09:27:24.319" v="5938" actId="947"/>
          <ac:spMkLst>
            <pc:docMk/>
            <pc:sldMk cId="0" sldId="257"/>
            <ac:spMk id="6" creationId="{87FD2410-8B3F-41C5-D675-B08CA6373342}"/>
          </ac:spMkLst>
        </pc:spChg>
        <pc:spChg chg="add mod">
          <ac:chgData name="Kinjal Gohil" userId="d800db702ec4f30e" providerId="LiveId" clId="{55EBF6BC-B38F-418C-8CED-F98BC1215B23}" dt="2025-10-24T09:26:18.270" v="5937" actId="947"/>
          <ac:spMkLst>
            <pc:docMk/>
            <pc:sldMk cId="0" sldId="257"/>
            <ac:spMk id="7" creationId="{6BEC3C9B-A4D7-76E4-76DB-3E535E834940}"/>
          </ac:spMkLst>
        </pc:spChg>
        <pc:spChg chg="add mod">
          <ac:chgData name="Kinjal Gohil" userId="d800db702ec4f30e" providerId="LiveId" clId="{55EBF6BC-B38F-418C-8CED-F98BC1215B23}" dt="2025-10-24T09:28:04.177" v="5940" actId="947"/>
          <ac:spMkLst>
            <pc:docMk/>
            <pc:sldMk cId="0" sldId="257"/>
            <ac:spMk id="8" creationId="{9609BCDE-A086-EAEC-4C7C-9967CD5E48FD}"/>
          </ac:spMkLst>
        </pc:spChg>
        <pc:spChg chg="add mod">
          <ac:chgData name="Kinjal Gohil" userId="d800db702ec4f30e" providerId="LiveId" clId="{55EBF6BC-B38F-418C-8CED-F98BC1215B23}" dt="2025-10-24T09:25:39.348" v="5935" actId="20577"/>
          <ac:spMkLst>
            <pc:docMk/>
            <pc:sldMk cId="0" sldId="257"/>
            <ac:spMk id="9" creationId="{A15481A1-4B51-A34A-DEDD-FD5F3535C731}"/>
          </ac:spMkLst>
        </pc:spChg>
        <pc:spChg chg="mod">
          <ac:chgData name="Kinjal Gohil" userId="d800db702ec4f30e" providerId="LiveId" clId="{55EBF6BC-B38F-418C-8CED-F98BC1215B23}" dt="2025-10-23T14:33:43.490" v="91"/>
          <ac:spMkLst>
            <pc:docMk/>
            <pc:sldMk cId="0" sldId="257"/>
            <ac:spMk id="14" creationId="{5E9510C8-E05C-AE69-F4FF-51F39064ADA4}"/>
          </ac:spMkLst>
        </pc:spChg>
        <pc:spChg chg="mod">
          <ac:chgData name="Kinjal Gohil" userId="d800db702ec4f30e" providerId="LiveId" clId="{55EBF6BC-B38F-418C-8CED-F98BC1215B23}" dt="2025-10-23T14:33:43.490" v="91"/>
          <ac:spMkLst>
            <pc:docMk/>
            <pc:sldMk cId="0" sldId="257"/>
            <ac:spMk id="15" creationId="{5FAD086D-F128-68EB-4C63-4AFCCAD1C992}"/>
          </ac:spMkLst>
        </pc:spChg>
        <pc:spChg chg="mod">
          <ac:chgData name="Kinjal Gohil" userId="d800db702ec4f30e" providerId="LiveId" clId="{55EBF6BC-B38F-418C-8CED-F98BC1215B23}" dt="2025-10-23T14:33:43.490" v="91"/>
          <ac:spMkLst>
            <pc:docMk/>
            <pc:sldMk cId="0" sldId="257"/>
            <ac:spMk id="17" creationId="{F3DEEE2A-9F89-DF37-A0EC-ADF2C513F05C}"/>
          </ac:spMkLst>
        </pc:spChg>
        <pc:spChg chg="mod">
          <ac:chgData name="Kinjal Gohil" userId="d800db702ec4f30e" providerId="LiveId" clId="{55EBF6BC-B38F-418C-8CED-F98BC1215B23}" dt="2025-10-23T14:33:43.490" v="91"/>
          <ac:spMkLst>
            <pc:docMk/>
            <pc:sldMk cId="0" sldId="257"/>
            <ac:spMk id="22" creationId="{302DC9D0-E683-5B67-205D-B936724DA316}"/>
          </ac:spMkLst>
        </pc:spChg>
        <pc:spChg chg="mod">
          <ac:chgData name="Kinjal Gohil" userId="d800db702ec4f30e" providerId="LiveId" clId="{55EBF6BC-B38F-418C-8CED-F98BC1215B23}" dt="2025-10-23T14:33:43.490" v="91"/>
          <ac:spMkLst>
            <pc:docMk/>
            <pc:sldMk cId="0" sldId="257"/>
            <ac:spMk id="32" creationId="{D471EF6C-72DF-5927-A17F-D4692CADBB98}"/>
          </ac:spMkLst>
        </pc:spChg>
        <pc:spChg chg="mod">
          <ac:chgData name="Kinjal Gohil" userId="d800db702ec4f30e" providerId="LiveId" clId="{55EBF6BC-B38F-418C-8CED-F98BC1215B23}" dt="2025-10-23T14:33:43.490" v="91"/>
          <ac:spMkLst>
            <pc:docMk/>
            <pc:sldMk cId="0" sldId="257"/>
            <ac:spMk id="36" creationId="{C77286CD-B296-2117-F302-2F0B532BF724}"/>
          </ac:spMkLst>
        </pc:spChg>
        <pc:spChg chg="mod">
          <ac:chgData name="Kinjal Gohil" userId="d800db702ec4f30e" providerId="LiveId" clId="{55EBF6BC-B38F-418C-8CED-F98BC1215B23}" dt="2025-10-23T14:33:43.490" v="91"/>
          <ac:spMkLst>
            <pc:docMk/>
            <pc:sldMk cId="0" sldId="257"/>
            <ac:spMk id="48" creationId="{11464F29-2DD0-77AC-D454-51AFD8D9C747}"/>
          </ac:spMkLst>
        </pc:spChg>
        <pc:spChg chg="mod">
          <ac:chgData name="Kinjal Gohil" userId="d800db702ec4f30e" providerId="LiveId" clId="{55EBF6BC-B38F-418C-8CED-F98BC1215B23}" dt="2025-10-23T14:33:43.490" v="91"/>
          <ac:spMkLst>
            <pc:docMk/>
            <pc:sldMk cId="0" sldId="257"/>
            <ac:spMk id="54" creationId="{45B11D17-F256-58D3-5739-DF7BDB27E9C3}"/>
          </ac:spMkLst>
        </pc:spChg>
        <pc:spChg chg="mod">
          <ac:chgData name="Kinjal Gohil" userId="d800db702ec4f30e" providerId="LiveId" clId="{55EBF6BC-B38F-418C-8CED-F98BC1215B23}" dt="2025-10-23T14:33:43.490" v="91"/>
          <ac:spMkLst>
            <pc:docMk/>
            <pc:sldMk cId="0" sldId="257"/>
            <ac:spMk id="55" creationId="{B7036B42-BEE9-5227-F16C-5AE8BD812460}"/>
          </ac:spMkLst>
        </pc:spChg>
        <pc:spChg chg="add mod">
          <ac:chgData name="Kinjal Gohil" userId="d800db702ec4f30e" providerId="LiveId" clId="{55EBF6BC-B38F-418C-8CED-F98BC1215B23}" dt="2025-10-23T14:33:53.345" v="93" actId="14100"/>
          <ac:spMkLst>
            <pc:docMk/>
            <pc:sldMk cId="0" sldId="257"/>
            <ac:spMk id="61" creationId="{B7DF8792-A922-CA0E-6F53-2B3DAAD6C3B4}"/>
          </ac:spMkLst>
        </pc:spChg>
        <pc:spChg chg="mod">
          <ac:chgData name="Kinjal Gohil" userId="d800db702ec4f30e" providerId="LiveId" clId="{55EBF6BC-B38F-418C-8CED-F98BC1215B23}" dt="2025-10-23T14:33:53.345" v="93" actId="14100"/>
          <ac:spMkLst>
            <pc:docMk/>
            <pc:sldMk cId="0" sldId="257"/>
            <ac:spMk id="62" creationId="{F9B61398-B7BA-ABA5-82E8-9DFBE875D696}"/>
          </ac:spMkLst>
        </pc:spChg>
        <pc:spChg chg="mod">
          <ac:chgData name="Kinjal Gohil" userId="d800db702ec4f30e" providerId="LiveId" clId="{55EBF6BC-B38F-418C-8CED-F98BC1215B23}" dt="2025-10-23T14:33:53.345" v="93" actId="14100"/>
          <ac:spMkLst>
            <pc:docMk/>
            <pc:sldMk cId="0" sldId="257"/>
            <ac:spMk id="63" creationId="{17DF0FD3-3B0A-2D93-49EB-C8B56E29FDB8}"/>
          </ac:spMkLst>
        </pc:spChg>
        <pc:spChg chg="mod">
          <ac:chgData name="Kinjal Gohil" userId="d800db702ec4f30e" providerId="LiveId" clId="{55EBF6BC-B38F-418C-8CED-F98BC1215B23}" dt="2025-10-23T14:33:53.345" v="93" actId="14100"/>
          <ac:spMkLst>
            <pc:docMk/>
            <pc:sldMk cId="0" sldId="257"/>
            <ac:spMk id="2496" creationId="{364B7759-CDCB-9D86-613E-8408FC98E8C7}"/>
          </ac:spMkLst>
        </pc:spChg>
        <pc:spChg chg="mod">
          <ac:chgData name="Kinjal Gohil" userId="d800db702ec4f30e" providerId="LiveId" clId="{55EBF6BC-B38F-418C-8CED-F98BC1215B23}" dt="2025-10-23T14:33:53.345" v="93" actId="14100"/>
          <ac:spMkLst>
            <pc:docMk/>
            <pc:sldMk cId="0" sldId="257"/>
            <ac:spMk id="2497" creationId="{0D7563E2-CC83-2DDB-F86C-C4468EAEE819}"/>
          </ac:spMkLst>
        </pc:spChg>
        <pc:spChg chg="mod">
          <ac:chgData name="Kinjal Gohil" userId="d800db702ec4f30e" providerId="LiveId" clId="{55EBF6BC-B38F-418C-8CED-F98BC1215B23}" dt="2025-10-23T14:33:53.345" v="93" actId="14100"/>
          <ac:spMkLst>
            <pc:docMk/>
            <pc:sldMk cId="0" sldId="257"/>
            <ac:spMk id="2498" creationId="{FA4EFF95-9778-0460-E31A-FEAD24946779}"/>
          </ac:spMkLst>
        </pc:spChg>
        <pc:spChg chg="mod">
          <ac:chgData name="Kinjal Gohil" userId="d800db702ec4f30e" providerId="LiveId" clId="{55EBF6BC-B38F-418C-8CED-F98BC1215B23}" dt="2025-10-23T14:33:53.345" v="93" actId="14100"/>
          <ac:spMkLst>
            <pc:docMk/>
            <pc:sldMk cId="0" sldId="257"/>
            <ac:spMk id="2499" creationId="{48E76927-FAEF-F584-0351-2235D3966A61}"/>
          </ac:spMkLst>
        </pc:spChg>
        <pc:spChg chg="mod">
          <ac:chgData name="Kinjal Gohil" userId="d800db702ec4f30e" providerId="LiveId" clId="{55EBF6BC-B38F-418C-8CED-F98BC1215B23}" dt="2025-10-23T14:33:53.345" v="93" actId="14100"/>
          <ac:spMkLst>
            <pc:docMk/>
            <pc:sldMk cId="0" sldId="257"/>
            <ac:spMk id="2500" creationId="{B8B5F941-C23F-7C4A-413C-E18F41BF338B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04" creationId="{04658B2A-A5F6-F32B-0BE4-2C2539D7DE12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07" creationId="{EF0D8B8C-1576-1164-F537-37E9CF5CB636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12" creationId="{96F20DC5-D034-0E57-D63D-A236A39190B9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14" creationId="{ED96D3E8-096C-5C6D-065C-598EBE83FFD3}"/>
          </ac:spMkLst>
        </pc:spChg>
        <pc:spChg chg="add del">
          <ac:chgData name="Kinjal Gohil" userId="d800db702ec4f30e" providerId="LiveId" clId="{55EBF6BC-B38F-418C-8CED-F98BC1215B23}" dt="2025-10-23T14:33:16.832" v="87" actId="478"/>
          <ac:spMkLst>
            <pc:docMk/>
            <pc:sldMk cId="0" sldId="257"/>
            <ac:spMk id="2515" creationId="{00000000-0000-0000-0000-000000000000}"/>
          </ac:spMkLst>
        </pc:spChg>
        <pc:spChg chg="add del">
          <ac:chgData name="Kinjal Gohil" userId="d800db702ec4f30e" providerId="LiveId" clId="{55EBF6BC-B38F-418C-8CED-F98BC1215B23}" dt="2025-10-23T14:33:11.296" v="85" actId="478"/>
          <ac:spMkLst>
            <pc:docMk/>
            <pc:sldMk cId="0" sldId="257"/>
            <ac:spMk id="2517" creationId="{00000000-0000-0000-0000-000000000000}"/>
          </ac:spMkLst>
        </pc:spChg>
        <pc:spChg chg="del">
          <ac:chgData name="Kinjal Gohil" userId="d800db702ec4f30e" providerId="LiveId" clId="{55EBF6BC-B38F-418C-8CED-F98BC1215B23}" dt="2025-10-23T14:33:04.901" v="82" actId="478"/>
          <ac:spMkLst>
            <pc:docMk/>
            <pc:sldMk cId="0" sldId="257"/>
            <ac:spMk id="2518" creationId="{00000000-0000-0000-0000-000000000000}"/>
          </ac:spMkLst>
        </pc:spChg>
        <pc:spChg chg="del">
          <ac:chgData name="Kinjal Gohil" userId="d800db702ec4f30e" providerId="LiveId" clId="{55EBF6BC-B38F-418C-8CED-F98BC1215B23}" dt="2025-10-23T14:33:03.395" v="81" actId="478"/>
          <ac:spMkLst>
            <pc:docMk/>
            <pc:sldMk cId="0" sldId="257"/>
            <ac:spMk id="2519" creationId="{00000000-0000-0000-0000-000000000000}"/>
          </ac:spMkLst>
        </pc:spChg>
        <pc:spChg chg="add del mod">
          <ac:chgData name="Kinjal Gohil" userId="d800db702ec4f30e" providerId="LiveId" clId="{55EBF6BC-B38F-418C-8CED-F98BC1215B23}" dt="2025-10-23T14:33:32.816" v="90" actId="1076"/>
          <ac:spMkLst>
            <pc:docMk/>
            <pc:sldMk cId="0" sldId="257"/>
            <ac:spMk id="2521" creationId="{00000000-0000-0000-0000-000000000000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23" creationId="{AD497CBD-5C05-00CF-5624-650CFB1E3D34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27" creationId="{D1211193-4FD3-350C-397B-0902880E95A3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31" creationId="{25A72A2D-78DD-7E10-0177-C27F7D2B5F8C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42" creationId="{708B7595-C41B-C5EF-FC7F-0913C1D35D93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48" creationId="{C5AA240B-E2BA-3EDA-255A-18FB35BCE8D7}"/>
          </ac:spMkLst>
        </pc:spChg>
        <pc:spChg chg="mod">
          <ac:chgData name="Kinjal Gohil" userId="d800db702ec4f30e" providerId="LiveId" clId="{55EBF6BC-B38F-418C-8CED-F98BC1215B23}" dt="2025-10-23T14:34:26.967" v="94"/>
          <ac:spMkLst>
            <pc:docMk/>
            <pc:sldMk cId="0" sldId="257"/>
            <ac:spMk id="2552" creationId="{C15F2999-F9E5-2283-6BEA-BDDA34398031}"/>
          </ac:spMkLst>
        </pc:spChg>
        <pc:spChg chg="mod">
          <ac:chgData name="Kinjal Gohil" userId="d800db702ec4f30e" providerId="LiveId" clId="{55EBF6BC-B38F-418C-8CED-F98BC1215B23}" dt="2025-10-24T10:00:41.558" v="6014" actId="113"/>
          <ac:spMkLst>
            <pc:docMk/>
            <pc:sldMk cId="0" sldId="257"/>
            <ac:spMk id="2574" creationId="{87C0FF39-585B-C822-3F4E-ABA809345F34}"/>
          </ac:spMkLst>
        </pc:spChg>
        <pc:spChg chg="mod">
          <ac:chgData name="Kinjal Gohil" userId="d800db702ec4f30e" providerId="LiveId" clId="{55EBF6BC-B38F-418C-8CED-F98BC1215B23}" dt="2025-10-24T09:20:20.847" v="5810" actId="1076"/>
          <ac:spMkLst>
            <pc:docMk/>
            <pc:sldMk cId="0" sldId="257"/>
            <ac:spMk id="2575" creationId="{A27AF2C9-FD62-7410-C5BE-A5B995466D9E}"/>
          </ac:spMkLst>
        </pc:spChg>
        <pc:spChg chg="mod">
          <ac:chgData name="Kinjal Gohil" userId="d800db702ec4f30e" providerId="LiveId" clId="{55EBF6BC-B38F-418C-8CED-F98BC1215B23}" dt="2025-10-24T09:20:41.597" v="5814" actId="1076"/>
          <ac:spMkLst>
            <pc:docMk/>
            <pc:sldMk cId="0" sldId="257"/>
            <ac:spMk id="2576" creationId="{EEB2BA57-167F-4652-D884-48236AA9DCBB}"/>
          </ac:spMkLst>
        </pc:spChg>
        <pc:spChg chg="mod">
          <ac:chgData name="Kinjal Gohil" userId="d800db702ec4f30e" providerId="LiveId" clId="{55EBF6BC-B38F-418C-8CED-F98BC1215B23}" dt="2025-10-24T09:21:06.032" v="5818" actId="1076"/>
          <ac:spMkLst>
            <pc:docMk/>
            <pc:sldMk cId="0" sldId="257"/>
            <ac:spMk id="2577" creationId="{A30AC464-6EF6-4E69-F1A2-CD19016A263A}"/>
          </ac:spMkLst>
        </pc:spChg>
        <pc:spChg chg="mod">
          <ac:chgData name="Kinjal Gohil" userId="d800db702ec4f30e" providerId="LiveId" clId="{55EBF6BC-B38F-418C-8CED-F98BC1215B23}" dt="2025-10-24T09:22:36.731" v="5828" actId="1076"/>
          <ac:spMkLst>
            <pc:docMk/>
            <pc:sldMk cId="0" sldId="257"/>
            <ac:spMk id="2578" creationId="{DB7433A6-7A68-68A5-6831-B15CE99C0568}"/>
          </ac:spMkLst>
        </pc:spChg>
        <pc:spChg chg="mod">
          <ac:chgData name="Kinjal Gohil" userId="d800db702ec4f30e" providerId="LiveId" clId="{55EBF6BC-B38F-418C-8CED-F98BC1215B23}" dt="2025-10-24T09:22:19.478" v="5826" actId="1076"/>
          <ac:spMkLst>
            <pc:docMk/>
            <pc:sldMk cId="0" sldId="257"/>
            <ac:spMk id="2579" creationId="{DD89D33D-5FF1-E89C-0555-5AC307084853}"/>
          </ac:spMkLst>
        </pc:spChg>
        <pc:spChg chg="mod">
          <ac:chgData name="Kinjal Gohil" userId="d800db702ec4f30e" providerId="LiveId" clId="{55EBF6BC-B38F-418C-8CED-F98BC1215B23}" dt="2025-10-24T09:22:06.111" v="5822" actId="1076"/>
          <ac:spMkLst>
            <pc:docMk/>
            <pc:sldMk cId="0" sldId="257"/>
            <ac:spMk id="2580" creationId="{4557AC4F-0964-9789-3F98-0A935D36DFE2}"/>
          </ac:spMkLst>
        </pc:spChg>
        <pc:spChg chg="mod">
          <ac:chgData name="Kinjal Gohil" userId="d800db702ec4f30e" providerId="LiveId" clId="{55EBF6BC-B38F-418C-8CED-F98BC1215B23}" dt="2025-10-24T09:21:43.201" v="5820" actId="1076"/>
          <ac:spMkLst>
            <pc:docMk/>
            <pc:sldMk cId="0" sldId="257"/>
            <ac:spMk id="2581" creationId="{62280216-2D9C-5AA7-E58D-413B866C1EAB}"/>
          </ac:spMkLst>
        </pc:spChg>
        <pc:spChg chg="mod">
          <ac:chgData name="Kinjal Gohil" userId="d800db702ec4f30e" providerId="LiveId" clId="{55EBF6BC-B38F-418C-8CED-F98BC1215B23}" dt="2025-10-23T14:35:07.568" v="95"/>
          <ac:spMkLst>
            <pc:docMk/>
            <pc:sldMk cId="0" sldId="257"/>
            <ac:spMk id="2585" creationId="{20183272-A20E-7862-ACB0-0A2497B3CF97}"/>
          </ac:spMkLst>
        </pc:spChg>
        <pc:spChg chg="mod">
          <ac:chgData name="Kinjal Gohil" userId="d800db702ec4f30e" providerId="LiveId" clId="{55EBF6BC-B38F-418C-8CED-F98BC1215B23}" dt="2025-10-23T14:35:07.568" v="95"/>
          <ac:spMkLst>
            <pc:docMk/>
            <pc:sldMk cId="0" sldId="257"/>
            <ac:spMk id="2590" creationId="{E256B006-73AE-4D23-E1B5-C1F8014C24F9}"/>
          </ac:spMkLst>
        </pc:spChg>
        <pc:spChg chg="mod">
          <ac:chgData name="Kinjal Gohil" userId="d800db702ec4f30e" providerId="LiveId" clId="{55EBF6BC-B38F-418C-8CED-F98BC1215B23}" dt="2025-10-23T14:35:07.568" v="95"/>
          <ac:spMkLst>
            <pc:docMk/>
            <pc:sldMk cId="0" sldId="257"/>
            <ac:spMk id="2600" creationId="{79C797AC-A289-0BD4-B9F5-F05C449DF986}"/>
          </ac:spMkLst>
        </pc:spChg>
        <pc:spChg chg="mod">
          <ac:chgData name="Kinjal Gohil" userId="d800db702ec4f30e" providerId="LiveId" clId="{55EBF6BC-B38F-418C-8CED-F98BC1215B23}" dt="2025-10-23T14:35:07.568" v="95"/>
          <ac:spMkLst>
            <pc:docMk/>
            <pc:sldMk cId="0" sldId="257"/>
            <ac:spMk id="2604" creationId="{75154279-E44F-9319-3252-7C34D80009F1}"/>
          </ac:spMkLst>
        </pc:spChg>
        <pc:spChg chg="mod">
          <ac:chgData name="Kinjal Gohil" userId="d800db702ec4f30e" providerId="LiveId" clId="{55EBF6BC-B38F-418C-8CED-F98BC1215B23}" dt="2025-10-23T14:35:07.568" v="95"/>
          <ac:spMkLst>
            <pc:docMk/>
            <pc:sldMk cId="0" sldId="257"/>
            <ac:spMk id="2605" creationId="{21EE92CD-758F-E633-0816-4164B4CEF9B2}"/>
          </ac:spMkLst>
        </pc:spChg>
        <pc:spChg chg="mod">
          <ac:chgData name="Kinjal Gohil" userId="d800db702ec4f30e" providerId="LiveId" clId="{55EBF6BC-B38F-418C-8CED-F98BC1215B23}" dt="2025-10-23T14:35:07.568" v="95"/>
          <ac:spMkLst>
            <pc:docMk/>
            <pc:sldMk cId="0" sldId="257"/>
            <ac:spMk id="2614" creationId="{92C44162-69EF-3BC6-6D46-520741FD6181}"/>
          </ac:spMkLst>
        </pc:spChg>
        <pc:spChg chg="mod">
          <ac:chgData name="Kinjal Gohil" userId="d800db702ec4f30e" providerId="LiveId" clId="{55EBF6BC-B38F-418C-8CED-F98BC1215B23}" dt="2025-10-23T14:35:07.568" v="95"/>
          <ac:spMkLst>
            <pc:docMk/>
            <pc:sldMk cId="0" sldId="257"/>
            <ac:spMk id="2624" creationId="{A67A9FCD-649C-C741-BC54-EBB25D992C21}"/>
          </ac:spMkLst>
        </pc:spChg>
        <pc:spChg chg="mod">
          <ac:chgData name="Kinjal Gohil" userId="d800db702ec4f30e" providerId="LiveId" clId="{55EBF6BC-B38F-418C-8CED-F98BC1215B23}" dt="2025-10-23T14:35:07.568" v="95"/>
          <ac:spMkLst>
            <pc:docMk/>
            <pc:sldMk cId="0" sldId="257"/>
            <ac:spMk id="2627" creationId="{21BD9D7E-61BF-4F0B-8151-6A7F4D006906}"/>
          </ac:spMkLst>
        </pc:spChg>
        <pc:spChg chg="mod">
          <ac:chgData name="Kinjal Gohil" userId="d800db702ec4f30e" providerId="LiveId" clId="{55EBF6BC-B38F-418C-8CED-F98BC1215B23}" dt="2025-10-23T14:35:56.668" v="101" actId="1076"/>
          <ac:spMkLst>
            <pc:docMk/>
            <pc:sldMk cId="0" sldId="257"/>
            <ac:spMk id="2632" creationId="{24570ABC-4A75-3FDB-A934-4063DBF32920}"/>
          </ac:spMkLst>
        </pc:spChg>
        <pc:grpChg chg="mod">
          <ac:chgData name="Kinjal Gohil" userId="d800db702ec4f30e" providerId="LiveId" clId="{55EBF6BC-B38F-418C-8CED-F98BC1215B23}" dt="2025-10-23T14:33:53.345" v="93" actId="14100"/>
          <ac:grpSpMkLst>
            <pc:docMk/>
            <pc:sldMk cId="0" sldId="257"/>
            <ac:grpSpMk id="6" creationId="{0A2CD74B-5436-F774-BD37-8702AFF94E68}"/>
          </ac:grpSpMkLst>
        </pc:grpChg>
        <pc:grpChg chg="mod">
          <ac:chgData name="Kinjal Gohil" userId="d800db702ec4f30e" providerId="LiveId" clId="{55EBF6BC-B38F-418C-8CED-F98BC1215B23}" dt="2025-10-23T14:33:53.345" v="93" actId="14100"/>
          <ac:grpSpMkLst>
            <pc:docMk/>
            <pc:sldMk cId="0" sldId="257"/>
            <ac:grpSpMk id="35" creationId="{72A177D8-B17A-8F53-E39B-4CA5EEAC23B0}"/>
          </ac:grpSpMkLst>
        </pc:grpChg>
        <pc:grpChg chg="mod">
          <ac:chgData name="Kinjal Gohil" userId="d800db702ec4f30e" providerId="LiveId" clId="{55EBF6BC-B38F-418C-8CED-F98BC1215B23}" dt="2025-10-24T09:04:55.055" v="5755" actId="1076"/>
          <ac:grpSpMkLst>
            <pc:docMk/>
            <pc:sldMk cId="0" sldId="257"/>
            <ac:grpSpMk id="2571" creationId="{1474E40A-723A-3984-63AA-14CFA13CCC5C}"/>
          </ac:grpSpMkLst>
        </pc:grpChg>
        <pc:graphicFrameChg chg="add del modGraphic">
          <ac:chgData name="Kinjal Gohil" userId="d800db702ec4f30e" providerId="LiveId" clId="{55EBF6BC-B38F-418C-8CED-F98BC1215B23}" dt="2025-10-23T14:33:08.846" v="84" actId="478"/>
          <ac:graphicFrameMkLst>
            <pc:docMk/>
            <pc:sldMk cId="0" sldId="257"/>
            <ac:graphicFrameMk id="2516" creationId="{00000000-0000-0000-0000-000000000000}"/>
          </ac:graphicFrameMkLst>
        </pc:graphicFrameChg>
        <pc:cxnChg chg="add del">
          <ac:chgData name="Kinjal Gohil" userId="d800db702ec4f30e" providerId="LiveId" clId="{55EBF6BC-B38F-418C-8CED-F98BC1215B23}" dt="2025-10-23T14:33:15.202" v="86" actId="478"/>
          <ac:cxnSpMkLst>
            <pc:docMk/>
            <pc:sldMk cId="0" sldId="257"/>
            <ac:cxnSpMk id="2520" creationId="{00000000-0000-0000-0000-000000000000}"/>
          </ac:cxnSpMkLst>
        </pc:cxnChg>
      </pc:sldChg>
      <pc:sldChg chg="addSp modSp mod">
        <pc:chgData name="Kinjal Gohil" userId="d800db702ec4f30e" providerId="LiveId" clId="{55EBF6BC-B38F-418C-8CED-F98BC1215B23}" dt="2025-10-24T10:02:39.850" v="6123" actId="1076"/>
        <pc:sldMkLst>
          <pc:docMk/>
          <pc:sldMk cId="0" sldId="258"/>
        </pc:sldMkLst>
        <pc:spChg chg="add mod">
          <ac:chgData name="Kinjal Gohil" userId="d800db702ec4f30e" providerId="LiveId" clId="{55EBF6BC-B38F-418C-8CED-F98BC1215B23}" dt="2025-10-23T15:32:28.087" v="1938"/>
          <ac:spMkLst>
            <pc:docMk/>
            <pc:sldMk cId="0" sldId="258"/>
            <ac:spMk id="2" creationId="{D3D51B3C-B7EC-1217-EE0B-5E9FED0BAACE}"/>
          </ac:spMkLst>
        </pc:spChg>
        <pc:spChg chg="add mod">
          <ac:chgData name="Kinjal Gohil" userId="d800db702ec4f30e" providerId="LiveId" clId="{55EBF6BC-B38F-418C-8CED-F98BC1215B23}" dt="2025-10-23T15:32:28.087" v="1938"/>
          <ac:spMkLst>
            <pc:docMk/>
            <pc:sldMk cId="0" sldId="258"/>
            <ac:spMk id="3" creationId="{75D005F1-D162-8243-31E6-3278CCF334AB}"/>
          </ac:spMkLst>
        </pc:spChg>
        <pc:spChg chg="mod">
          <ac:chgData name="Kinjal Gohil" userId="d800db702ec4f30e" providerId="LiveId" clId="{55EBF6BC-B38F-418C-8CED-F98BC1215B23}" dt="2025-10-23T15:32:15.494" v="1937"/>
          <ac:spMkLst>
            <pc:docMk/>
            <pc:sldMk cId="0" sldId="258"/>
            <ac:spMk id="5" creationId="{C9173C0B-62AB-3188-33DF-05A064102571}"/>
          </ac:spMkLst>
        </pc:spChg>
        <pc:spChg chg="mod">
          <ac:chgData name="Kinjal Gohil" userId="d800db702ec4f30e" providerId="LiveId" clId="{55EBF6BC-B38F-418C-8CED-F98BC1215B23}" dt="2025-10-23T15:32:15.494" v="1937"/>
          <ac:spMkLst>
            <pc:docMk/>
            <pc:sldMk cId="0" sldId="258"/>
            <ac:spMk id="6" creationId="{9044ADAE-CE72-721C-84C4-448759F3850F}"/>
          </ac:spMkLst>
        </pc:spChg>
        <pc:spChg chg="add mod">
          <ac:chgData name="Kinjal Gohil" userId="d800db702ec4f30e" providerId="LiveId" clId="{55EBF6BC-B38F-418C-8CED-F98BC1215B23}" dt="2025-10-24T10:01:02.044" v="6015" actId="1076"/>
          <ac:spMkLst>
            <pc:docMk/>
            <pc:sldMk cId="0" sldId="258"/>
            <ac:spMk id="8" creationId="{094E3A19-4011-B27B-B1AA-7D933EA7E8D2}"/>
          </ac:spMkLst>
        </pc:spChg>
        <pc:spChg chg="mod">
          <ac:chgData name="Kinjal Gohil" userId="d800db702ec4f30e" providerId="LiveId" clId="{55EBF6BC-B38F-418C-8CED-F98BC1215B23}" dt="2025-10-23T15:32:55.379" v="1939"/>
          <ac:spMkLst>
            <pc:docMk/>
            <pc:sldMk cId="0" sldId="258"/>
            <ac:spMk id="10" creationId="{A7488519-42A8-EEDF-101A-A64819123843}"/>
          </ac:spMkLst>
        </pc:spChg>
        <pc:spChg chg="mod">
          <ac:chgData name="Kinjal Gohil" userId="d800db702ec4f30e" providerId="LiveId" clId="{55EBF6BC-B38F-418C-8CED-F98BC1215B23}" dt="2025-10-23T15:32:55.379" v="1939"/>
          <ac:spMkLst>
            <pc:docMk/>
            <pc:sldMk cId="0" sldId="258"/>
            <ac:spMk id="11" creationId="{4EE69525-0A65-02CF-BF61-B5D085766C8E}"/>
          </ac:spMkLst>
        </pc:spChg>
        <pc:spChg chg="mod">
          <ac:chgData name="Kinjal Gohil" userId="d800db702ec4f30e" providerId="LiveId" clId="{55EBF6BC-B38F-418C-8CED-F98BC1215B23}" dt="2025-10-24T10:01:47.270" v="6105" actId="1038"/>
          <ac:spMkLst>
            <pc:docMk/>
            <pc:sldMk cId="0" sldId="258"/>
            <ac:spMk id="2526" creationId="{00000000-0000-0000-0000-000000000000}"/>
          </ac:spMkLst>
        </pc:spChg>
        <pc:spChg chg="mod">
          <ac:chgData name="Kinjal Gohil" userId="d800db702ec4f30e" providerId="LiveId" clId="{55EBF6BC-B38F-418C-8CED-F98BC1215B23}" dt="2025-10-24T10:02:39.850" v="6123" actId="1076"/>
          <ac:spMkLst>
            <pc:docMk/>
            <pc:sldMk cId="0" sldId="258"/>
            <ac:spMk id="2527" creationId="{00000000-0000-0000-0000-000000000000}"/>
          </ac:spMkLst>
        </pc:spChg>
        <pc:spChg chg="mod">
          <ac:chgData name="Kinjal Gohil" userId="d800db702ec4f30e" providerId="LiveId" clId="{55EBF6BC-B38F-418C-8CED-F98BC1215B23}" dt="2025-10-23T14:38:10.955" v="120" actId="1076"/>
          <ac:spMkLst>
            <pc:docMk/>
            <pc:sldMk cId="0" sldId="258"/>
            <ac:spMk id="2535" creationId="{00000000-0000-0000-0000-000000000000}"/>
          </ac:spMkLst>
        </pc:spChg>
        <pc:grpChg chg="add mod">
          <ac:chgData name="Kinjal Gohil" userId="d800db702ec4f30e" providerId="LiveId" clId="{55EBF6BC-B38F-418C-8CED-F98BC1215B23}" dt="2025-10-23T15:32:15.494" v="1937"/>
          <ac:grpSpMkLst>
            <pc:docMk/>
            <pc:sldMk cId="0" sldId="258"/>
            <ac:grpSpMk id="4" creationId="{42EE5AEE-C4FD-BE23-F4F3-7755CD82F8D3}"/>
          </ac:grpSpMkLst>
        </pc:grpChg>
        <pc:grpChg chg="add mod">
          <ac:chgData name="Kinjal Gohil" userId="d800db702ec4f30e" providerId="LiveId" clId="{55EBF6BC-B38F-418C-8CED-F98BC1215B23}" dt="2025-10-24T10:01:02.044" v="6015" actId="1076"/>
          <ac:grpSpMkLst>
            <pc:docMk/>
            <pc:sldMk cId="0" sldId="258"/>
            <ac:grpSpMk id="9" creationId="{378EBC17-1C55-2CFB-7AFB-31D3482217B7}"/>
          </ac:grpSpMkLst>
        </pc:grpChg>
        <pc:grpChg chg="mod">
          <ac:chgData name="Kinjal Gohil" userId="d800db702ec4f30e" providerId="LiveId" clId="{55EBF6BC-B38F-418C-8CED-F98BC1215B23}" dt="2025-10-24T10:02:12.422" v="6108" actId="1076"/>
          <ac:grpSpMkLst>
            <pc:docMk/>
            <pc:sldMk cId="0" sldId="258"/>
            <ac:grpSpMk id="2528" creationId="{00000000-0000-0000-0000-000000000000}"/>
          </ac:grpSpMkLst>
        </pc:grpChg>
        <pc:cxnChg chg="add mod">
          <ac:chgData name="Kinjal Gohil" userId="d800db702ec4f30e" providerId="LiveId" clId="{55EBF6BC-B38F-418C-8CED-F98BC1215B23}" dt="2025-10-23T15:32:15.494" v="1937"/>
          <ac:cxnSpMkLst>
            <pc:docMk/>
            <pc:sldMk cId="0" sldId="258"/>
            <ac:cxnSpMk id="7" creationId="{C766715D-8342-277F-D332-589DC92CA8F1}"/>
          </ac:cxnSpMkLst>
        </pc:cxnChg>
        <pc:cxnChg chg="mod">
          <ac:chgData name="Kinjal Gohil" userId="d800db702ec4f30e" providerId="LiveId" clId="{55EBF6BC-B38F-418C-8CED-F98BC1215B23}" dt="2025-10-24T10:01:58.813" v="6107" actId="1076"/>
          <ac:cxnSpMkLst>
            <pc:docMk/>
            <pc:sldMk cId="0" sldId="258"/>
            <ac:cxnSpMk id="2533" creationId="{00000000-0000-0000-0000-000000000000}"/>
          </ac:cxnSpMkLst>
        </pc:cxnChg>
      </pc:sldChg>
      <pc:sldChg chg="addSp delSp modSp del mod ord">
        <pc:chgData name="Kinjal Gohil" userId="d800db702ec4f30e" providerId="LiveId" clId="{55EBF6BC-B38F-418C-8CED-F98BC1215B23}" dt="2025-10-24T07:32:56.053" v="4835" actId="47"/>
        <pc:sldMkLst>
          <pc:docMk/>
          <pc:sldMk cId="0" sldId="259"/>
        </pc:sldMkLst>
        <pc:spChg chg="mod">
          <ac:chgData name="Kinjal Gohil" userId="d800db702ec4f30e" providerId="LiveId" clId="{55EBF6BC-B38F-418C-8CED-F98BC1215B23}" dt="2025-10-24T07:00:44.273" v="4192"/>
          <ac:spMkLst>
            <pc:docMk/>
            <pc:sldMk cId="0" sldId="259"/>
            <ac:spMk id="3" creationId="{5008AFC2-7EEF-171F-1932-BF351F6EB682}"/>
          </ac:spMkLst>
        </pc:spChg>
        <pc:spChg chg="mod">
          <ac:chgData name="Kinjal Gohil" userId="d800db702ec4f30e" providerId="LiveId" clId="{55EBF6BC-B38F-418C-8CED-F98BC1215B23}" dt="2025-10-24T07:00:44.273" v="4192"/>
          <ac:spMkLst>
            <pc:docMk/>
            <pc:sldMk cId="0" sldId="259"/>
            <ac:spMk id="4" creationId="{A27114C0-E0CE-3B33-B937-E5DA2BBC4CD8}"/>
          </ac:spMkLst>
        </pc:spChg>
        <pc:spChg chg="add mod">
          <ac:chgData name="Kinjal Gohil" userId="d800db702ec4f30e" providerId="LiveId" clId="{55EBF6BC-B38F-418C-8CED-F98BC1215B23}" dt="2025-10-24T07:00:44.273" v="4192"/>
          <ac:spMkLst>
            <pc:docMk/>
            <pc:sldMk cId="0" sldId="259"/>
            <ac:spMk id="5" creationId="{D696E258-AA1F-5378-9E37-88B393C25D0A}"/>
          </ac:spMkLst>
        </pc:spChg>
        <pc:spChg chg="del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6" creationId="{06E80055-F095-77B5-EBD6-4AC61BF78FC2}"/>
          </ac:spMkLst>
        </pc:spChg>
        <pc:spChg chg="add del mod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7" creationId="{B8001330-2270-9267-04CA-FB381AEE3F3E}"/>
          </ac:spMkLst>
        </pc:spChg>
        <pc:spChg chg="del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8" creationId="{4585C41B-8803-D947-EF64-FA8E95FEB354}"/>
          </ac:spMkLst>
        </pc:spChg>
        <pc:spChg chg="add del mod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9" creationId="{963BC2BE-7BFE-3454-C016-24CF7343A69B}"/>
          </ac:spMkLst>
        </pc:spChg>
        <pc:spChg chg="del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11" creationId="{18900A16-F541-FC04-B5A1-437B8917F719}"/>
          </ac:spMkLst>
        </pc:spChg>
        <pc:spChg chg="add del mod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12" creationId="{4DD1C916-1B43-613D-9B1A-95E8CE5EA9B5}"/>
          </ac:spMkLst>
        </pc:spChg>
        <pc:spChg chg="mod">
          <ac:chgData name="Kinjal Gohil" userId="d800db702ec4f30e" providerId="LiveId" clId="{55EBF6BC-B38F-418C-8CED-F98BC1215B23}" dt="2025-10-24T07:00:44.273" v="4192"/>
          <ac:spMkLst>
            <pc:docMk/>
            <pc:sldMk cId="0" sldId="259"/>
            <ac:spMk id="15" creationId="{9AF9D10D-6C7A-8659-EDBB-5DA39AECDB08}"/>
          </ac:spMkLst>
        </pc:spChg>
        <pc:spChg chg="add del mod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23" creationId="{DFA47AAF-ED60-75B2-6F91-7C70A02FE16A}"/>
          </ac:spMkLst>
        </pc:spChg>
        <pc:spChg chg="add del mod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24" creationId="{2A1CD678-2445-06BC-A460-B71D98874C60}"/>
          </ac:spMkLst>
        </pc:spChg>
        <pc:spChg chg="del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25" creationId="{7C99EBDC-207B-2D36-0590-10DA44AA31B7}"/>
          </ac:spMkLst>
        </pc:spChg>
        <pc:spChg chg="add del mod">
          <ac:chgData name="Kinjal Gohil" userId="d800db702ec4f30e" providerId="LiveId" clId="{55EBF6BC-B38F-418C-8CED-F98BC1215B23}" dt="2025-10-24T07:00:45.628" v="4193" actId="21"/>
          <ac:spMkLst>
            <pc:docMk/>
            <pc:sldMk cId="0" sldId="259"/>
            <ac:spMk id="26" creationId="{6450FD57-BD29-3AAC-B8C3-C6C9B085129D}"/>
          </ac:spMkLst>
        </pc:spChg>
      </pc:sldChg>
      <pc:sldChg chg="addSp delSp modSp mod">
        <pc:chgData name="Kinjal Gohil" userId="d800db702ec4f30e" providerId="LiveId" clId="{55EBF6BC-B38F-418C-8CED-F98BC1215B23}" dt="2025-10-24T08:12:51.349" v="5327" actId="20577"/>
        <pc:sldMkLst>
          <pc:docMk/>
          <pc:sldMk cId="0" sldId="260"/>
        </pc:sldMkLst>
        <pc:spChg chg="add del mod">
          <ac:chgData name="Kinjal Gohil" userId="d800db702ec4f30e" providerId="LiveId" clId="{55EBF6BC-B38F-418C-8CED-F98BC1215B23}" dt="2025-10-23T15:46:31.550" v="2219" actId="21"/>
          <ac:spMkLst>
            <pc:docMk/>
            <pc:sldMk cId="0" sldId="260"/>
            <ac:spMk id="4" creationId="{4EEA7454-5C1F-57FD-A323-C087372FB0D7}"/>
          </ac:spMkLst>
        </pc:spChg>
        <pc:spChg chg="add del mod">
          <ac:chgData name="Kinjal Gohil" userId="d800db702ec4f30e" providerId="LiveId" clId="{55EBF6BC-B38F-418C-8CED-F98BC1215B23}" dt="2025-10-23T16:28:13.407" v="2795" actId="21"/>
          <ac:spMkLst>
            <pc:docMk/>
            <pc:sldMk cId="0" sldId="260"/>
            <ac:spMk id="5" creationId="{508133BA-0E4E-4370-93FC-560C5E7FAF63}"/>
          </ac:spMkLst>
        </pc:spChg>
        <pc:spChg chg="add del mod">
          <ac:chgData name="Kinjal Gohil" userId="d800db702ec4f30e" providerId="LiveId" clId="{55EBF6BC-B38F-418C-8CED-F98BC1215B23}" dt="2025-10-23T16:28:13.407" v="2795" actId="21"/>
          <ac:spMkLst>
            <pc:docMk/>
            <pc:sldMk cId="0" sldId="260"/>
            <ac:spMk id="6" creationId="{A7AE7473-CC6C-14B4-9070-C5E37360E28F}"/>
          </ac:spMkLst>
        </pc:spChg>
        <pc:spChg chg="add del mod">
          <ac:chgData name="Kinjal Gohil" userId="d800db702ec4f30e" providerId="LiveId" clId="{55EBF6BC-B38F-418C-8CED-F98BC1215B23}" dt="2025-10-23T16:28:13.407" v="2795" actId="21"/>
          <ac:spMkLst>
            <pc:docMk/>
            <pc:sldMk cId="0" sldId="260"/>
            <ac:spMk id="7" creationId="{619A3EBC-B01F-0D7B-153C-57C0A9B50697}"/>
          </ac:spMkLst>
        </pc:spChg>
        <pc:spChg chg="mod">
          <ac:chgData name="Kinjal Gohil" userId="d800db702ec4f30e" providerId="LiveId" clId="{55EBF6BC-B38F-418C-8CED-F98BC1215B23}" dt="2025-10-23T16:28:11.777" v="2794"/>
          <ac:spMkLst>
            <pc:docMk/>
            <pc:sldMk cId="0" sldId="260"/>
            <ac:spMk id="9" creationId="{CC3A9040-F90F-C633-3621-7170CE30D96F}"/>
          </ac:spMkLst>
        </pc:spChg>
        <pc:spChg chg="mod">
          <ac:chgData name="Kinjal Gohil" userId="d800db702ec4f30e" providerId="LiveId" clId="{55EBF6BC-B38F-418C-8CED-F98BC1215B23}" dt="2025-10-23T16:28:11.777" v="2794"/>
          <ac:spMkLst>
            <pc:docMk/>
            <pc:sldMk cId="0" sldId="260"/>
            <ac:spMk id="10" creationId="{E18D1A8F-CC48-A707-D2D8-44DE4119D342}"/>
          </ac:spMkLst>
        </pc:spChg>
        <pc:spChg chg="mod">
          <ac:chgData name="Kinjal Gohil" userId="d800db702ec4f30e" providerId="LiveId" clId="{55EBF6BC-B38F-418C-8CED-F98BC1215B23}" dt="2025-10-24T08:12:51.349" v="5327" actId="20577"/>
          <ac:spMkLst>
            <pc:docMk/>
            <pc:sldMk cId="0" sldId="260"/>
            <ac:spMk id="2571" creationId="{00000000-0000-0000-0000-000000000000}"/>
          </ac:spMkLst>
        </pc:spChg>
        <pc:spChg chg="mod">
          <ac:chgData name="Kinjal Gohil" userId="d800db702ec4f30e" providerId="LiveId" clId="{55EBF6BC-B38F-418C-8CED-F98BC1215B23}" dt="2025-10-23T15:39:04.031" v="2062" actId="1035"/>
          <ac:spMkLst>
            <pc:docMk/>
            <pc:sldMk cId="0" sldId="260"/>
            <ac:spMk id="2572" creationId="{00000000-0000-0000-0000-000000000000}"/>
          </ac:spMkLst>
        </pc:spChg>
        <pc:spChg chg="mod">
          <ac:chgData name="Kinjal Gohil" userId="d800db702ec4f30e" providerId="LiveId" clId="{55EBF6BC-B38F-418C-8CED-F98BC1215B23}" dt="2025-10-23T15:40:31.443" v="2113" actId="115"/>
          <ac:spMkLst>
            <pc:docMk/>
            <pc:sldMk cId="0" sldId="260"/>
            <ac:spMk id="2573" creationId="{00000000-0000-0000-0000-000000000000}"/>
          </ac:spMkLst>
        </pc:spChg>
        <pc:grpChg chg="add del mod">
          <ac:chgData name="Kinjal Gohil" userId="d800db702ec4f30e" providerId="LiveId" clId="{55EBF6BC-B38F-418C-8CED-F98BC1215B23}" dt="2025-10-23T16:28:13.407" v="2795" actId="21"/>
          <ac:grpSpMkLst>
            <pc:docMk/>
            <pc:sldMk cId="0" sldId="260"/>
            <ac:grpSpMk id="8" creationId="{EFEBC947-65F8-6C37-82D3-3228464C70D5}"/>
          </ac:grpSpMkLst>
        </pc:grpChg>
        <pc:grpChg chg="mod">
          <ac:chgData name="Kinjal Gohil" userId="d800db702ec4f30e" providerId="LiveId" clId="{55EBF6BC-B38F-418C-8CED-F98BC1215B23}" dt="2025-10-23T15:39:04.031" v="2062" actId="1035"/>
          <ac:grpSpMkLst>
            <pc:docMk/>
            <pc:sldMk cId="0" sldId="260"/>
            <ac:grpSpMk id="2780" creationId="{00000000-0000-0000-0000-000000000000}"/>
          </ac:grpSpMkLst>
        </pc:grpChg>
        <pc:cxnChg chg="add del mod">
          <ac:chgData name="Kinjal Gohil" userId="d800db702ec4f30e" providerId="LiveId" clId="{55EBF6BC-B38F-418C-8CED-F98BC1215B23}" dt="2025-10-23T16:28:13.407" v="2795" actId="21"/>
          <ac:cxnSpMkLst>
            <pc:docMk/>
            <pc:sldMk cId="0" sldId="260"/>
            <ac:cxnSpMk id="11" creationId="{3E18C49F-666F-B19E-9CAA-0F346E314A3C}"/>
          </ac:cxnSpMkLst>
        </pc:cxnChg>
        <pc:cxnChg chg="mod">
          <ac:chgData name="Kinjal Gohil" userId="d800db702ec4f30e" providerId="LiveId" clId="{55EBF6BC-B38F-418C-8CED-F98BC1215B23}" dt="2025-10-23T15:39:43.940" v="2105" actId="14100"/>
          <ac:cxnSpMkLst>
            <pc:docMk/>
            <pc:sldMk cId="0" sldId="260"/>
            <ac:cxnSpMk id="2783" creationId="{00000000-0000-0000-0000-000000000000}"/>
          </ac:cxnSpMkLst>
        </pc:cxnChg>
      </pc:sldChg>
      <pc:sldChg chg="addSp delSp modSp del mod ord">
        <pc:chgData name="Kinjal Gohil" userId="d800db702ec4f30e" providerId="LiveId" clId="{55EBF6BC-B38F-418C-8CED-F98BC1215B23}" dt="2025-10-24T07:32:56.053" v="4835" actId="47"/>
        <pc:sldMkLst>
          <pc:docMk/>
          <pc:sldMk cId="0" sldId="261"/>
        </pc:sldMkLst>
        <pc:spChg chg="add del">
          <ac:chgData name="Kinjal Gohil" userId="d800db702ec4f30e" providerId="LiveId" clId="{55EBF6BC-B38F-418C-8CED-F98BC1215B23}" dt="2025-10-23T15:24:20.140" v="1932" actId="478"/>
          <ac:spMkLst>
            <pc:docMk/>
            <pc:sldMk cId="0" sldId="261"/>
            <ac:spMk id="2830" creationId="{00000000-0000-0000-0000-000000000000}"/>
          </ac:spMkLst>
        </pc:spChg>
        <pc:spChg chg="add del">
          <ac:chgData name="Kinjal Gohil" userId="d800db702ec4f30e" providerId="LiveId" clId="{55EBF6BC-B38F-418C-8CED-F98BC1215B23}" dt="2025-10-23T15:24:27.427" v="1936" actId="478"/>
          <ac:spMkLst>
            <pc:docMk/>
            <pc:sldMk cId="0" sldId="261"/>
            <ac:spMk id="2833" creationId="{00000000-0000-0000-0000-000000000000}"/>
          </ac:spMkLst>
        </pc:spChg>
        <pc:spChg chg="add del">
          <ac:chgData name="Kinjal Gohil" userId="d800db702ec4f30e" providerId="LiveId" clId="{55EBF6BC-B38F-418C-8CED-F98BC1215B23}" dt="2025-10-23T15:24:19.404" v="1931" actId="478"/>
          <ac:spMkLst>
            <pc:docMk/>
            <pc:sldMk cId="0" sldId="261"/>
            <ac:spMk id="2834" creationId="{00000000-0000-0000-0000-000000000000}"/>
          </ac:spMkLst>
        </pc:spChg>
        <pc:grpChg chg="add del">
          <ac:chgData name="Kinjal Gohil" userId="d800db702ec4f30e" providerId="LiveId" clId="{55EBF6BC-B38F-418C-8CED-F98BC1215B23}" dt="2025-10-23T15:24:18.907" v="1930" actId="478"/>
          <ac:grpSpMkLst>
            <pc:docMk/>
            <pc:sldMk cId="0" sldId="261"/>
            <ac:grpSpMk id="2790" creationId="{00000000-0000-0000-0000-000000000000}"/>
          </ac:grpSpMkLst>
        </pc:grpChg>
        <pc:grpChg chg="mod">
          <ac:chgData name="Kinjal Gohil" userId="d800db702ec4f30e" providerId="LiveId" clId="{55EBF6BC-B38F-418C-8CED-F98BC1215B23}" dt="2025-10-23T15:41:57.460" v="2148" actId="1038"/>
          <ac:grpSpMkLst>
            <pc:docMk/>
            <pc:sldMk cId="0" sldId="261"/>
            <ac:grpSpMk id="2797" creationId="{00000000-0000-0000-0000-000000000000}"/>
          </ac:grpSpMkLst>
        </pc:grpChg>
      </pc:sldChg>
      <pc:sldChg chg="addSp delSp modSp mod">
        <pc:chgData name="Kinjal Gohil" userId="d800db702ec4f30e" providerId="LiveId" clId="{55EBF6BC-B38F-418C-8CED-F98BC1215B23}" dt="2025-10-24T08:12:38.978" v="5319" actId="1076"/>
        <pc:sldMkLst>
          <pc:docMk/>
          <pc:sldMk cId="0" sldId="262"/>
        </pc:sldMkLst>
        <pc:spChg chg="add del mod">
          <ac:chgData name="Kinjal Gohil" userId="d800db702ec4f30e" providerId="LiveId" clId="{55EBF6BC-B38F-418C-8CED-F98BC1215B23}" dt="2025-10-23T16:27:00.262" v="2786" actId="478"/>
          <ac:spMkLst>
            <pc:docMk/>
            <pc:sldMk cId="0" sldId="262"/>
            <ac:spMk id="3" creationId="{520CEBB2-24A9-93CB-47D7-D7403566AD56}"/>
          </ac:spMkLst>
        </pc:spChg>
        <pc:spChg chg="add del mod">
          <ac:chgData name="Kinjal Gohil" userId="d800db702ec4f30e" providerId="LiveId" clId="{55EBF6BC-B38F-418C-8CED-F98BC1215B23}" dt="2025-10-23T16:27:01.710" v="2787" actId="478"/>
          <ac:spMkLst>
            <pc:docMk/>
            <pc:sldMk cId="0" sldId="262"/>
            <ac:spMk id="5" creationId="{CAA742C2-EC19-88AC-0EB2-17E0144C9D63}"/>
          </ac:spMkLst>
        </pc:spChg>
        <pc:spChg chg="add mod">
          <ac:chgData name="Kinjal Gohil" userId="d800db702ec4f30e" providerId="LiveId" clId="{55EBF6BC-B38F-418C-8CED-F98BC1215B23}" dt="2025-10-23T16:28:03.267" v="2792" actId="1076"/>
          <ac:spMkLst>
            <pc:docMk/>
            <pc:sldMk cId="0" sldId="262"/>
            <ac:spMk id="6" creationId="{83EDF133-0F88-512D-F739-7C71B655BA42}"/>
          </ac:spMkLst>
        </pc:spChg>
        <pc:spChg chg="add mod">
          <ac:chgData name="Kinjal Gohil" userId="d800db702ec4f30e" providerId="LiveId" clId="{55EBF6BC-B38F-418C-8CED-F98BC1215B23}" dt="2025-10-23T16:28:05.390" v="2793"/>
          <ac:spMkLst>
            <pc:docMk/>
            <pc:sldMk cId="0" sldId="262"/>
            <ac:spMk id="7" creationId="{CF8D6971-1DE5-9E78-F3B2-0909E26B2149}"/>
          </ac:spMkLst>
        </pc:spChg>
        <pc:spChg chg="add mod">
          <ac:chgData name="Kinjal Gohil" userId="d800db702ec4f30e" providerId="LiveId" clId="{55EBF6BC-B38F-418C-8CED-F98BC1215B23}" dt="2025-10-23T16:28:05.390" v="2793"/>
          <ac:spMkLst>
            <pc:docMk/>
            <pc:sldMk cId="0" sldId="262"/>
            <ac:spMk id="8" creationId="{864BB054-5A8D-DD41-5FFE-56D5487760F5}"/>
          </ac:spMkLst>
        </pc:spChg>
        <pc:spChg chg="mod">
          <ac:chgData name="Kinjal Gohil" userId="d800db702ec4f30e" providerId="LiveId" clId="{55EBF6BC-B38F-418C-8CED-F98BC1215B23}" dt="2025-10-23T16:27:39.649" v="2790"/>
          <ac:spMkLst>
            <pc:docMk/>
            <pc:sldMk cId="0" sldId="262"/>
            <ac:spMk id="10" creationId="{D9C6F324-0BEE-F6E7-8DE7-8CF7CEC2A557}"/>
          </ac:spMkLst>
        </pc:spChg>
        <pc:spChg chg="mod">
          <ac:chgData name="Kinjal Gohil" userId="d800db702ec4f30e" providerId="LiveId" clId="{55EBF6BC-B38F-418C-8CED-F98BC1215B23}" dt="2025-10-23T16:27:39.649" v="2790"/>
          <ac:spMkLst>
            <pc:docMk/>
            <pc:sldMk cId="0" sldId="262"/>
            <ac:spMk id="11" creationId="{40EACCB9-9A4B-0972-BC02-AA6DE583108D}"/>
          </ac:spMkLst>
        </pc:spChg>
        <pc:spChg chg="add mod">
          <ac:chgData name="Kinjal Gohil" userId="d800db702ec4f30e" providerId="LiveId" clId="{55EBF6BC-B38F-418C-8CED-F98BC1215B23}" dt="2025-10-24T08:12:05.853" v="5315" actId="20577"/>
          <ac:spMkLst>
            <pc:docMk/>
            <pc:sldMk cId="0" sldId="262"/>
            <ac:spMk id="13" creationId="{508133BA-0E4E-4370-93FC-560C5E7FAF63}"/>
          </ac:spMkLst>
        </pc:spChg>
        <pc:spChg chg="add mod">
          <ac:chgData name="Kinjal Gohil" userId="d800db702ec4f30e" providerId="LiveId" clId="{55EBF6BC-B38F-418C-8CED-F98BC1215B23}" dt="2025-10-23T16:29:31.981" v="2969" actId="1037"/>
          <ac:spMkLst>
            <pc:docMk/>
            <pc:sldMk cId="0" sldId="262"/>
            <ac:spMk id="14" creationId="{A7AE7473-CC6C-14B4-9070-C5E37360E28F}"/>
          </ac:spMkLst>
        </pc:spChg>
        <pc:spChg chg="add mod">
          <ac:chgData name="Kinjal Gohil" userId="d800db702ec4f30e" providerId="LiveId" clId="{55EBF6BC-B38F-418C-8CED-F98BC1215B23}" dt="2025-10-24T08:12:29.830" v="5318" actId="1076"/>
          <ac:spMkLst>
            <pc:docMk/>
            <pc:sldMk cId="0" sldId="262"/>
            <ac:spMk id="15" creationId="{619A3EBC-B01F-0D7B-153C-57C0A9B50697}"/>
          </ac:spMkLst>
        </pc:spChg>
        <pc:spChg chg="mod">
          <ac:chgData name="Kinjal Gohil" userId="d800db702ec4f30e" providerId="LiveId" clId="{55EBF6BC-B38F-418C-8CED-F98BC1215B23}" dt="2025-10-23T16:28:18.063" v="2796"/>
          <ac:spMkLst>
            <pc:docMk/>
            <pc:sldMk cId="0" sldId="262"/>
            <ac:spMk id="17" creationId="{CC3A9040-F90F-C633-3621-7170CE30D96F}"/>
          </ac:spMkLst>
        </pc:spChg>
        <pc:spChg chg="mod">
          <ac:chgData name="Kinjal Gohil" userId="d800db702ec4f30e" providerId="LiveId" clId="{55EBF6BC-B38F-418C-8CED-F98BC1215B23}" dt="2025-10-23T16:28:18.063" v="2796"/>
          <ac:spMkLst>
            <pc:docMk/>
            <pc:sldMk cId="0" sldId="262"/>
            <ac:spMk id="18" creationId="{E18D1A8F-CC48-A707-D2D8-44DE4119D342}"/>
          </ac:spMkLst>
        </pc:spChg>
        <pc:spChg chg="add del mod">
          <ac:chgData name="Kinjal Gohil" userId="d800db702ec4f30e" providerId="LiveId" clId="{55EBF6BC-B38F-418C-8CED-F98BC1215B23}" dt="2025-10-23T16:47:16.106" v="3108" actId="21"/>
          <ac:spMkLst>
            <pc:docMk/>
            <pc:sldMk cId="0" sldId="262"/>
            <ac:spMk id="20" creationId="{59F9A82A-99B1-6504-7BC2-B7A5FC316834}"/>
          </ac:spMkLst>
        </pc:spChg>
        <pc:spChg chg="add del mod">
          <ac:chgData name="Kinjal Gohil" userId="d800db702ec4f30e" providerId="LiveId" clId="{55EBF6BC-B38F-418C-8CED-F98BC1215B23}" dt="2025-10-23T16:47:16.106" v="3108" actId="21"/>
          <ac:spMkLst>
            <pc:docMk/>
            <pc:sldMk cId="0" sldId="262"/>
            <ac:spMk id="21" creationId="{B32C75DA-C3ED-2532-E731-3B8BFE34B8DA}"/>
          </ac:spMkLst>
        </pc:spChg>
        <pc:spChg chg="add del mod">
          <ac:chgData name="Kinjal Gohil" userId="d800db702ec4f30e" providerId="LiveId" clId="{55EBF6BC-B38F-418C-8CED-F98BC1215B23}" dt="2025-10-23T16:47:16.106" v="3108" actId="21"/>
          <ac:spMkLst>
            <pc:docMk/>
            <pc:sldMk cId="0" sldId="262"/>
            <ac:spMk id="22" creationId="{3D2AB440-26CA-4252-1345-E304F88A9EB7}"/>
          </ac:spMkLst>
        </pc:spChg>
        <pc:spChg chg="mod">
          <ac:chgData name="Kinjal Gohil" userId="d800db702ec4f30e" providerId="LiveId" clId="{55EBF6BC-B38F-418C-8CED-F98BC1215B23}" dt="2025-10-23T16:47:14.772" v="3107"/>
          <ac:spMkLst>
            <pc:docMk/>
            <pc:sldMk cId="0" sldId="262"/>
            <ac:spMk id="24" creationId="{3CCF75F1-A5E6-8EDB-998D-BB9AD4FDBEFF}"/>
          </ac:spMkLst>
        </pc:spChg>
        <pc:spChg chg="mod">
          <ac:chgData name="Kinjal Gohil" userId="d800db702ec4f30e" providerId="LiveId" clId="{55EBF6BC-B38F-418C-8CED-F98BC1215B23}" dt="2025-10-23T16:47:14.772" v="3107"/>
          <ac:spMkLst>
            <pc:docMk/>
            <pc:sldMk cId="0" sldId="262"/>
            <ac:spMk id="25" creationId="{E8EEB613-3735-09E2-B0D5-B4C1C6ECEA4E}"/>
          </ac:spMkLst>
        </pc:spChg>
        <pc:spChg chg="del">
          <ac:chgData name="Kinjal Gohil" userId="d800db702ec4f30e" providerId="LiveId" clId="{55EBF6BC-B38F-418C-8CED-F98BC1215B23}" dt="2025-10-23T16:26:57.621" v="2785" actId="478"/>
          <ac:spMkLst>
            <pc:docMk/>
            <pc:sldMk cId="0" sldId="262"/>
            <ac:spMk id="2941" creationId="{00000000-0000-0000-0000-000000000000}"/>
          </ac:spMkLst>
        </pc:spChg>
        <pc:spChg chg="del">
          <ac:chgData name="Kinjal Gohil" userId="d800db702ec4f30e" providerId="LiveId" clId="{55EBF6BC-B38F-418C-8CED-F98BC1215B23}" dt="2025-10-23T16:26:57.621" v="2785" actId="478"/>
          <ac:spMkLst>
            <pc:docMk/>
            <pc:sldMk cId="0" sldId="262"/>
            <ac:spMk id="2942" creationId="{00000000-0000-0000-0000-000000000000}"/>
          </ac:spMkLst>
        </pc:spChg>
        <pc:grpChg chg="add mod">
          <ac:chgData name="Kinjal Gohil" userId="d800db702ec4f30e" providerId="LiveId" clId="{55EBF6BC-B38F-418C-8CED-F98BC1215B23}" dt="2025-10-23T16:28:03.267" v="2792" actId="1076"/>
          <ac:grpSpMkLst>
            <pc:docMk/>
            <pc:sldMk cId="0" sldId="262"/>
            <ac:grpSpMk id="9" creationId="{C764C5A1-FBC3-1BA4-142E-82672AE0250C}"/>
          </ac:grpSpMkLst>
        </pc:grpChg>
        <pc:grpChg chg="add mod">
          <ac:chgData name="Kinjal Gohil" userId="d800db702ec4f30e" providerId="LiveId" clId="{55EBF6BC-B38F-418C-8CED-F98BC1215B23}" dt="2025-10-23T16:29:31.981" v="2969" actId="1037"/>
          <ac:grpSpMkLst>
            <pc:docMk/>
            <pc:sldMk cId="0" sldId="262"/>
            <ac:grpSpMk id="16" creationId="{EFEBC947-65F8-6C37-82D3-3228464C70D5}"/>
          </ac:grpSpMkLst>
        </pc:grpChg>
        <pc:grpChg chg="add del mod">
          <ac:chgData name="Kinjal Gohil" userId="d800db702ec4f30e" providerId="LiveId" clId="{55EBF6BC-B38F-418C-8CED-F98BC1215B23}" dt="2025-10-23T16:47:16.106" v="3108" actId="21"/>
          <ac:grpSpMkLst>
            <pc:docMk/>
            <pc:sldMk cId="0" sldId="262"/>
            <ac:grpSpMk id="23" creationId="{918C16C1-D842-84E1-6E4A-892B71EFA5D7}"/>
          </ac:grpSpMkLst>
        </pc:grpChg>
        <pc:grpChg chg="mod">
          <ac:chgData name="Kinjal Gohil" userId="d800db702ec4f30e" providerId="LiveId" clId="{55EBF6BC-B38F-418C-8CED-F98BC1215B23}" dt="2025-10-23T16:29:10.119" v="2936" actId="1076"/>
          <ac:grpSpMkLst>
            <pc:docMk/>
            <pc:sldMk cId="0" sldId="262"/>
            <ac:grpSpMk id="2946" creationId="{00000000-0000-0000-0000-000000000000}"/>
          </ac:grpSpMkLst>
        </pc:grpChg>
        <pc:cxnChg chg="add mod">
          <ac:chgData name="Kinjal Gohil" userId="d800db702ec4f30e" providerId="LiveId" clId="{55EBF6BC-B38F-418C-8CED-F98BC1215B23}" dt="2025-10-23T16:28:03.267" v="2792" actId="1076"/>
          <ac:cxnSpMkLst>
            <pc:docMk/>
            <pc:sldMk cId="0" sldId="262"/>
            <ac:cxnSpMk id="12" creationId="{BF34AE47-AA98-9932-13A9-240495C5F4BA}"/>
          </ac:cxnSpMkLst>
        </pc:cxnChg>
        <pc:cxnChg chg="add mod">
          <ac:chgData name="Kinjal Gohil" userId="d800db702ec4f30e" providerId="LiveId" clId="{55EBF6BC-B38F-418C-8CED-F98BC1215B23}" dt="2025-10-24T08:12:38.978" v="5319" actId="1076"/>
          <ac:cxnSpMkLst>
            <pc:docMk/>
            <pc:sldMk cId="0" sldId="262"/>
            <ac:cxnSpMk id="19" creationId="{3E18C49F-666F-B19E-9CAA-0F346E314A3C}"/>
          </ac:cxnSpMkLst>
        </pc:cxnChg>
        <pc:cxnChg chg="add del mod">
          <ac:chgData name="Kinjal Gohil" userId="d800db702ec4f30e" providerId="LiveId" clId="{55EBF6BC-B38F-418C-8CED-F98BC1215B23}" dt="2025-10-23T16:47:16.106" v="3108" actId="21"/>
          <ac:cxnSpMkLst>
            <pc:docMk/>
            <pc:sldMk cId="0" sldId="262"/>
            <ac:cxnSpMk id="26" creationId="{C2F791B6-5A60-AF26-0B71-546A76F69224}"/>
          </ac:cxnSpMkLst>
        </pc:cxnChg>
        <pc:cxnChg chg="del">
          <ac:chgData name="Kinjal Gohil" userId="d800db702ec4f30e" providerId="LiveId" clId="{55EBF6BC-B38F-418C-8CED-F98BC1215B23}" dt="2025-10-23T16:26:57.621" v="2785" actId="478"/>
          <ac:cxnSpMkLst>
            <pc:docMk/>
            <pc:sldMk cId="0" sldId="262"/>
            <ac:cxnSpMk id="2943" creationId="{00000000-0000-0000-0000-000000000000}"/>
          </ac:cxnSpMkLst>
        </pc:cxnChg>
      </pc:sldChg>
      <pc:sldChg chg="addSp delSp modSp mod">
        <pc:chgData name="Kinjal Gohil" userId="d800db702ec4f30e" providerId="LiveId" clId="{55EBF6BC-B38F-418C-8CED-F98BC1215B23}" dt="2025-10-24T08:11:47.038" v="5299" actId="947"/>
        <pc:sldMkLst>
          <pc:docMk/>
          <pc:sldMk cId="0" sldId="263"/>
        </pc:sldMkLst>
        <pc:spChg chg="add mod">
          <ac:chgData name="Kinjal Gohil" userId="d800db702ec4f30e" providerId="LiveId" clId="{55EBF6BC-B38F-418C-8CED-F98BC1215B23}" dt="2025-10-23T16:39:35.622" v="3053" actId="1076"/>
          <ac:spMkLst>
            <pc:docMk/>
            <pc:sldMk cId="0" sldId="263"/>
            <ac:spMk id="4" creationId="{393EF303-891F-91DB-2EF1-1904CD91AED4}"/>
          </ac:spMkLst>
        </pc:spChg>
        <pc:spChg chg="add mod">
          <ac:chgData name="Kinjal Gohil" userId="d800db702ec4f30e" providerId="LiveId" clId="{55EBF6BC-B38F-418C-8CED-F98BC1215B23}" dt="2025-10-23T16:38:04.851" v="3044" actId="1076"/>
          <ac:spMkLst>
            <pc:docMk/>
            <pc:sldMk cId="0" sldId="263"/>
            <ac:spMk id="10" creationId="{AC5B5232-75FB-88CB-2C06-351FF136406C}"/>
          </ac:spMkLst>
        </pc:spChg>
        <pc:spChg chg="mod">
          <ac:chgData name="Kinjal Gohil" userId="d800db702ec4f30e" providerId="LiveId" clId="{55EBF6BC-B38F-418C-8CED-F98BC1215B23}" dt="2025-10-23T16:34:23.257" v="3007" actId="1076"/>
          <ac:spMkLst>
            <pc:docMk/>
            <pc:sldMk cId="0" sldId="263"/>
            <ac:spMk id="3078" creationId="{00000000-0000-0000-0000-000000000000}"/>
          </ac:spMkLst>
        </pc:spChg>
        <pc:spChg chg="mod">
          <ac:chgData name="Kinjal Gohil" userId="d800db702ec4f30e" providerId="LiveId" clId="{55EBF6BC-B38F-418C-8CED-F98BC1215B23}" dt="2025-10-23T16:38:04.851" v="3044" actId="1076"/>
          <ac:spMkLst>
            <pc:docMk/>
            <pc:sldMk cId="0" sldId="263"/>
            <ac:spMk id="3079" creationId="{00000000-0000-0000-0000-000000000000}"/>
          </ac:spMkLst>
        </pc:spChg>
        <pc:spChg chg="mod">
          <ac:chgData name="Kinjal Gohil" userId="d800db702ec4f30e" providerId="LiveId" clId="{55EBF6BC-B38F-418C-8CED-F98BC1215B23}" dt="2025-10-23T16:39:35.622" v="3053" actId="1076"/>
          <ac:spMkLst>
            <pc:docMk/>
            <pc:sldMk cId="0" sldId="263"/>
            <ac:spMk id="3080" creationId="{00000000-0000-0000-0000-000000000000}"/>
          </ac:spMkLst>
        </pc:spChg>
        <pc:spChg chg="mod">
          <ac:chgData name="Kinjal Gohil" userId="d800db702ec4f30e" providerId="LiveId" clId="{55EBF6BC-B38F-418C-8CED-F98BC1215B23}" dt="2025-10-24T08:11:38.964" v="5298" actId="947"/>
          <ac:spMkLst>
            <pc:docMk/>
            <pc:sldMk cId="0" sldId="263"/>
            <ac:spMk id="3081" creationId="{00000000-0000-0000-0000-000000000000}"/>
          </ac:spMkLst>
        </pc:spChg>
        <pc:spChg chg="mod">
          <ac:chgData name="Kinjal Gohil" userId="d800db702ec4f30e" providerId="LiveId" clId="{55EBF6BC-B38F-418C-8CED-F98BC1215B23}" dt="2025-10-24T08:11:47.038" v="5299" actId="947"/>
          <ac:spMkLst>
            <pc:docMk/>
            <pc:sldMk cId="0" sldId="263"/>
            <ac:spMk id="3082" creationId="{00000000-0000-0000-0000-000000000000}"/>
          </ac:spMkLst>
        </pc:spChg>
        <pc:spChg chg="add del mod">
          <ac:chgData name="Kinjal Gohil" userId="d800db702ec4f30e" providerId="LiveId" clId="{55EBF6BC-B38F-418C-8CED-F98BC1215B23}" dt="2025-10-23T16:36:28.618" v="3024" actId="6549"/>
          <ac:spMkLst>
            <pc:docMk/>
            <pc:sldMk cId="0" sldId="263"/>
            <ac:spMk id="3097" creationId="{00000000-0000-0000-0000-000000000000}"/>
          </ac:spMkLst>
        </pc:spChg>
        <pc:spChg chg="del">
          <ac:chgData name="Kinjal Gohil" userId="d800db702ec4f30e" providerId="LiveId" clId="{55EBF6BC-B38F-418C-8CED-F98BC1215B23}" dt="2025-10-23T16:38:09.138" v="3045" actId="478"/>
          <ac:spMkLst>
            <pc:docMk/>
            <pc:sldMk cId="0" sldId="263"/>
            <ac:spMk id="3098" creationId="{00000000-0000-0000-0000-000000000000}"/>
          </ac:spMkLst>
        </pc:spChg>
        <pc:grpChg chg="mod">
          <ac:chgData name="Kinjal Gohil" userId="d800db702ec4f30e" providerId="LiveId" clId="{55EBF6BC-B38F-418C-8CED-F98BC1215B23}" dt="2025-10-23T16:38:04.851" v="3044" actId="1076"/>
          <ac:grpSpMkLst>
            <pc:docMk/>
            <pc:sldMk cId="0" sldId="263"/>
            <ac:grpSpMk id="3083" creationId="{00000000-0000-0000-0000-000000000000}"/>
          </ac:grpSpMkLst>
        </pc:grpChg>
        <pc:grpChg chg="mod">
          <ac:chgData name="Kinjal Gohil" userId="d800db702ec4f30e" providerId="LiveId" clId="{55EBF6BC-B38F-418C-8CED-F98BC1215B23}" dt="2025-10-23T16:39:35.622" v="3053" actId="1076"/>
          <ac:grpSpMkLst>
            <pc:docMk/>
            <pc:sldMk cId="0" sldId="263"/>
            <ac:grpSpMk id="3086" creationId="{00000000-0000-0000-0000-000000000000}"/>
          </ac:grpSpMkLst>
        </pc:grpChg>
        <pc:grpChg chg="del">
          <ac:chgData name="Kinjal Gohil" userId="d800db702ec4f30e" providerId="LiveId" clId="{55EBF6BC-B38F-418C-8CED-F98BC1215B23}" dt="2025-10-23T16:36:36.881" v="3025" actId="478"/>
          <ac:grpSpMkLst>
            <pc:docMk/>
            <pc:sldMk cId="0" sldId="263"/>
            <ac:grpSpMk id="3091" creationId="{00000000-0000-0000-0000-000000000000}"/>
          </ac:grpSpMkLst>
        </pc:grpChg>
        <pc:cxnChg chg="mod">
          <ac:chgData name="Kinjal Gohil" userId="d800db702ec4f30e" providerId="LiveId" clId="{55EBF6BC-B38F-418C-8CED-F98BC1215B23}" dt="2025-10-23T16:34:30.738" v="3010" actId="14100"/>
          <ac:cxnSpMkLst>
            <pc:docMk/>
            <pc:sldMk cId="0" sldId="263"/>
            <ac:cxnSpMk id="3089" creationId="{00000000-0000-0000-0000-000000000000}"/>
          </ac:cxnSpMkLst>
        </pc:cxnChg>
      </pc:sldChg>
      <pc:sldChg chg="del">
        <pc:chgData name="Kinjal Gohil" userId="d800db702ec4f30e" providerId="LiveId" clId="{55EBF6BC-B38F-418C-8CED-F98BC1215B23}" dt="2025-10-24T07:32:56.053" v="4835" actId="47"/>
        <pc:sldMkLst>
          <pc:docMk/>
          <pc:sldMk cId="0" sldId="264"/>
        </pc:sldMkLst>
      </pc:sldChg>
      <pc:sldChg chg="del">
        <pc:chgData name="Kinjal Gohil" userId="d800db702ec4f30e" providerId="LiveId" clId="{55EBF6BC-B38F-418C-8CED-F98BC1215B23}" dt="2025-10-24T07:32:56.053" v="4835" actId="47"/>
        <pc:sldMkLst>
          <pc:docMk/>
          <pc:sldMk cId="0" sldId="265"/>
        </pc:sldMkLst>
      </pc:sldChg>
      <pc:sldChg chg="addSp delSp modSp mod ord">
        <pc:chgData name="Kinjal Gohil" userId="d800db702ec4f30e" providerId="LiveId" clId="{55EBF6BC-B38F-418C-8CED-F98BC1215B23}" dt="2025-10-24T09:29:28.474" v="5951" actId="1036"/>
        <pc:sldMkLst>
          <pc:docMk/>
          <pc:sldMk cId="0" sldId="266"/>
        </pc:sldMkLst>
        <pc:spChg chg="add del mod">
          <ac:chgData name="Kinjal Gohil" userId="d800db702ec4f30e" providerId="LiveId" clId="{55EBF6BC-B38F-418C-8CED-F98BC1215B23}" dt="2025-10-23T14:56:40.681" v="509" actId="478"/>
          <ac:spMkLst>
            <pc:docMk/>
            <pc:sldMk cId="0" sldId="266"/>
            <ac:spMk id="5" creationId="{81A66DEA-E590-D452-5D02-75941F48B7E9}"/>
          </ac:spMkLst>
        </pc:spChg>
        <pc:spChg chg="add del mod">
          <ac:chgData name="Kinjal Gohil" userId="d800db702ec4f30e" providerId="LiveId" clId="{55EBF6BC-B38F-418C-8CED-F98BC1215B23}" dt="2025-10-23T14:58:10.021" v="575" actId="478"/>
          <ac:spMkLst>
            <pc:docMk/>
            <pc:sldMk cId="0" sldId="266"/>
            <ac:spMk id="7" creationId="{404A4B24-17B0-208C-AF1D-589E76A77E5B}"/>
          </ac:spMkLst>
        </pc:spChg>
        <pc:spChg chg="add del mod">
          <ac:chgData name="Kinjal Gohil" userId="d800db702ec4f30e" providerId="LiveId" clId="{55EBF6BC-B38F-418C-8CED-F98BC1215B23}" dt="2025-10-23T14:58:15.680" v="577" actId="478"/>
          <ac:spMkLst>
            <pc:docMk/>
            <pc:sldMk cId="0" sldId="266"/>
            <ac:spMk id="9" creationId="{BC318182-87BA-2AEA-F337-4899A515C806}"/>
          </ac:spMkLst>
        </pc:spChg>
        <pc:spChg chg="add del mod">
          <ac:chgData name="Kinjal Gohil" userId="d800db702ec4f30e" providerId="LiveId" clId="{55EBF6BC-B38F-418C-8CED-F98BC1215B23}" dt="2025-10-23T14:58:20.179" v="579" actId="478"/>
          <ac:spMkLst>
            <pc:docMk/>
            <pc:sldMk cId="0" sldId="266"/>
            <ac:spMk id="11" creationId="{D9BF0C66-ACD3-5DED-EC6A-435EDF78471C}"/>
          </ac:spMkLst>
        </pc:spChg>
        <pc:spChg chg="add del mod">
          <ac:chgData name="Kinjal Gohil" userId="d800db702ec4f30e" providerId="LiveId" clId="{55EBF6BC-B38F-418C-8CED-F98BC1215B23}" dt="2025-10-23T14:58:23.457" v="581" actId="478"/>
          <ac:spMkLst>
            <pc:docMk/>
            <pc:sldMk cId="0" sldId="266"/>
            <ac:spMk id="13" creationId="{C5CD1955-0825-7EB8-8ABB-321BD6D59484}"/>
          </ac:spMkLst>
        </pc:spChg>
        <pc:spChg chg="add del mod">
          <ac:chgData name="Kinjal Gohil" userId="d800db702ec4f30e" providerId="LiveId" clId="{55EBF6BC-B38F-418C-8CED-F98BC1215B23}" dt="2025-10-23T14:58:27.908" v="583" actId="478"/>
          <ac:spMkLst>
            <pc:docMk/>
            <pc:sldMk cId="0" sldId="266"/>
            <ac:spMk id="15" creationId="{2820586E-A791-FC22-EAFA-3E0B7F32C970}"/>
          </ac:spMkLst>
        </pc:spChg>
        <pc:spChg chg="add mod">
          <ac:chgData name="Kinjal Gohil" userId="d800db702ec4f30e" providerId="LiveId" clId="{55EBF6BC-B38F-418C-8CED-F98BC1215B23}" dt="2025-10-23T14:59:57.353" v="599"/>
          <ac:spMkLst>
            <pc:docMk/>
            <pc:sldMk cId="0" sldId="266"/>
            <ac:spMk id="17" creationId="{E223632A-2D18-98C0-7197-A1F9E53901FB}"/>
          </ac:spMkLst>
        </pc:spChg>
        <pc:spChg chg="add mod">
          <ac:chgData name="Kinjal Gohil" userId="d800db702ec4f30e" providerId="LiveId" clId="{55EBF6BC-B38F-418C-8CED-F98BC1215B23}" dt="2025-10-23T15:00:25.710" v="605"/>
          <ac:spMkLst>
            <pc:docMk/>
            <pc:sldMk cId="0" sldId="266"/>
            <ac:spMk id="18" creationId="{FCBB7C12-A45E-701B-6AA8-EE2D0A65AB7D}"/>
          </ac:spMkLst>
        </pc:spChg>
        <pc:spChg chg="add del mod">
          <ac:chgData name="Kinjal Gohil" userId="d800db702ec4f30e" providerId="LiveId" clId="{55EBF6BC-B38F-418C-8CED-F98BC1215B23}" dt="2025-10-23T15:08:28.323" v="1509" actId="478"/>
          <ac:spMkLst>
            <pc:docMk/>
            <pc:sldMk cId="0" sldId="266"/>
            <ac:spMk id="19" creationId="{B82E48B3-1CDA-7945-836A-84F057B213FA}"/>
          </ac:spMkLst>
        </pc:spChg>
        <pc:spChg chg="add del mod">
          <ac:chgData name="Kinjal Gohil" userId="d800db702ec4f30e" providerId="LiveId" clId="{55EBF6BC-B38F-418C-8CED-F98BC1215B23}" dt="2025-10-23T15:08:31.594" v="1512" actId="478"/>
          <ac:spMkLst>
            <pc:docMk/>
            <pc:sldMk cId="0" sldId="266"/>
            <ac:spMk id="20" creationId="{60242B61-C4D7-C4A9-760B-509672437D15}"/>
          </ac:spMkLst>
        </pc:spChg>
        <pc:spChg chg="add del mod">
          <ac:chgData name="Kinjal Gohil" userId="d800db702ec4f30e" providerId="LiveId" clId="{55EBF6BC-B38F-418C-8CED-F98BC1215B23}" dt="2025-10-23T15:08:30.333" v="1511" actId="478"/>
          <ac:spMkLst>
            <pc:docMk/>
            <pc:sldMk cId="0" sldId="266"/>
            <ac:spMk id="21" creationId="{C728BF29-EE0E-DEE4-0674-E2A06F6E32CB}"/>
          </ac:spMkLst>
        </pc:spChg>
        <pc:spChg chg="add del mod">
          <ac:chgData name="Kinjal Gohil" userId="d800db702ec4f30e" providerId="LiveId" clId="{55EBF6BC-B38F-418C-8CED-F98BC1215B23}" dt="2025-10-23T15:08:29.370" v="1510" actId="478"/>
          <ac:spMkLst>
            <pc:docMk/>
            <pc:sldMk cId="0" sldId="266"/>
            <ac:spMk id="22" creationId="{FFC81EE4-A52A-5AE7-CB82-EF26BB5D2DEF}"/>
          </ac:spMkLst>
        </pc:spChg>
        <pc:spChg chg="add del mod">
          <ac:chgData name="Kinjal Gohil" userId="d800db702ec4f30e" providerId="LiveId" clId="{55EBF6BC-B38F-418C-8CED-F98BC1215B23}" dt="2025-10-23T15:08:26.764" v="1508" actId="478"/>
          <ac:spMkLst>
            <pc:docMk/>
            <pc:sldMk cId="0" sldId="266"/>
            <ac:spMk id="23" creationId="{EF5C5691-2D7B-2FC8-89B4-40A6E385BF5B}"/>
          </ac:spMkLst>
        </pc:spChg>
        <pc:spChg chg="add del mod">
          <ac:chgData name="Kinjal Gohil" userId="d800db702ec4f30e" providerId="LiveId" clId="{55EBF6BC-B38F-418C-8CED-F98BC1215B23}" dt="2025-10-23T15:02:01.891" v="777" actId="478"/>
          <ac:spMkLst>
            <pc:docMk/>
            <pc:sldMk cId="0" sldId="266"/>
            <ac:spMk id="25" creationId="{BB7B8B30-6C9E-A2AD-E9CC-9A036CD2198F}"/>
          </ac:spMkLst>
        </pc:spChg>
        <pc:spChg chg="add del mod">
          <ac:chgData name="Kinjal Gohil" userId="d800db702ec4f30e" providerId="LiveId" clId="{55EBF6BC-B38F-418C-8CED-F98BC1215B23}" dt="2025-10-23T15:02:00.209" v="776" actId="478"/>
          <ac:spMkLst>
            <pc:docMk/>
            <pc:sldMk cId="0" sldId="266"/>
            <ac:spMk id="27" creationId="{AAE70035-0202-570F-B9B8-98D59F7FA51E}"/>
          </ac:spMkLst>
        </pc:spChg>
        <pc:spChg chg="add del mod">
          <ac:chgData name="Kinjal Gohil" userId="d800db702ec4f30e" providerId="LiveId" clId="{55EBF6BC-B38F-418C-8CED-F98BC1215B23}" dt="2025-10-23T15:02:00.209" v="776" actId="478"/>
          <ac:spMkLst>
            <pc:docMk/>
            <pc:sldMk cId="0" sldId="266"/>
            <ac:spMk id="29" creationId="{5097C1A8-5C8C-C587-A890-F014D91681A7}"/>
          </ac:spMkLst>
        </pc:spChg>
        <pc:spChg chg="add del mod">
          <ac:chgData name="Kinjal Gohil" userId="d800db702ec4f30e" providerId="LiveId" clId="{55EBF6BC-B38F-418C-8CED-F98BC1215B23}" dt="2025-10-23T15:02:03.983" v="779" actId="478"/>
          <ac:spMkLst>
            <pc:docMk/>
            <pc:sldMk cId="0" sldId="266"/>
            <ac:spMk id="31" creationId="{69702E89-88A0-24CA-3A42-7E78D527A303}"/>
          </ac:spMkLst>
        </pc:spChg>
        <pc:spChg chg="mod">
          <ac:chgData name="Kinjal Gohil" userId="d800db702ec4f30e" providerId="LiveId" clId="{55EBF6BC-B38F-418C-8CED-F98BC1215B23}" dt="2025-10-23T15:02:09.405" v="780"/>
          <ac:spMkLst>
            <pc:docMk/>
            <pc:sldMk cId="0" sldId="266"/>
            <ac:spMk id="33" creationId="{A3BD0A79-BEE6-D2A8-1921-5898C84DC9C3}"/>
          </ac:spMkLst>
        </pc:spChg>
        <pc:spChg chg="mod">
          <ac:chgData name="Kinjal Gohil" userId="d800db702ec4f30e" providerId="LiveId" clId="{55EBF6BC-B38F-418C-8CED-F98BC1215B23}" dt="2025-10-23T15:02:09.405" v="780"/>
          <ac:spMkLst>
            <pc:docMk/>
            <pc:sldMk cId="0" sldId="266"/>
            <ac:spMk id="34" creationId="{404866BC-C36E-B26E-DB7C-83B63DA2E8F3}"/>
          </ac:spMkLst>
        </pc:spChg>
        <pc:spChg chg="add 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35" creationId="{40ABA2B9-9D13-FD72-83CE-9F421305A86A}"/>
          </ac:spMkLst>
        </pc:spChg>
        <pc:spChg chg="add mod">
          <ac:chgData name="Kinjal Gohil" userId="d800db702ec4f30e" providerId="LiveId" clId="{55EBF6BC-B38F-418C-8CED-F98BC1215B23}" dt="2025-10-23T15:36:18.125" v="1987" actId="1035"/>
          <ac:spMkLst>
            <pc:docMk/>
            <pc:sldMk cId="0" sldId="266"/>
            <ac:spMk id="36" creationId="{74996A04-AE30-A37C-B423-69DC12EF42BE}"/>
          </ac:spMkLst>
        </pc:spChg>
        <pc:spChg chg="add 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37" creationId="{CB7461FB-F311-A363-A448-2AFC6A41C18F}"/>
          </ac:spMkLst>
        </pc:spChg>
        <pc:spChg chg="add del mod">
          <ac:chgData name="Kinjal Gohil" userId="d800db702ec4f30e" providerId="LiveId" clId="{55EBF6BC-B38F-418C-8CED-F98BC1215B23}" dt="2025-10-23T15:13:26.901" v="1901" actId="478"/>
          <ac:spMkLst>
            <pc:docMk/>
            <pc:sldMk cId="0" sldId="266"/>
            <ac:spMk id="38" creationId="{2009F5EC-9AF3-7B74-509C-DF756F0045FA}"/>
          </ac:spMkLst>
        </pc:spChg>
        <pc:spChg chg="add del mod">
          <ac:chgData name="Kinjal Gohil" userId="d800db702ec4f30e" providerId="LiveId" clId="{55EBF6BC-B38F-418C-8CED-F98BC1215B23}" dt="2025-10-23T15:15:38.698" v="1908" actId="1076"/>
          <ac:spMkLst>
            <pc:docMk/>
            <pc:sldMk cId="0" sldId="266"/>
            <ac:spMk id="39" creationId="{445A46D1-E6E0-5FB5-588C-B86D5F6DC9DF}"/>
          </ac:spMkLst>
        </pc:spChg>
        <pc:spChg chg="add del mod">
          <ac:chgData name="Kinjal Gohil" userId="d800db702ec4f30e" providerId="LiveId" clId="{55EBF6BC-B38F-418C-8CED-F98BC1215B23}" dt="2025-10-23T15:05:57.314" v="1313" actId="478"/>
          <ac:spMkLst>
            <pc:docMk/>
            <pc:sldMk cId="0" sldId="266"/>
            <ac:spMk id="41" creationId="{FFC3EB4D-37B3-D2CA-FF0F-65A19BD64B55}"/>
          </ac:spMkLst>
        </pc:spChg>
        <pc:spChg chg="add del mod">
          <ac:chgData name="Kinjal Gohil" userId="d800db702ec4f30e" providerId="LiveId" clId="{55EBF6BC-B38F-418C-8CED-F98BC1215B23}" dt="2025-10-23T15:06:00.962" v="1315" actId="478"/>
          <ac:spMkLst>
            <pc:docMk/>
            <pc:sldMk cId="0" sldId="266"/>
            <ac:spMk id="43" creationId="{C8A890E3-2A7C-A747-6673-E6F9C661708D}"/>
          </ac:spMkLst>
        </pc:spChg>
        <pc:spChg chg="add del mod">
          <ac:chgData name="Kinjal Gohil" userId="d800db702ec4f30e" providerId="LiveId" clId="{55EBF6BC-B38F-418C-8CED-F98BC1215B23}" dt="2025-10-23T15:05:53.702" v="1312" actId="478"/>
          <ac:spMkLst>
            <pc:docMk/>
            <pc:sldMk cId="0" sldId="266"/>
            <ac:spMk id="45" creationId="{E6ACD850-34D8-F5BA-C70F-0CF36C5DA053}"/>
          </ac:spMkLst>
        </pc:spChg>
        <pc:spChg chg="add del mod">
          <ac:chgData name="Kinjal Gohil" userId="d800db702ec4f30e" providerId="LiveId" clId="{55EBF6BC-B38F-418C-8CED-F98BC1215B23}" dt="2025-10-23T15:06:03.482" v="1316" actId="478"/>
          <ac:spMkLst>
            <pc:docMk/>
            <pc:sldMk cId="0" sldId="266"/>
            <ac:spMk id="47" creationId="{88241822-667A-7450-C532-0D910789A773}"/>
          </ac:spMkLst>
        </pc:spChg>
        <pc:spChg chg="add del mod">
          <ac:chgData name="Kinjal Gohil" userId="d800db702ec4f30e" providerId="LiveId" clId="{55EBF6BC-B38F-418C-8CED-F98BC1215B23}" dt="2025-10-23T15:06:03.482" v="1316" actId="478"/>
          <ac:spMkLst>
            <pc:docMk/>
            <pc:sldMk cId="0" sldId="266"/>
            <ac:spMk id="49" creationId="{AAB595DF-03B6-CB34-9DFE-BFA21F7E11FB}"/>
          </ac:spMkLst>
        </pc:spChg>
        <pc:spChg chg="add del mod">
          <ac:chgData name="Kinjal Gohil" userId="d800db702ec4f30e" providerId="LiveId" clId="{55EBF6BC-B38F-418C-8CED-F98BC1215B23}" dt="2025-10-23T15:06:03.482" v="1316" actId="478"/>
          <ac:spMkLst>
            <pc:docMk/>
            <pc:sldMk cId="0" sldId="266"/>
            <ac:spMk id="51" creationId="{7D2025AB-5D51-0662-9277-76A970C0AE9D}"/>
          </ac:spMkLst>
        </pc:spChg>
        <pc:spChg chg="add 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52" creationId="{5FBF6A6F-60D4-23BE-842D-C4BBDC005B63}"/>
          </ac:spMkLst>
        </pc:spChg>
        <pc:spChg chg="add 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53" creationId="{51DD6144-0710-BBC5-7859-C4F65AB3612C}"/>
          </ac:spMkLst>
        </pc:spChg>
        <pc:spChg chg="add 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54" creationId="{93DF3A92-4368-0A12-682A-A9E19E3DACD6}"/>
          </ac:spMkLst>
        </pc:spChg>
        <pc:spChg chg="add mod">
          <ac:chgData name="Kinjal Gohil" userId="d800db702ec4f30e" providerId="LiveId" clId="{55EBF6BC-B38F-418C-8CED-F98BC1215B23}" dt="2025-10-23T15:36:18.125" v="1987" actId="1035"/>
          <ac:spMkLst>
            <pc:docMk/>
            <pc:sldMk cId="0" sldId="266"/>
            <ac:spMk id="55" creationId="{C4104C49-5950-06BD-BEB8-9B151009A5CF}"/>
          </ac:spMkLst>
        </pc:spChg>
        <pc:spChg chg="add del mod">
          <ac:chgData name="Kinjal Gohil" userId="d800db702ec4f30e" providerId="LiveId" clId="{55EBF6BC-B38F-418C-8CED-F98BC1215B23}" dt="2025-10-23T15:13:28.031" v="1902" actId="478"/>
          <ac:spMkLst>
            <pc:docMk/>
            <pc:sldMk cId="0" sldId="266"/>
            <ac:spMk id="56" creationId="{C2D431EB-D0E6-ABEE-AC4F-8942BA1D3999}"/>
          </ac:spMkLst>
        </pc:spChg>
        <pc:spChg chg="add 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57" creationId="{9E00A534-8661-C1F8-C611-E7B89CD25417}"/>
          </ac:spMkLst>
        </pc:spChg>
        <pc:spChg chg="add 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58" creationId="{18C26CD7-FD08-0343-BC6A-123B3093C426}"/>
          </ac:spMkLst>
        </pc:spChg>
        <pc:spChg chg="add 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59" creationId="{C37D7C74-AE1F-0671-532E-4B696BD0E7D0}"/>
          </ac:spMkLst>
        </pc:spChg>
        <pc:spChg chg="add 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60" creationId="{1964EEFE-8731-F891-3613-3701E2FFB576}"/>
          </ac:spMkLst>
        </pc:spChg>
        <pc:spChg chg="add del mod">
          <ac:chgData name="Kinjal Gohil" userId="d800db702ec4f30e" providerId="LiveId" clId="{55EBF6BC-B38F-418C-8CED-F98BC1215B23}" dt="2025-10-23T15:13:23.510" v="1900" actId="478"/>
          <ac:spMkLst>
            <pc:docMk/>
            <pc:sldMk cId="0" sldId="266"/>
            <ac:spMk id="61" creationId="{8075A06E-4271-F5DD-C415-82EF240B6E96}"/>
          </ac:spMkLst>
        </pc:spChg>
        <pc:spChg chg="add mod">
          <ac:chgData name="Kinjal Gohil" userId="d800db702ec4f30e" providerId="LiveId" clId="{55EBF6BC-B38F-418C-8CED-F98BC1215B23}" dt="2025-10-24T09:29:21.817" v="5942" actId="1076"/>
          <ac:spMkLst>
            <pc:docMk/>
            <pc:sldMk cId="0" sldId="266"/>
            <ac:spMk id="62" creationId="{F4576669-E33D-68CB-56E5-95E95CE72F2C}"/>
          </ac:spMkLst>
        </pc:spChg>
        <pc:spChg chg="mod">
          <ac:chgData name="Kinjal Gohil" userId="d800db702ec4f30e" providerId="LiveId" clId="{55EBF6BC-B38F-418C-8CED-F98BC1215B23}" dt="2025-10-23T15:35:50.867" v="1956"/>
          <ac:spMkLst>
            <pc:docMk/>
            <pc:sldMk cId="0" sldId="266"/>
            <ac:spMk id="3136" creationId="{31A586BA-0274-EDF3-67DE-FE84B8E4B9F7}"/>
          </ac:spMkLst>
        </pc:spChg>
        <pc:spChg chg="mod">
          <ac:chgData name="Kinjal Gohil" userId="d800db702ec4f30e" providerId="LiveId" clId="{55EBF6BC-B38F-418C-8CED-F98BC1215B23}" dt="2025-10-23T15:35:50.867" v="1956"/>
          <ac:spMkLst>
            <pc:docMk/>
            <pc:sldMk cId="0" sldId="266"/>
            <ac:spMk id="3137" creationId="{37418B91-24AD-F017-5CAD-5558BCEAE007}"/>
          </ac:spMkLst>
        </pc:spChg>
        <pc:spChg chg="del mod">
          <ac:chgData name="Kinjal Gohil" userId="d800db702ec4f30e" providerId="LiveId" clId="{55EBF6BC-B38F-418C-8CED-F98BC1215B23}" dt="2025-10-23T15:05:51.731" v="1311" actId="478"/>
          <ac:spMkLst>
            <pc:docMk/>
            <pc:sldMk cId="0" sldId="266"/>
            <ac:spMk id="3193" creationId="{00000000-0000-0000-0000-000000000000}"/>
          </ac:spMkLst>
        </pc:spChg>
        <pc:spChg chg="del">
          <ac:chgData name="Kinjal Gohil" userId="d800db702ec4f30e" providerId="LiveId" clId="{55EBF6BC-B38F-418C-8CED-F98BC1215B23}" dt="2025-10-23T15:06:00.962" v="1315" actId="478"/>
          <ac:spMkLst>
            <pc:docMk/>
            <pc:sldMk cId="0" sldId="266"/>
            <ac:spMk id="3194" creationId="{00000000-0000-0000-0000-000000000000}"/>
          </ac:spMkLst>
        </pc:spChg>
        <pc:spChg chg="mod">
          <ac:chgData name="Kinjal Gohil" userId="d800db702ec4f30e" providerId="LiveId" clId="{55EBF6BC-B38F-418C-8CED-F98BC1215B23}" dt="2025-10-24T08:13:08.365" v="5342" actId="20577"/>
          <ac:spMkLst>
            <pc:docMk/>
            <pc:sldMk cId="0" sldId="266"/>
            <ac:spMk id="3195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3T15:01:52.648" v="774" actId="478"/>
          <ac:spMkLst>
            <pc:docMk/>
            <pc:sldMk cId="0" sldId="266"/>
            <ac:spMk id="3196" creationId="{00000000-0000-0000-0000-000000000000}"/>
          </ac:spMkLst>
        </pc:spChg>
        <pc:spChg chg="mod">
          <ac:chgData name="Kinjal Gohil" userId="d800db702ec4f30e" providerId="LiveId" clId="{55EBF6BC-B38F-418C-8CED-F98BC1215B23}" dt="2025-10-23T15:15:38.698" v="1908" actId="1076"/>
          <ac:spMkLst>
            <pc:docMk/>
            <pc:sldMk cId="0" sldId="266"/>
            <ac:spMk id="3197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3T15:02:03.206" v="778" actId="478"/>
          <ac:spMkLst>
            <pc:docMk/>
            <pc:sldMk cId="0" sldId="266"/>
            <ac:spMk id="3198" creationId="{00000000-0000-0000-0000-000000000000}"/>
          </ac:spMkLst>
        </pc:spChg>
        <pc:spChg chg="del">
          <ac:chgData name="Kinjal Gohil" userId="d800db702ec4f30e" providerId="LiveId" clId="{55EBF6BC-B38F-418C-8CED-F98BC1215B23}" dt="2025-10-23T15:06:00.962" v="1315" actId="478"/>
          <ac:spMkLst>
            <pc:docMk/>
            <pc:sldMk cId="0" sldId="266"/>
            <ac:spMk id="3199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3T14:58:06.748" v="574" actId="478"/>
          <ac:spMkLst>
            <pc:docMk/>
            <pc:sldMk cId="0" sldId="266"/>
            <ac:spMk id="3200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3T14:58:21.769" v="580" actId="478"/>
          <ac:spMkLst>
            <pc:docMk/>
            <pc:sldMk cId="0" sldId="266"/>
            <ac:spMk id="3201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3T14:58:13.567" v="576" actId="478"/>
          <ac:spMkLst>
            <pc:docMk/>
            <pc:sldMk cId="0" sldId="266"/>
            <ac:spMk id="3202" creationId="{00000000-0000-0000-0000-000000000000}"/>
          </ac:spMkLst>
        </pc:spChg>
        <pc:spChg chg="del">
          <ac:chgData name="Kinjal Gohil" userId="d800db702ec4f30e" providerId="LiveId" clId="{55EBF6BC-B38F-418C-8CED-F98BC1215B23}" dt="2025-10-23T14:58:17.691" v="578" actId="478"/>
          <ac:spMkLst>
            <pc:docMk/>
            <pc:sldMk cId="0" sldId="266"/>
            <ac:spMk id="3203" creationId="{00000000-0000-0000-0000-000000000000}"/>
          </ac:spMkLst>
        </pc:spChg>
        <pc:spChg chg="del">
          <ac:chgData name="Kinjal Gohil" userId="d800db702ec4f30e" providerId="LiveId" clId="{55EBF6BC-B38F-418C-8CED-F98BC1215B23}" dt="2025-10-23T14:56:36.117" v="508" actId="478"/>
          <ac:spMkLst>
            <pc:docMk/>
            <pc:sldMk cId="0" sldId="266"/>
            <ac:spMk id="3204" creationId="{00000000-0000-0000-0000-000000000000}"/>
          </ac:spMkLst>
        </pc:spChg>
        <pc:spChg chg="del">
          <ac:chgData name="Kinjal Gohil" userId="d800db702ec4f30e" providerId="LiveId" clId="{55EBF6BC-B38F-418C-8CED-F98BC1215B23}" dt="2025-10-23T14:58:24.904" v="582" actId="478"/>
          <ac:spMkLst>
            <pc:docMk/>
            <pc:sldMk cId="0" sldId="266"/>
            <ac:spMk id="3205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3T15:01:57.387" v="775" actId="478"/>
          <ac:spMkLst>
            <pc:docMk/>
            <pc:sldMk cId="0" sldId="266"/>
            <ac:spMk id="3206" creationId="{00000000-0000-0000-0000-000000000000}"/>
          </ac:spMkLst>
        </pc:spChg>
        <pc:spChg chg="mod">
          <ac:chgData name="Kinjal Gohil" userId="d800db702ec4f30e" providerId="LiveId" clId="{55EBF6BC-B38F-418C-8CED-F98BC1215B23}" dt="2025-10-24T09:29:28.474" v="5951" actId="1036"/>
          <ac:spMkLst>
            <pc:docMk/>
            <pc:sldMk cId="0" sldId="266"/>
            <ac:spMk id="3207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3T15:05:49.551" v="1309" actId="478"/>
          <ac:spMkLst>
            <pc:docMk/>
            <pc:sldMk cId="0" sldId="266"/>
            <ac:spMk id="3208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3T15:01:57.387" v="775" actId="478"/>
          <ac:spMkLst>
            <pc:docMk/>
            <pc:sldMk cId="0" sldId="266"/>
            <ac:spMk id="3209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3T15:06:00.962" v="1315" actId="478"/>
          <ac:spMkLst>
            <pc:docMk/>
            <pc:sldMk cId="0" sldId="266"/>
            <ac:spMk id="3210" creationId="{00000000-0000-0000-0000-000000000000}"/>
          </ac:spMkLst>
        </pc:spChg>
        <pc:spChg chg="del">
          <ac:chgData name="Kinjal Gohil" userId="d800db702ec4f30e" providerId="LiveId" clId="{55EBF6BC-B38F-418C-8CED-F98BC1215B23}" dt="2025-10-23T15:05:49.551" v="1309" actId="478"/>
          <ac:spMkLst>
            <pc:docMk/>
            <pc:sldMk cId="0" sldId="266"/>
            <ac:spMk id="3211" creationId="{00000000-0000-0000-0000-000000000000}"/>
          </ac:spMkLst>
        </pc:spChg>
        <pc:spChg chg="mod topLvl">
          <ac:chgData name="Kinjal Gohil" userId="d800db702ec4f30e" providerId="LiveId" clId="{55EBF6BC-B38F-418C-8CED-F98BC1215B23}" dt="2025-10-23T15:36:18.125" v="1987" actId="1035"/>
          <ac:spMkLst>
            <pc:docMk/>
            <pc:sldMk cId="0" sldId="266"/>
            <ac:spMk id="3216" creationId="{00000000-0000-0000-0000-000000000000}"/>
          </ac:spMkLst>
        </pc:spChg>
        <pc:spChg chg="del mod topLvl">
          <ac:chgData name="Kinjal Gohil" userId="d800db702ec4f30e" providerId="LiveId" clId="{55EBF6BC-B38F-418C-8CED-F98BC1215B23}" dt="2025-10-23T15:08:04.170" v="1375" actId="478"/>
          <ac:spMkLst>
            <pc:docMk/>
            <pc:sldMk cId="0" sldId="266"/>
            <ac:spMk id="3217" creationId="{00000000-0000-0000-0000-000000000000}"/>
          </ac:spMkLst>
        </pc:spChg>
        <pc:grpChg chg="add del mod">
          <ac:chgData name="Kinjal Gohil" userId="d800db702ec4f30e" providerId="LiveId" clId="{55EBF6BC-B38F-418C-8CED-F98BC1215B23}" dt="2025-10-23T15:08:04.170" v="1375" actId="478"/>
          <ac:grpSpMkLst>
            <pc:docMk/>
            <pc:sldMk cId="0" sldId="266"/>
            <ac:grpSpMk id="16" creationId="{7725BB93-60D8-7A35-B828-FD88A7027672}"/>
          </ac:grpSpMkLst>
        </pc:grpChg>
        <pc:grpChg chg="add mod">
          <ac:chgData name="Kinjal Gohil" userId="d800db702ec4f30e" providerId="LiveId" clId="{55EBF6BC-B38F-418C-8CED-F98BC1215B23}" dt="2025-10-23T15:02:09.405" v="780"/>
          <ac:grpSpMkLst>
            <pc:docMk/>
            <pc:sldMk cId="0" sldId="266"/>
            <ac:grpSpMk id="32" creationId="{54A220FA-1849-7B1E-3EE6-6DE1C3A84CBF}"/>
          </ac:grpSpMkLst>
        </pc:grpChg>
        <pc:grpChg chg="add mod">
          <ac:chgData name="Kinjal Gohil" userId="d800db702ec4f30e" providerId="LiveId" clId="{55EBF6BC-B38F-418C-8CED-F98BC1215B23}" dt="2025-10-24T09:29:21.817" v="5942" actId="1076"/>
          <ac:grpSpMkLst>
            <pc:docMk/>
            <pc:sldMk cId="0" sldId="266"/>
            <ac:grpSpMk id="63" creationId="{45789B98-FD5F-5C3C-A370-23F94751DC08}"/>
          </ac:grpSpMkLst>
        </pc:grpChg>
        <pc:grpChg chg="del mod">
          <ac:chgData name="Kinjal Gohil" userId="d800db702ec4f30e" providerId="LiveId" clId="{55EBF6BC-B38F-418C-8CED-F98BC1215B23}" dt="2025-10-23T15:01:57.387" v="775" actId="478"/>
          <ac:grpSpMkLst>
            <pc:docMk/>
            <pc:sldMk cId="0" sldId="266"/>
            <ac:grpSpMk id="3212" creationId="{00000000-0000-0000-0000-000000000000}"/>
          </ac:grpSpMkLst>
        </pc:grpChg>
        <pc:grpChg chg="del mod">
          <ac:chgData name="Kinjal Gohil" userId="d800db702ec4f30e" providerId="LiveId" clId="{55EBF6BC-B38F-418C-8CED-F98BC1215B23}" dt="2025-10-23T14:59:35.968" v="596" actId="165"/>
          <ac:grpSpMkLst>
            <pc:docMk/>
            <pc:sldMk cId="0" sldId="266"/>
            <ac:grpSpMk id="3215" creationId="{00000000-0000-0000-0000-000000000000}"/>
          </ac:grpSpMkLst>
        </pc:grpChg>
        <pc:grpChg chg="del">
          <ac:chgData name="Kinjal Gohil" userId="d800db702ec4f30e" providerId="LiveId" clId="{55EBF6BC-B38F-418C-8CED-F98BC1215B23}" dt="2025-10-23T15:05:58.206" v="1314" actId="478"/>
          <ac:grpSpMkLst>
            <pc:docMk/>
            <pc:sldMk cId="0" sldId="266"/>
            <ac:grpSpMk id="3218" creationId="{00000000-0000-0000-0000-000000000000}"/>
          </ac:grpSpMkLst>
        </pc:grpChg>
        <pc:grpChg chg="del">
          <ac:chgData name="Kinjal Gohil" userId="d800db702ec4f30e" providerId="LiveId" clId="{55EBF6BC-B38F-418C-8CED-F98BC1215B23}" dt="2025-10-23T15:01:57.387" v="775" actId="478"/>
          <ac:grpSpMkLst>
            <pc:docMk/>
            <pc:sldMk cId="0" sldId="266"/>
            <ac:grpSpMk id="3221" creationId="{00000000-0000-0000-0000-000000000000}"/>
          </ac:grpSpMkLst>
        </pc:grpChg>
        <pc:grpChg chg="del">
          <ac:chgData name="Kinjal Gohil" userId="d800db702ec4f30e" providerId="LiveId" clId="{55EBF6BC-B38F-418C-8CED-F98BC1215B23}" dt="2025-10-23T15:06:00.962" v="1315" actId="478"/>
          <ac:grpSpMkLst>
            <pc:docMk/>
            <pc:sldMk cId="0" sldId="266"/>
            <ac:grpSpMk id="3224" creationId="{00000000-0000-0000-0000-000000000000}"/>
          </ac:grpSpMkLst>
        </pc:grpChg>
        <pc:grpChg chg="del">
          <ac:chgData name="Kinjal Gohil" userId="d800db702ec4f30e" providerId="LiveId" clId="{55EBF6BC-B38F-418C-8CED-F98BC1215B23}" dt="2025-10-23T15:05:49.551" v="1309" actId="478"/>
          <ac:grpSpMkLst>
            <pc:docMk/>
            <pc:sldMk cId="0" sldId="266"/>
            <ac:grpSpMk id="3227" creationId="{00000000-0000-0000-0000-000000000000}"/>
          </ac:grpSpMkLst>
        </pc:grpChg>
        <pc:cxnChg chg="mod">
          <ac:chgData name="Kinjal Gohil" userId="d800db702ec4f30e" providerId="LiveId" clId="{55EBF6BC-B38F-418C-8CED-F98BC1215B23}" dt="2025-10-24T08:13:19.030" v="5344" actId="1076"/>
          <ac:cxnSpMkLst>
            <pc:docMk/>
            <pc:sldMk cId="0" sldId="266"/>
            <ac:cxnSpMk id="3230" creationId="{00000000-0000-0000-0000-000000000000}"/>
          </ac:cxnSpMkLst>
        </pc:cxnChg>
      </pc:sldChg>
      <pc:sldChg chg="addSp delSp modSp mod ord">
        <pc:chgData name="Kinjal Gohil" userId="d800db702ec4f30e" providerId="LiveId" clId="{55EBF6BC-B38F-418C-8CED-F98BC1215B23}" dt="2025-10-24T08:09:16.086" v="5264" actId="20577"/>
        <pc:sldMkLst>
          <pc:docMk/>
          <pc:sldMk cId="0" sldId="267"/>
        </pc:sldMkLst>
        <pc:spChg chg="add del mod">
          <ac:chgData name="Kinjal Gohil" userId="d800db702ec4f30e" providerId="LiveId" clId="{55EBF6BC-B38F-418C-8CED-F98BC1215B23}" dt="2025-10-24T06:56:50.116" v="3971" actId="478"/>
          <ac:spMkLst>
            <pc:docMk/>
            <pc:sldMk cId="0" sldId="267"/>
            <ac:spMk id="3" creationId="{7FC2036A-1497-6FEB-3F6F-425806FB6A63}"/>
          </ac:spMkLst>
        </pc:spChg>
        <pc:spChg chg="mod">
          <ac:chgData name="Kinjal Gohil" userId="d800db702ec4f30e" providerId="LiveId" clId="{55EBF6BC-B38F-418C-8CED-F98BC1215B23}" dt="2025-10-24T06:57:54.084" v="4013"/>
          <ac:spMkLst>
            <pc:docMk/>
            <pc:sldMk cId="0" sldId="267"/>
            <ac:spMk id="5" creationId="{4C5C435F-8EC7-F7BD-0B91-4C2BE109F072}"/>
          </ac:spMkLst>
        </pc:spChg>
        <pc:spChg chg="mod">
          <ac:chgData name="Kinjal Gohil" userId="d800db702ec4f30e" providerId="LiveId" clId="{55EBF6BC-B38F-418C-8CED-F98BC1215B23}" dt="2025-10-24T06:57:54.084" v="4013"/>
          <ac:spMkLst>
            <pc:docMk/>
            <pc:sldMk cId="0" sldId="267"/>
            <ac:spMk id="6" creationId="{21CEE1C2-C0E4-056B-9336-A41A09B2DEB3}"/>
          </ac:spMkLst>
        </pc:spChg>
        <pc:spChg chg="mod">
          <ac:chgData name="Kinjal Gohil" userId="d800db702ec4f30e" providerId="LiveId" clId="{55EBF6BC-B38F-418C-8CED-F98BC1215B23}" dt="2025-10-24T06:57:54.084" v="4013"/>
          <ac:spMkLst>
            <pc:docMk/>
            <pc:sldMk cId="0" sldId="267"/>
            <ac:spMk id="7" creationId="{A7710EFB-DBB1-40F9-AEB0-1F50F352D72F}"/>
          </ac:spMkLst>
        </pc:spChg>
        <pc:spChg chg="mod">
          <ac:chgData name="Kinjal Gohil" userId="d800db702ec4f30e" providerId="LiveId" clId="{55EBF6BC-B38F-418C-8CED-F98BC1215B23}" dt="2025-10-24T06:57:54.084" v="4013"/>
          <ac:spMkLst>
            <pc:docMk/>
            <pc:sldMk cId="0" sldId="267"/>
            <ac:spMk id="8" creationId="{587657E7-2418-2C27-8688-9F59837C6E83}"/>
          </ac:spMkLst>
        </pc:spChg>
        <pc:spChg chg="add mod">
          <ac:chgData name="Kinjal Gohil" userId="d800db702ec4f30e" providerId="LiveId" clId="{55EBF6BC-B38F-418C-8CED-F98BC1215B23}" dt="2025-10-24T06:58:05.935" v="4084" actId="1035"/>
          <ac:spMkLst>
            <pc:docMk/>
            <pc:sldMk cId="0" sldId="267"/>
            <ac:spMk id="9" creationId="{058DD268-1A99-A072-640D-17014D9329C9}"/>
          </ac:spMkLst>
        </pc:spChg>
        <pc:spChg chg="add mod">
          <ac:chgData name="Kinjal Gohil" userId="d800db702ec4f30e" providerId="LiveId" clId="{55EBF6BC-B38F-418C-8CED-F98BC1215B23}" dt="2025-10-24T08:09:16.086" v="5264" actId="20577"/>
          <ac:spMkLst>
            <pc:docMk/>
            <pc:sldMk cId="0" sldId="267"/>
            <ac:spMk id="10" creationId="{B2717D7E-4D1D-5723-2C82-3591F49500E0}"/>
          </ac:spMkLst>
        </pc:spChg>
        <pc:spChg chg="add mod">
          <ac:chgData name="Kinjal Gohil" userId="d800db702ec4f30e" providerId="LiveId" clId="{55EBF6BC-B38F-418C-8CED-F98BC1215B23}" dt="2025-10-24T06:58:28.346" v="4158" actId="20577"/>
          <ac:spMkLst>
            <pc:docMk/>
            <pc:sldMk cId="0" sldId="267"/>
            <ac:spMk id="11" creationId="{BA7E577D-FD2B-A877-AC6E-97FA9B1D8020}"/>
          </ac:spMkLst>
        </pc:spChg>
        <pc:spChg chg="add del mod">
          <ac:chgData name="Kinjal Gohil" userId="d800db702ec4f30e" providerId="LiveId" clId="{55EBF6BC-B38F-418C-8CED-F98BC1215B23}" dt="2025-10-24T06:59:22.355" v="4189" actId="478"/>
          <ac:spMkLst>
            <pc:docMk/>
            <pc:sldMk cId="0" sldId="267"/>
            <ac:spMk id="12" creationId="{597F76BD-BC1D-2619-B327-3E17E191F185}"/>
          </ac:spMkLst>
        </pc:spChg>
        <pc:spChg chg="mod">
          <ac:chgData name="Kinjal Gohil" userId="d800db702ec4f30e" providerId="LiveId" clId="{55EBF6BC-B38F-418C-8CED-F98BC1215B23}" dt="2025-10-24T06:57:54.084" v="4013"/>
          <ac:spMkLst>
            <pc:docMk/>
            <pc:sldMk cId="0" sldId="267"/>
            <ac:spMk id="14" creationId="{F786E437-44D3-B099-0CDC-8A6753BD3885}"/>
          </ac:spMkLst>
        </pc:spChg>
        <pc:spChg chg="mod">
          <ac:chgData name="Kinjal Gohil" userId="d800db702ec4f30e" providerId="LiveId" clId="{55EBF6BC-B38F-418C-8CED-F98BC1215B23}" dt="2025-10-24T06:57:54.084" v="4013"/>
          <ac:spMkLst>
            <pc:docMk/>
            <pc:sldMk cId="0" sldId="267"/>
            <ac:spMk id="15" creationId="{A4C67F79-EF0F-0E50-F99B-276F894ED2C3}"/>
          </ac:spMkLst>
        </pc:spChg>
        <pc:spChg chg="add del mod">
          <ac:chgData name="Kinjal Gohil" userId="d800db702ec4f30e" providerId="LiveId" clId="{55EBF6BC-B38F-418C-8CED-F98BC1215B23}" dt="2025-10-24T07:25:01.285" v="4809" actId="21"/>
          <ac:spMkLst>
            <pc:docMk/>
            <pc:sldMk cId="0" sldId="267"/>
            <ac:spMk id="17" creationId="{70EB5E2C-51BD-87EF-40FA-27E9E6BB8443}"/>
          </ac:spMkLst>
        </pc:spChg>
        <pc:spChg chg="add del mod">
          <ac:chgData name="Kinjal Gohil" userId="d800db702ec4f30e" providerId="LiveId" clId="{55EBF6BC-B38F-418C-8CED-F98BC1215B23}" dt="2025-10-24T07:25:01.285" v="4809" actId="21"/>
          <ac:spMkLst>
            <pc:docMk/>
            <pc:sldMk cId="0" sldId="267"/>
            <ac:spMk id="18" creationId="{21BDDBA0-A265-049E-1069-85C400C4F198}"/>
          </ac:spMkLst>
        </pc:spChg>
        <pc:spChg chg="mod">
          <ac:chgData name="Kinjal Gohil" userId="d800db702ec4f30e" providerId="LiveId" clId="{55EBF6BC-B38F-418C-8CED-F98BC1215B23}" dt="2025-10-24T07:25:00.200" v="4808"/>
          <ac:spMkLst>
            <pc:docMk/>
            <pc:sldMk cId="0" sldId="267"/>
            <ac:spMk id="20" creationId="{C515BD87-B98A-F8EA-98D6-3FD98172436D}"/>
          </ac:spMkLst>
        </pc:spChg>
        <pc:spChg chg="mod">
          <ac:chgData name="Kinjal Gohil" userId="d800db702ec4f30e" providerId="LiveId" clId="{55EBF6BC-B38F-418C-8CED-F98BC1215B23}" dt="2025-10-24T07:25:00.200" v="4808"/>
          <ac:spMkLst>
            <pc:docMk/>
            <pc:sldMk cId="0" sldId="267"/>
            <ac:spMk id="21" creationId="{EEDF6306-5108-2986-8381-EFB700F0406F}"/>
          </ac:spMkLst>
        </pc:spChg>
        <pc:spChg chg="del">
          <ac:chgData name="Kinjal Gohil" userId="d800db702ec4f30e" providerId="LiveId" clId="{55EBF6BC-B38F-418C-8CED-F98BC1215B23}" dt="2025-10-24T06:56:48.034" v="3970" actId="478"/>
          <ac:spMkLst>
            <pc:docMk/>
            <pc:sldMk cId="0" sldId="267"/>
            <ac:spMk id="3235" creationId="{00000000-0000-0000-0000-000000000000}"/>
          </ac:spMkLst>
        </pc:spChg>
        <pc:grpChg chg="mod">
          <ac:chgData name="Kinjal Gohil" userId="d800db702ec4f30e" providerId="LiveId" clId="{55EBF6BC-B38F-418C-8CED-F98BC1215B23}" dt="2025-10-24T06:58:05.935" v="4084" actId="1035"/>
          <ac:grpSpMkLst>
            <pc:docMk/>
            <pc:sldMk cId="0" sldId="267"/>
            <ac:grpSpMk id="4" creationId="{E0587908-8BE7-BAED-F239-8E232708E516}"/>
          </ac:grpSpMkLst>
        </pc:grpChg>
        <pc:grpChg chg="mod">
          <ac:chgData name="Kinjal Gohil" userId="d800db702ec4f30e" providerId="LiveId" clId="{55EBF6BC-B38F-418C-8CED-F98BC1215B23}" dt="2025-10-24T06:58:05.935" v="4084" actId="1035"/>
          <ac:grpSpMkLst>
            <pc:docMk/>
            <pc:sldMk cId="0" sldId="267"/>
            <ac:grpSpMk id="13" creationId="{A257B6B5-B8FC-13AE-9797-134D940E975C}"/>
          </ac:grpSpMkLst>
        </pc:grpChg>
        <pc:grpChg chg="add del mod">
          <ac:chgData name="Kinjal Gohil" userId="d800db702ec4f30e" providerId="LiveId" clId="{55EBF6BC-B38F-418C-8CED-F98BC1215B23}" dt="2025-10-24T07:25:01.285" v="4809" actId="21"/>
          <ac:grpSpMkLst>
            <pc:docMk/>
            <pc:sldMk cId="0" sldId="267"/>
            <ac:grpSpMk id="19" creationId="{75C36E13-0FBF-E51A-9DFE-F51CBC515B13}"/>
          </ac:grpSpMkLst>
        </pc:grpChg>
        <pc:grpChg chg="mod">
          <ac:chgData name="Kinjal Gohil" userId="d800db702ec4f30e" providerId="LiveId" clId="{55EBF6BC-B38F-418C-8CED-F98BC1215B23}" dt="2025-10-24T06:58:23.323" v="4156" actId="1037"/>
          <ac:grpSpMkLst>
            <pc:docMk/>
            <pc:sldMk cId="0" sldId="267"/>
            <ac:grpSpMk id="3238" creationId="{00000000-0000-0000-0000-000000000000}"/>
          </ac:grpSpMkLst>
        </pc:grpChg>
        <pc:grpChg chg="mod">
          <ac:chgData name="Kinjal Gohil" userId="d800db702ec4f30e" providerId="LiveId" clId="{55EBF6BC-B38F-418C-8CED-F98BC1215B23}" dt="2025-10-24T06:58:14.817" v="4117" actId="1038"/>
          <ac:grpSpMkLst>
            <pc:docMk/>
            <pc:sldMk cId="0" sldId="267"/>
            <ac:grpSpMk id="3403" creationId="{00000000-0000-0000-0000-000000000000}"/>
          </ac:grpSpMkLst>
        </pc:grpChg>
        <pc:cxnChg chg="mod">
          <ac:chgData name="Kinjal Gohil" userId="d800db702ec4f30e" providerId="LiveId" clId="{55EBF6BC-B38F-418C-8CED-F98BC1215B23}" dt="2025-10-24T06:58:05.935" v="4084" actId="1035"/>
          <ac:cxnSpMkLst>
            <pc:docMk/>
            <pc:sldMk cId="0" sldId="267"/>
            <ac:cxnSpMk id="16" creationId="{C996FCA4-11D3-85F7-1C16-816F294776E6}"/>
          </ac:cxnSpMkLst>
        </pc:cxnChg>
        <pc:cxnChg chg="add del mod">
          <ac:chgData name="Kinjal Gohil" userId="d800db702ec4f30e" providerId="LiveId" clId="{55EBF6BC-B38F-418C-8CED-F98BC1215B23}" dt="2025-10-24T07:25:01.285" v="4809" actId="21"/>
          <ac:cxnSpMkLst>
            <pc:docMk/>
            <pc:sldMk cId="0" sldId="267"/>
            <ac:cxnSpMk id="22" creationId="{0887BBDF-C011-A973-74BA-D85CE7309332}"/>
          </ac:cxnSpMkLst>
        </pc:cxnChg>
        <pc:cxnChg chg="del">
          <ac:chgData name="Kinjal Gohil" userId="d800db702ec4f30e" providerId="LiveId" clId="{55EBF6BC-B38F-418C-8CED-F98BC1215B23}" dt="2025-10-24T06:56:44.753" v="3969" actId="478"/>
          <ac:cxnSpMkLst>
            <pc:docMk/>
            <pc:sldMk cId="0" sldId="267"/>
            <ac:cxnSpMk id="3237" creationId="{00000000-0000-0000-0000-000000000000}"/>
          </ac:cxnSpMkLst>
        </pc:cxnChg>
      </pc:sldChg>
      <pc:sldChg chg="addSp delSp modSp mod ord">
        <pc:chgData name="Kinjal Gohil" userId="d800db702ec4f30e" providerId="LiveId" clId="{55EBF6BC-B38F-418C-8CED-F98BC1215B23}" dt="2025-10-23T16:58:10.314" v="3438" actId="255"/>
        <pc:sldMkLst>
          <pc:docMk/>
          <pc:sldMk cId="0" sldId="268"/>
        </pc:sldMkLst>
        <pc:spChg chg="add del mod">
          <ac:chgData name="Kinjal Gohil" userId="d800db702ec4f30e" providerId="LiveId" clId="{55EBF6BC-B38F-418C-8CED-F98BC1215B23}" dt="2025-10-23T16:54:36.726" v="3311" actId="478"/>
          <ac:spMkLst>
            <pc:docMk/>
            <pc:sldMk cId="0" sldId="268"/>
            <ac:spMk id="3" creationId="{EB476404-2F40-0FBA-A2E7-DF1A71F86ECA}"/>
          </ac:spMkLst>
        </pc:spChg>
        <pc:spChg chg="add del mod">
          <ac:chgData name="Kinjal Gohil" userId="d800db702ec4f30e" providerId="LiveId" clId="{55EBF6BC-B38F-418C-8CED-F98BC1215B23}" dt="2025-10-23T16:54:39.888" v="3313" actId="478"/>
          <ac:spMkLst>
            <pc:docMk/>
            <pc:sldMk cId="0" sldId="268"/>
            <ac:spMk id="5" creationId="{09DE3B5A-EE64-A88E-C187-65B777E5D94B}"/>
          </ac:spMkLst>
        </pc:spChg>
        <pc:spChg chg="add mod">
          <ac:chgData name="Kinjal Gohil" userId="d800db702ec4f30e" providerId="LiveId" clId="{55EBF6BC-B38F-418C-8CED-F98BC1215B23}" dt="2025-10-23T16:56:45.076" v="3436" actId="113"/>
          <ac:spMkLst>
            <pc:docMk/>
            <pc:sldMk cId="0" sldId="268"/>
            <ac:spMk id="12" creationId="{4A2E6046-32AB-4B58-8014-8C7F3F3F6948}"/>
          </ac:spMkLst>
        </pc:spChg>
        <pc:spChg chg="add mod">
          <ac:chgData name="Kinjal Gohil" userId="d800db702ec4f30e" providerId="LiveId" clId="{55EBF6BC-B38F-418C-8CED-F98BC1215B23}" dt="2025-10-23T16:58:10.314" v="3438" actId="255"/>
          <ac:spMkLst>
            <pc:docMk/>
            <pc:sldMk cId="0" sldId="268"/>
            <ac:spMk id="13" creationId="{4F2EBE21-34B5-28D4-0DB3-B38AF367C5D5}"/>
          </ac:spMkLst>
        </pc:spChg>
        <pc:spChg chg="del">
          <ac:chgData name="Kinjal Gohil" userId="d800db702ec4f30e" providerId="LiveId" clId="{55EBF6BC-B38F-418C-8CED-F98BC1215B23}" dt="2025-10-23T16:54:35.014" v="3310" actId="478"/>
          <ac:spMkLst>
            <pc:docMk/>
            <pc:sldMk cId="0" sldId="268"/>
            <ac:spMk id="3487" creationId="{00000000-0000-0000-0000-000000000000}"/>
          </ac:spMkLst>
        </pc:spChg>
        <pc:spChg chg="del">
          <ac:chgData name="Kinjal Gohil" userId="d800db702ec4f30e" providerId="LiveId" clId="{55EBF6BC-B38F-418C-8CED-F98BC1215B23}" dt="2025-10-23T16:54:37.901" v="3312" actId="478"/>
          <ac:spMkLst>
            <pc:docMk/>
            <pc:sldMk cId="0" sldId="268"/>
            <ac:spMk id="3488" creationId="{00000000-0000-0000-0000-000000000000}"/>
          </ac:spMkLst>
        </pc:spChg>
      </pc:sldChg>
      <pc:sldChg chg="del">
        <pc:chgData name="Kinjal Gohil" userId="d800db702ec4f30e" providerId="LiveId" clId="{55EBF6BC-B38F-418C-8CED-F98BC1215B23}" dt="2025-10-24T07:32:59.057" v="4836" actId="47"/>
        <pc:sldMkLst>
          <pc:docMk/>
          <pc:sldMk cId="0" sldId="269"/>
        </pc:sldMkLst>
      </pc:sldChg>
      <pc:sldChg chg="addSp delSp modSp mod">
        <pc:chgData name="Kinjal Gohil" userId="d800db702ec4f30e" providerId="LiveId" clId="{55EBF6BC-B38F-418C-8CED-F98BC1215B23}" dt="2025-10-24T11:46:55.826" v="7377" actId="478"/>
        <pc:sldMkLst>
          <pc:docMk/>
          <pc:sldMk cId="0" sldId="270"/>
        </pc:sldMkLst>
        <pc:spChg chg="add del mod">
          <ac:chgData name="Kinjal Gohil" userId="d800db702ec4f30e" providerId="LiveId" clId="{55EBF6BC-B38F-418C-8CED-F98BC1215B23}" dt="2025-10-24T07:17:07.651" v="4599" actId="478"/>
          <ac:spMkLst>
            <pc:docMk/>
            <pc:sldMk cId="0" sldId="270"/>
            <ac:spMk id="3" creationId="{AB83213C-A1FB-75A4-5554-83096F1C157B}"/>
          </ac:spMkLst>
        </pc:spChg>
        <pc:spChg chg="add del mod">
          <ac:chgData name="Kinjal Gohil" userId="d800db702ec4f30e" providerId="LiveId" clId="{55EBF6BC-B38F-418C-8CED-F98BC1215B23}" dt="2025-10-24T07:17:06.131" v="4598" actId="478"/>
          <ac:spMkLst>
            <pc:docMk/>
            <pc:sldMk cId="0" sldId="270"/>
            <ac:spMk id="5" creationId="{E4F1D44F-A3BF-A450-6ADD-62593F34739F}"/>
          </ac:spMkLst>
        </pc:spChg>
        <pc:spChg chg="add mod">
          <ac:chgData name="Kinjal Gohil" userId="d800db702ec4f30e" providerId="LiveId" clId="{55EBF6BC-B38F-418C-8CED-F98BC1215B23}" dt="2025-10-24T07:33:29.200" v="4837"/>
          <ac:spMkLst>
            <pc:docMk/>
            <pc:sldMk cId="0" sldId="270"/>
            <ac:spMk id="6" creationId="{48857E5E-964A-23B7-5B14-04D83429D97D}"/>
          </ac:spMkLst>
        </pc:spChg>
        <pc:spChg chg="add mod">
          <ac:chgData name="Kinjal Gohil" userId="d800db702ec4f30e" providerId="LiveId" clId="{55EBF6BC-B38F-418C-8CED-F98BC1215B23}" dt="2025-10-24T10:59:52.173" v="7103" actId="14100"/>
          <ac:spMkLst>
            <pc:docMk/>
            <pc:sldMk cId="0" sldId="270"/>
            <ac:spMk id="8" creationId="{355B8DB3-543D-FF6C-78A2-2D7F08D6D481}"/>
          </ac:spMkLst>
        </pc:spChg>
        <pc:spChg chg="mod">
          <ac:chgData name="Kinjal Gohil" userId="d800db702ec4f30e" providerId="LiveId" clId="{55EBF6BC-B38F-418C-8CED-F98BC1215B23}" dt="2025-10-24T10:45:10.095" v="7022" actId="207"/>
          <ac:spMkLst>
            <pc:docMk/>
            <pc:sldMk cId="0" sldId="270"/>
            <ac:spMk id="11" creationId="{BE3131E0-02F6-DAFA-4A2D-CAC6034AAEE7}"/>
          </ac:spMkLst>
        </pc:spChg>
        <pc:spChg chg="mod">
          <ac:chgData name="Kinjal Gohil" userId="d800db702ec4f30e" providerId="LiveId" clId="{55EBF6BC-B38F-418C-8CED-F98BC1215B23}" dt="2025-10-24T10:45:10.095" v="7022" actId="207"/>
          <ac:spMkLst>
            <pc:docMk/>
            <pc:sldMk cId="0" sldId="270"/>
            <ac:spMk id="12" creationId="{934FB40D-5C50-E269-0D3E-EB5DD36BF23B}"/>
          </ac:spMkLst>
        </pc:spChg>
        <pc:spChg chg="mod">
          <ac:chgData name="Kinjal Gohil" userId="d800db702ec4f30e" providerId="LiveId" clId="{55EBF6BC-B38F-418C-8CED-F98BC1215B23}" dt="2025-10-24T10:45:10.095" v="7022" actId="207"/>
          <ac:spMkLst>
            <pc:docMk/>
            <pc:sldMk cId="0" sldId="270"/>
            <ac:spMk id="13" creationId="{1BE6EFFB-E36A-08C8-4041-78E617A69A13}"/>
          </ac:spMkLst>
        </pc:spChg>
        <pc:spChg chg="mod">
          <ac:chgData name="Kinjal Gohil" userId="d800db702ec4f30e" providerId="LiveId" clId="{55EBF6BC-B38F-418C-8CED-F98BC1215B23}" dt="2025-10-24T10:45:10.095" v="7022" actId="207"/>
          <ac:spMkLst>
            <pc:docMk/>
            <pc:sldMk cId="0" sldId="270"/>
            <ac:spMk id="14" creationId="{E718F930-93B7-6ED5-31F4-CB006B6BD745}"/>
          </ac:spMkLst>
        </pc:spChg>
        <pc:spChg chg="mod">
          <ac:chgData name="Kinjal Gohil" userId="d800db702ec4f30e" providerId="LiveId" clId="{55EBF6BC-B38F-418C-8CED-F98BC1215B23}" dt="2025-10-24T10:45:36.406" v="7026" actId="207"/>
          <ac:spMkLst>
            <pc:docMk/>
            <pc:sldMk cId="0" sldId="270"/>
            <ac:spMk id="16" creationId="{59E20BF8-ACA3-A61A-63CD-D85561C1425E}"/>
          </ac:spMkLst>
        </pc:spChg>
        <pc:spChg chg="mod">
          <ac:chgData name="Kinjal Gohil" userId="d800db702ec4f30e" providerId="LiveId" clId="{55EBF6BC-B38F-418C-8CED-F98BC1215B23}" dt="2025-10-24T10:45:36.406" v="7026" actId="207"/>
          <ac:spMkLst>
            <pc:docMk/>
            <pc:sldMk cId="0" sldId="270"/>
            <ac:spMk id="17" creationId="{6365CA04-5EB7-CD6A-92A8-378EEA0C9ADF}"/>
          </ac:spMkLst>
        </pc:spChg>
        <pc:spChg chg="mod">
          <ac:chgData name="Kinjal Gohil" userId="d800db702ec4f30e" providerId="LiveId" clId="{55EBF6BC-B38F-418C-8CED-F98BC1215B23}" dt="2025-10-24T10:45:00.160" v="7020" actId="207"/>
          <ac:spMkLst>
            <pc:docMk/>
            <pc:sldMk cId="0" sldId="270"/>
            <ac:spMk id="19" creationId="{909B60E2-97DC-4F37-8F1B-861BEBA1C28E}"/>
          </ac:spMkLst>
        </pc:spChg>
        <pc:spChg chg="mod">
          <ac:chgData name="Kinjal Gohil" userId="d800db702ec4f30e" providerId="LiveId" clId="{55EBF6BC-B38F-418C-8CED-F98BC1215B23}" dt="2025-10-24T10:45:00.160" v="7020" actId="207"/>
          <ac:spMkLst>
            <pc:docMk/>
            <pc:sldMk cId="0" sldId="270"/>
            <ac:spMk id="20" creationId="{AA979F4F-3E25-D18E-BA84-6772C509B852}"/>
          </ac:spMkLst>
        </pc:spChg>
        <pc:spChg chg="mod">
          <ac:chgData name="Kinjal Gohil" userId="d800db702ec4f30e" providerId="LiveId" clId="{55EBF6BC-B38F-418C-8CED-F98BC1215B23}" dt="2025-10-24T10:46:30.785" v="7034" actId="207"/>
          <ac:spMkLst>
            <pc:docMk/>
            <pc:sldMk cId="0" sldId="270"/>
            <ac:spMk id="22" creationId="{319FEE91-B45E-1CBC-D629-C107815D1F11}"/>
          </ac:spMkLst>
        </pc:spChg>
        <pc:spChg chg="mod">
          <ac:chgData name="Kinjal Gohil" userId="d800db702ec4f30e" providerId="LiveId" clId="{55EBF6BC-B38F-418C-8CED-F98BC1215B23}" dt="2025-10-24T10:46:30.785" v="7034" actId="207"/>
          <ac:spMkLst>
            <pc:docMk/>
            <pc:sldMk cId="0" sldId="270"/>
            <ac:spMk id="23" creationId="{3C2D6CBE-AE8F-9264-A898-64B9DCD47255}"/>
          </ac:spMkLst>
        </pc:spChg>
        <pc:spChg chg="mod">
          <ac:chgData name="Kinjal Gohil" userId="d800db702ec4f30e" providerId="LiveId" clId="{55EBF6BC-B38F-418C-8CED-F98BC1215B23}" dt="2025-10-24T10:46:30.785" v="7034" actId="207"/>
          <ac:spMkLst>
            <pc:docMk/>
            <pc:sldMk cId="0" sldId="270"/>
            <ac:spMk id="24" creationId="{3D7AFA7D-A8FA-CE47-AF8E-5A87B5C51D9A}"/>
          </ac:spMkLst>
        </pc:spChg>
        <pc:spChg chg="mod">
          <ac:chgData name="Kinjal Gohil" userId="d800db702ec4f30e" providerId="LiveId" clId="{55EBF6BC-B38F-418C-8CED-F98BC1215B23}" dt="2025-10-24T10:46:30.785" v="7034" actId="207"/>
          <ac:spMkLst>
            <pc:docMk/>
            <pc:sldMk cId="0" sldId="270"/>
            <ac:spMk id="25" creationId="{894AC24A-91FC-215B-F563-CA2F71D2B14D}"/>
          </ac:spMkLst>
        </pc:spChg>
        <pc:spChg chg="add mod">
          <ac:chgData name="Kinjal Gohil" userId="d800db702ec4f30e" providerId="LiveId" clId="{55EBF6BC-B38F-418C-8CED-F98BC1215B23}" dt="2025-10-24T10:59:27.082" v="7091" actId="1076"/>
          <ac:spMkLst>
            <pc:docMk/>
            <pc:sldMk cId="0" sldId="270"/>
            <ac:spMk id="26" creationId="{D491DCD0-9733-2502-5C1F-190ED0A587B4}"/>
          </ac:spMkLst>
        </pc:spChg>
        <pc:spChg chg="add mod">
          <ac:chgData name="Kinjal Gohil" userId="d800db702ec4f30e" providerId="LiveId" clId="{55EBF6BC-B38F-418C-8CED-F98BC1215B23}" dt="2025-10-24T11:31:52.160" v="7275" actId="962"/>
          <ac:spMkLst>
            <pc:docMk/>
            <pc:sldMk cId="0" sldId="270"/>
            <ac:spMk id="31" creationId="{5DB34EAF-6848-9057-9A8D-D1A22523B17B}"/>
          </ac:spMkLst>
        </pc:spChg>
        <pc:spChg chg="add del mod">
          <ac:chgData name="Kinjal Gohil" userId="d800db702ec4f30e" providerId="LiveId" clId="{55EBF6BC-B38F-418C-8CED-F98BC1215B23}" dt="2025-10-24T11:46:52.750" v="7376" actId="478"/>
          <ac:spMkLst>
            <pc:docMk/>
            <pc:sldMk cId="0" sldId="270"/>
            <ac:spMk id="34" creationId="{11464482-ABE5-FD5F-6168-E6A220D772CC}"/>
          </ac:spMkLst>
        </pc:spChg>
        <pc:spChg chg="del">
          <ac:chgData name="Kinjal Gohil" userId="d800db702ec4f30e" providerId="LiveId" clId="{55EBF6BC-B38F-418C-8CED-F98BC1215B23}" dt="2025-10-24T07:17:04.009" v="4597" actId="478"/>
          <ac:spMkLst>
            <pc:docMk/>
            <pc:sldMk cId="0" sldId="270"/>
            <ac:spMk id="3506" creationId="{00000000-0000-0000-0000-000000000000}"/>
          </ac:spMkLst>
        </pc:spChg>
        <pc:spChg chg="del">
          <ac:chgData name="Kinjal Gohil" userId="d800db702ec4f30e" providerId="LiveId" clId="{55EBF6BC-B38F-418C-8CED-F98BC1215B23}" dt="2025-10-24T07:17:04.009" v="4597" actId="478"/>
          <ac:spMkLst>
            <pc:docMk/>
            <pc:sldMk cId="0" sldId="270"/>
            <ac:spMk id="3507" creationId="{00000000-0000-0000-0000-000000000000}"/>
          </ac:spMkLst>
        </pc:spChg>
        <pc:grpChg chg="add del mod">
          <ac:chgData name="Kinjal Gohil" userId="d800db702ec4f30e" providerId="LiveId" clId="{55EBF6BC-B38F-418C-8CED-F98BC1215B23}" dt="2025-10-24T11:30:47.604" v="7272" actId="478"/>
          <ac:grpSpMkLst>
            <pc:docMk/>
            <pc:sldMk cId="0" sldId="270"/>
            <ac:grpSpMk id="10" creationId="{FCA336AF-F881-D32F-282A-56C1A25811BD}"/>
          </ac:grpSpMkLst>
        </pc:grpChg>
        <pc:grpChg chg="add del mod">
          <ac:chgData name="Kinjal Gohil" userId="d800db702ec4f30e" providerId="LiveId" clId="{55EBF6BC-B38F-418C-8CED-F98BC1215B23}" dt="2025-10-24T10:46:09.089" v="7031" actId="478"/>
          <ac:grpSpMkLst>
            <pc:docMk/>
            <pc:sldMk cId="0" sldId="270"/>
            <ac:grpSpMk id="15" creationId="{A5886ECF-E73E-7375-5444-507608B15D98}"/>
          </ac:grpSpMkLst>
        </pc:grpChg>
        <pc:grpChg chg="add del mod">
          <ac:chgData name="Kinjal Gohil" userId="d800db702ec4f30e" providerId="LiveId" clId="{55EBF6BC-B38F-418C-8CED-F98BC1215B23}" dt="2025-10-24T11:28:29.387" v="7268" actId="478"/>
          <ac:grpSpMkLst>
            <pc:docMk/>
            <pc:sldMk cId="0" sldId="270"/>
            <ac:grpSpMk id="18" creationId="{F69AD35E-4702-A0A1-B1F9-6AB44E897F60}"/>
          </ac:grpSpMkLst>
        </pc:grpChg>
        <pc:grpChg chg="add del mod">
          <ac:chgData name="Kinjal Gohil" userId="d800db702ec4f30e" providerId="LiveId" clId="{55EBF6BC-B38F-418C-8CED-F98BC1215B23}" dt="2025-10-24T11:30:45.440" v="7271" actId="478"/>
          <ac:grpSpMkLst>
            <pc:docMk/>
            <pc:sldMk cId="0" sldId="270"/>
            <ac:grpSpMk id="21" creationId="{CF844312-0F30-3BDF-A3EF-C5BACEE2A4BF}"/>
          </ac:grpSpMkLst>
        </pc:grpChg>
        <pc:grpChg chg="mod">
          <ac:chgData name="Kinjal Gohil" userId="d800db702ec4f30e" providerId="LiveId" clId="{55EBF6BC-B38F-418C-8CED-F98BC1215B23}" dt="2025-10-24T07:16:57.172" v="4596" actId="1038"/>
          <ac:grpSpMkLst>
            <pc:docMk/>
            <pc:sldMk cId="0" sldId="270"/>
            <ac:grpSpMk id="3502" creationId="{00000000-0000-0000-0000-000000000000}"/>
          </ac:grpSpMkLst>
        </pc:grpChg>
        <pc:picChg chg="add del mod">
          <ac:chgData name="Kinjal Gohil" userId="d800db702ec4f30e" providerId="LiveId" clId="{55EBF6BC-B38F-418C-8CED-F98BC1215B23}" dt="2025-10-24T11:26:57.350" v="7264" actId="478"/>
          <ac:picMkLst>
            <pc:docMk/>
            <pc:sldMk cId="0" sldId="270"/>
            <ac:picMk id="27" creationId="{A517B939-5F27-F6DF-5EDA-4D7AE5B2E9F1}"/>
          </ac:picMkLst>
        </pc:picChg>
        <pc:picChg chg="add mod">
          <ac:chgData name="Kinjal Gohil" userId="d800db702ec4f30e" providerId="LiveId" clId="{55EBF6BC-B38F-418C-8CED-F98BC1215B23}" dt="2025-10-24T11:33:17.421" v="7287" actId="1076"/>
          <ac:picMkLst>
            <pc:docMk/>
            <pc:sldMk cId="0" sldId="270"/>
            <ac:picMk id="28" creationId="{2F56B020-3EEA-6C0A-6FD4-6B28803D602F}"/>
          </ac:picMkLst>
        </pc:picChg>
        <pc:picChg chg="add mod">
          <ac:chgData name="Kinjal Gohil" userId="d800db702ec4f30e" providerId="LiveId" clId="{55EBF6BC-B38F-418C-8CED-F98BC1215B23}" dt="2025-10-24T11:33:11.684" v="7286" actId="1076"/>
          <ac:picMkLst>
            <pc:docMk/>
            <pc:sldMk cId="0" sldId="270"/>
            <ac:picMk id="30" creationId="{8A7B5D89-D700-6F10-7312-2A98A3D046B1}"/>
          </ac:picMkLst>
        </pc:picChg>
        <pc:picChg chg="add del mod">
          <ac:chgData name="Kinjal Gohil" userId="d800db702ec4f30e" providerId="LiveId" clId="{55EBF6BC-B38F-418C-8CED-F98BC1215B23}" dt="2025-10-24T11:46:55.826" v="7377" actId="478"/>
          <ac:picMkLst>
            <pc:docMk/>
            <pc:sldMk cId="0" sldId="270"/>
            <ac:picMk id="33" creationId="{541F6914-642C-959D-95E3-5DDFA92D3109}"/>
          </ac:picMkLst>
        </pc:picChg>
        <pc:picChg chg="mod">
          <ac:chgData name="Kinjal Gohil" userId="d800db702ec4f30e" providerId="LiveId" clId="{55EBF6BC-B38F-418C-8CED-F98BC1215B23}" dt="2025-10-24T07:16:57.172" v="4596" actId="1038"/>
          <ac:picMkLst>
            <pc:docMk/>
            <pc:sldMk cId="0" sldId="270"/>
            <ac:picMk id="3505" creationId="{00000000-0000-0000-0000-000000000000}"/>
          </ac:picMkLst>
        </pc:picChg>
        <pc:cxnChg chg="add mod">
          <ac:chgData name="Kinjal Gohil" userId="d800db702ec4f30e" providerId="LiveId" clId="{55EBF6BC-B38F-418C-8CED-F98BC1215B23}" dt="2025-10-24T07:33:29.200" v="4837"/>
          <ac:cxnSpMkLst>
            <pc:docMk/>
            <pc:sldMk cId="0" sldId="270"/>
            <ac:cxnSpMk id="7" creationId="{665F2B10-05CE-FA28-A960-EF30FBD104B1}"/>
          </ac:cxnSpMkLst>
        </pc:cxnChg>
        <pc:cxnChg chg="add mod">
          <ac:chgData name="Kinjal Gohil" userId="d800db702ec4f30e" providerId="LiveId" clId="{55EBF6BC-B38F-418C-8CED-F98BC1215B23}" dt="2025-10-24T10:59:57.862" v="7104" actId="1076"/>
          <ac:cxnSpMkLst>
            <pc:docMk/>
            <pc:sldMk cId="0" sldId="270"/>
            <ac:cxnSpMk id="9" creationId="{7A14D99B-8017-2C32-717C-E408145163E9}"/>
          </ac:cxnSpMkLst>
        </pc:cxnChg>
        <pc:cxnChg chg="del">
          <ac:chgData name="Kinjal Gohil" userId="d800db702ec4f30e" providerId="LiveId" clId="{55EBF6BC-B38F-418C-8CED-F98BC1215B23}" dt="2025-10-24T07:17:04.009" v="4597" actId="478"/>
          <ac:cxnSpMkLst>
            <pc:docMk/>
            <pc:sldMk cId="0" sldId="270"/>
            <ac:cxnSpMk id="3508" creationId="{00000000-0000-0000-0000-000000000000}"/>
          </ac:cxnSpMkLst>
        </pc:cxnChg>
      </pc:sldChg>
      <pc:sldChg chg="addSp delSp modSp mod ord">
        <pc:chgData name="Kinjal Gohil" userId="d800db702ec4f30e" providerId="LiveId" clId="{55EBF6BC-B38F-418C-8CED-F98BC1215B23}" dt="2025-10-24T08:10:06.420" v="5294" actId="1076"/>
        <pc:sldMkLst>
          <pc:docMk/>
          <pc:sldMk cId="0" sldId="271"/>
        </pc:sldMkLst>
        <pc:spChg chg="mod">
          <ac:chgData name="Kinjal Gohil" userId="d800db702ec4f30e" providerId="LiveId" clId="{55EBF6BC-B38F-418C-8CED-F98BC1215B23}" dt="2025-10-24T06:57:44.354" v="4011"/>
          <ac:spMkLst>
            <pc:docMk/>
            <pc:sldMk cId="0" sldId="271"/>
            <ac:spMk id="3" creationId="{4C5C435F-8EC7-F7BD-0B91-4C2BE109F072}"/>
          </ac:spMkLst>
        </pc:spChg>
        <pc:spChg chg="add del mod">
          <ac:chgData name="Kinjal Gohil" userId="d800db702ec4f30e" providerId="LiveId" clId="{55EBF6BC-B38F-418C-8CED-F98BC1215B23}" dt="2025-10-23T16:46:54.292" v="3106" actId="478"/>
          <ac:spMkLst>
            <pc:docMk/>
            <pc:sldMk cId="0" sldId="271"/>
            <ac:spMk id="3" creationId="{79E9C288-C8FB-6277-7C1B-27FF2C711551}"/>
          </ac:spMkLst>
        </pc:spChg>
        <pc:spChg chg="mod">
          <ac:chgData name="Kinjal Gohil" userId="d800db702ec4f30e" providerId="LiveId" clId="{55EBF6BC-B38F-418C-8CED-F98BC1215B23}" dt="2025-10-24T06:57:44.354" v="4011"/>
          <ac:spMkLst>
            <pc:docMk/>
            <pc:sldMk cId="0" sldId="271"/>
            <ac:spMk id="4" creationId="{21CEE1C2-C0E4-056B-9336-A41A09B2DEB3}"/>
          </ac:spMkLst>
        </pc:spChg>
        <pc:spChg chg="mod">
          <ac:chgData name="Kinjal Gohil" userId="d800db702ec4f30e" providerId="LiveId" clId="{55EBF6BC-B38F-418C-8CED-F98BC1215B23}" dt="2025-10-24T06:57:44.354" v="4011"/>
          <ac:spMkLst>
            <pc:docMk/>
            <pc:sldMk cId="0" sldId="271"/>
            <ac:spMk id="5" creationId="{A7710EFB-DBB1-40F9-AEB0-1F50F352D72F}"/>
          </ac:spMkLst>
        </pc:spChg>
        <pc:spChg chg="add del mod">
          <ac:chgData name="Kinjal Gohil" userId="d800db702ec4f30e" providerId="LiveId" clId="{55EBF6BC-B38F-418C-8CED-F98BC1215B23}" dt="2025-10-23T16:46:48.008" v="3103" actId="478"/>
          <ac:spMkLst>
            <pc:docMk/>
            <pc:sldMk cId="0" sldId="271"/>
            <ac:spMk id="5" creationId="{EB8C2BFC-4A92-6D78-F3EC-BCFE17ECAC35}"/>
          </ac:spMkLst>
        </pc:spChg>
        <pc:spChg chg="mod">
          <ac:chgData name="Kinjal Gohil" userId="d800db702ec4f30e" providerId="LiveId" clId="{55EBF6BC-B38F-418C-8CED-F98BC1215B23}" dt="2025-10-24T06:57:44.354" v="4011"/>
          <ac:spMkLst>
            <pc:docMk/>
            <pc:sldMk cId="0" sldId="271"/>
            <ac:spMk id="6" creationId="{587657E7-2418-2C27-8688-9F59837C6E83}"/>
          </ac:spMkLst>
        </pc:spChg>
        <pc:spChg chg="add del mod">
          <ac:chgData name="Kinjal Gohil" userId="d800db702ec4f30e" providerId="LiveId" clId="{55EBF6BC-B38F-418C-8CED-F98BC1215B23}" dt="2025-10-24T06:57:45.873" v="4012" actId="21"/>
          <ac:spMkLst>
            <pc:docMk/>
            <pc:sldMk cId="0" sldId="271"/>
            <ac:spMk id="7" creationId="{058DD268-1A99-A072-640D-17014D9329C9}"/>
          </ac:spMkLst>
        </pc:spChg>
        <pc:spChg chg="add del mod">
          <ac:chgData name="Kinjal Gohil" userId="d800db702ec4f30e" providerId="LiveId" clId="{55EBF6BC-B38F-418C-8CED-F98BC1215B23}" dt="2025-10-23T16:46:51.665" v="3105" actId="478"/>
          <ac:spMkLst>
            <pc:docMk/>
            <pc:sldMk cId="0" sldId="271"/>
            <ac:spMk id="7" creationId="{5F6DA9F3-D820-C927-DBD0-D31F9FFE7B79}"/>
          </ac:spMkLst>
        </pc:spChg>
        <pc:spChg chg="add del mod">
          <ac:chgData name="Kinjal Gohil" userId="d800db702ec4f30e" providerId="LiveId" clId="{55EBF6BC-B38F-418C-8CED-F98BC1215B23}" dt="2025-10-24T06:57:45.873" v="4012" actId="21"/>
          <ac:spMkLst>
            <pc:docMk/>
            <pc:sldMk cId="0" sldId="271"/>
            <ac:spMk id="8" creationId="{B2717D7E-4D1D-5723-2C82-3591F49500E0}"/>
          </ac:spMkLst>
        </pc:spChg>
        <pc:spChg chg="add del mod">
          <ac:chgData name="Kinjal Gohil" userId="d800db702ec4f30e" providerId="LiveId" clId="{55EBF6BC-B38F-418C-8CED-F98BC1215B23}" dt="2025-10-24T06:57:45.873" v="4012" actId="21"/>
          <ac:spMkLst>
            <pc:docMk/>
            <pc:sldMk cId="0" sldId="271"/>
            <ac:spMk id="9" creationId="{BA7E577D-FD2B-A877-AC6E-97FA9B1D8020}"/>
          </ac:spMkLst>
        </pc:spChg>
        <pc:spChg chg="add del mod">
          <ac:chgData name="Kinjal Gohil" userId="d800db702ec4f30e" providerId="LiveId" clId="{55EBF6BC-B38F-418C-8CED-F98BC1215B23}" dt="2025-10-24T06:57:45.873" v="4012" actId="21"/>
          <ac:spMkLst>
            <pc:docMk/>
            <pc:sldMk cId="0" sldId="271"/>
            <ac:spMk id="10" creationId="{597F76BD-BC1D-2619-B327-3E17E191F185}"/>
          </ac:spMkLst>
        </pc:spChg>
        <pc:spChg chg="mod">
          <ac:chgData name="Kinjal Gohil" userId="d800db702ec4f30e" providerId="LiveId" clId="{55EBF6BC-B38F-418C-8CED-F98BC1215B23}" dt="2025-10-24T06:57:44.354" v="4011"/>
          <ac:spMkLst>
            <pc:docMk/>
            <pc:sldMk cId="0" sldId="271"/>
            <ac:spMk id="12" creationId="{F786E437-44D3-B099-0CDC-8A6753BD3885}"/>
          </ac:spMkLst>
        </pc:spChg>
        <pc:spChg chg="mod">
          <ac:chgData name="Kinjal Gohil" userId="d800db702ec4f30e" providerId="LiveId" clId="{55EBF6BC-B38F-418C-8CED-F98BC1215B23}" dt="2025-10-24T06:57:44.354" v="4011"/>
          <ac:spMkLst>
            <pc:docMk/>
            <pc:sldMk cId="0" sldId="271"/>
            <ac:spMk id="13" creationId="{A4C67F79-EF0F-0E50-F99B-276F894ED2C3}"/>
          </ac:spMkLst>
        </pc:spChg>
        <pc:spChg chg="add mod">
          <ac:chgData name="Kinjal Gohil" userId="d800db702ec4f30e" providerId="LiveId" clId="{55EBF6BC-B38F-418C-8CED-F98BC1215B23}" dt="2025-10-24T08:10:06.420" v="5294" actId="1076"/>
          <ac:spMkLst>
            <pc:docMk/>
            <pc:sldMk cId="0" sldId="271"/>
            <ac:spMk id="20" creationId="{59F9A82A-99B1-6504-7BC2-B7A5FC316834}"/>
          </ac:spMkLst>
        </pc:spChg>
        <pc:spChg chg="add mod">
          <ac:chgData name="Kinjal Gohil" userId="d800db702ec4f30e" providerId="LiveId" clId="{55EBF6BC-B38F-418C-8CED-F98BC1215B23}" dt="2025-10-23T16:48:24.381" v="3192" actId="20577"/>
          <ac:spMkLst>
            <pc:docMk/>
            <pc:sldMk cId="0" sldId="271"/>
            <ac:spMk id="21" creationId="{B32C75DA-C3ED-2532-E731-3B8BFE34B8DA}"/>
          </ac:spMkLst>
        </pc:spChg>
        <pc:spChg chg="add mod">
          <ac:chgData name="Kinjal Gohil" userId="d800db702ec4f30e" providerId="LiveId" clId="{55EBF6BC-B38F-418C-8CED-F98BC1215B23}" dt="2025-10-23T16:49:39.613" v="3235" actId="1076"/>
          <ac:spMkLst>
            <pc:docMk/>
            <pc:sldMk cId="0" sldId="271"/>
            <ac:spMk id="22" creationId="{3D2AB440-26CA-4252-1345-E304F88A9EB7}"/>
          </ac:spMkLst>
        </pc:spChg>
        <pc:spChg chg="mod">
          <ac:chgData name="Kinjal Gohil" userId="d800db702ec4f30e" providerId="LiveId" clId="{55EBF6BC-B38F-418C-8CED-F98BC1215B23}" dt="2025-10-23T16:47:20.829" v="3109"/>
          <ac:spMkLst>
            <pc:docMk/>
            <pc:sldMk cId="0" sldId="271"/>
            <ac:spMk id="24" creationId="{3CCF75F1-A5E6-8EDB-998D-BB9AD4FDBEFF}"/>
          </ac:spMkLst>
        </pc:spChg>
        <pc:spChg chg="mod">
          <ac:chgData name="Kinjal Gohil" userId="d800db702ec4f30e" providerId="LiveId" clId="{55EBF6BC-B38F-418C-8CED-F98BC1215B23}" dt="2025-10-23T16:47:20.829" v="3109"/>
          <ac:spMkLst>
            <pc:docMk/>
            <pc:sldMk cId="0" sldId="271"/>
            <ac:spMk id="25" creationId="{E8EEB613-3735-09E2-B0D5-B4C1C6ECEA4E}"/>
          </ac:spMkLst>
        </pc:spChg>
        <pc:spChg chg="del">
          <ac:chgData name="Kinjal Gohil" userId="d800db702ec4f30e" providerId="LiveId" clId="{55EBF6BC-B38F-418C-8CED-F98BC1215B23}" dt="2025-10-23T16:46:49.546" v="3104" actId="478"/>
          <ac:spMkLst>
            <pc:docMk/>
            <pc:sldMk cId="0" sldId="271"/>
            <ac:spMk id="3520" creationId="{00000000-0000-0000-0000-000000000000}"/>
          </ac:spMkLst>
        </pc:spChg>
        <pc:spChg chg="del">
          <ac:chgData name="Kinjal Gohil" userId="d800db702ec4f30e" providerId="LiveId" clId="{55EBF6BC-B38F-418C-8CED-F98BC1215B23}" dt="2025-10-23T16:46:47.282" v="3102" actId="478"/>
          <ac:spMkLst>
            <pc:docMk/>
            <pc:sldMk cId="0" sldId="271"/>
            <ac:spMk id="3521" creationId="{00000000-0000-0000-0000-000000000000}"/>
          </ac:spMkLst>
        </pc:spChg>
        <pc:spChg chg="del">
          <ac:chgData name="Kinjal Gohil" userId="d800db702ec4f30e" providerId="LiveId" clId="{55EBF6BC-B38F-418C-8CED-F98BC1215B23}" dt="2025-10-23T16:46:46.039" v="3101" actId="478"/>
          <ac:spMkLst>
            <pc:docMk/>
            <pc:sldMk cId="0" sldId="271"/>
            <ac:spMk id="3522" creationId="{00000000-0000-0000-0000-000000000000}"/>
          </ac:spMkLst>
        </pc:spChg>
        <pc:grpChg chg="del">
          <ac:chgData name="Kinjal Gohil" userId="d800db702ec4f30e" providerId="LiveId" clId="{55EBF6BC-B38F-418C-8CED-F98BC1215B23}" dt="2025-10-24T06:57:45.873" v="4012" actId="21"/>
          <ac:grpSpMkLst>
            <pc:docMk/>
            <pc:sldMk cId="0" sldId="271"/>
            <ac:grpSpMk id="2" creationId="{E0587908-8BE7-BAED-F239-8E232708E516}"/>
          </ac:grpSpMkLst>
        </pc:grpChg>
        <pc:grpChg chg="del">
          <ac:chgData name="Kinjal Gohil" userId="d800db702ec4f30e" providerId="LiveId" clId="{55EBF6BC-B38F-418C-8CED-F98BC1215B23}" dt="2025-10-24T06:57:45.873" v="4012" actId="21"/>
          <ac:grpSpMkLst>
            <pc:docMk/>
            <pc:sldMk cId="0" sldId="271"/>
            <ac:grpSpMk id="11" creationId="{A257B6B5-B8FC-13AE-9797-134D940E975C}"/>
          </ac:grpSpMkLst>
        </pc:grpChg>
        <pc:grpChg chg="add mod">
          <ac:chgData name="Kinjal Gohil" userId="d800db702ec4f30e" providerId="LiveId" clId="{55EBF6BC-B38F-418C-8CED-F98BC1215B23}" dt="2025-10-23T16:48:21.442" v="3190" actId="1038"/>
          <ac:grpSpMkLst>
            <pc:docMk/>
            <pc:sldMk cId="0" sldId="271"/>
            <ac:grpSpMk id="23" creationId="{918C16C1-D842-84E1-6E4A-892B71EFA5D7}"/>
          </ac:grpSpMkLst>
        </pc:grpChg>
        <pc:grpChg chg="del">
          <ac:chgData name="Kinjal Gohil" userId="d800db702ec4f30e" providerId="LiveId" clId="{55EBF6BC-B38F-418C-8CED-F98BC1215B23}" dt="2025-10-23T16:46:54.292" v="3106" actId="478"/>
          <ac:grpSpMkLst>
            <pc:docMk/>
            <pc:sldMk cId="0" sldId="271"/>
            <ac:grpSpMk id="3528" creationId="{00000000-0000-0000-0000-000000000000}"/>
          </ac:grpSpMkLst>
        </pc:grpChg>
        <pc:grpChg chg="mod">
          <ac:chgData name="Kinjal Gohil" userId="d800db702ec4f30e" providerId="LiveId" clId="{55EBF6BC-B38F-418C-8CED-F98BC1215B23}" dt="2025-10-23T16:49:28.851" v="3234" actId="1037"/>
          <ac:grpSpMkLst>
            <pc:docMk/>
            <pc:sldMk cId="0" sldId="271"/>
            <ac:grpSpMk id="3533" creationId="{00000000-0000-0000-0000-000000000000}"/>
          </ac:grpSpMkLst>
        </pc:grpChg>
        <pc:cxnChg chg="del">
          <ac:chgData name="Kinjal Gohil" userId="d800db702ec4f30e" providerId="LiveId" clId="{55EBF6BC-B38F-418C-8CED-F98BC1215B23}" dt="2025-10-24T06:57:45.873" v="4012" actId="21"/>
          <ac:cxnSpMkLst>
            <pc:docMk/>
            <pc:sldMk cId="0" sldId="271"/>
            <ac:cxnSpMk id="14" creationId="{C996FCA4-11D3-85F7-1C16-816F294776E6}"/>
          </ac:cxnSpMkLst>
        </pc:cxnChg>
        <pc:cxnChg chg="add mod">
          <ac:chgData name="Kinjal Gohil" userId="d800db702ec4f30e" providerId="LiveId" clId="{55EBF6BC-B38F-418C-8CED-F98BC1215B23}" dt="2025-10-23T16:49:10.452" v="3211" actId="1035"/>
          <ac:cxnSpMkLst>
            <pc:docMk/>
            <pc:sldMk cId="0" sldId="271"/>
            <ac:cxnSpMk id="26" creationId="{C2F791B6-5A60-AF26-0B71-546A76F69224}"/>
          </ac:cxnSpMkLst>
        </pc:cxnChg>
        <pc:cxnChg chg="del">
          <ac:chgData name="Kinjal Gohil" userId="d800db702ec4f30e" providerId="LiveId" clId="{55EBF6BC-B38F-418C-8CED-F98BC1215B23}" dt="2025-10-23T16:46:46.039" v="3101" actId="478"/>
          <ac:cxnSpMkLst>
            <pc:docMk/>
            <pc:sldMk cId="0" sldId="271"/>
            <ac:cxnSpMk id="3531" creationId="{00000000-0000-0000-0000-000000000000}"/>
          </ac:cxnSpMkLst>
        </pc:cxnChg>
      </pc:sldChg>
      <pc:sldChg chg="addSp delSp modSp mod ord">
        <pc:chgData name="Kinjal Gohil" userId="d800db702ec4f30e" providerId="LiveId" clId="{55EBF6BC-B38F-418C-8CED-F98BC1215B23}" dt="2025-10-24T08:07:52.518" v="5173" actId="6549"/>
        <pc:sldMkLst>
          <pc:docMk/>
          <pc:sldMk cId="0" sldId="272"/>
        </pc:sldMkLst>
        <pc:spChg chg="add del mod">
          <ac:chgData name="Kinjal Gohil" userId="d800db702ec4f30e" providerId="LiveId" clId="{55EBF6BC-B38F-418C-8CED-F98BC1215B23}" dt="2025-10-24T08:04:17.626" v="5005" actId="478"/>
          <ac:spMkLst>
            <pc:docMk/>
            <pc:sldMk cId="0" sldId="272"/>
            <ac:spMk id="3" creationId="{8430F86F-C611-C7B2-487C-FF4E10974863}"/>
          </ac:spMkLst>
        </pc:spChg>
        <pc:spChg chg="add del mod">
          <ac:chgData name="Kinjal Gohil" userId="d800db702ec4f30e" providerId="LiveId" clId="{55EBF6BC-B38F-418C-8CED-F98BC1215B23}" dt="2025-10-24T08:04:20.986" v="5008" actId="478"/>
          <ac:spMkLst>
            <pc:docMk/>
            <pc:sldMk cId="0" sldId="272"/>
            <ac:spMk id="5" creationId="{4C5BC45E-0876-E51E-B423-0CECBA794A0B}"/>
          </ac:spMkLst>
        </pc:spChg>
        <pc:spChg chg="add mod">
          <ac:chgData name="Kinjal Gohil" userId="d800db702ec4f30e" providerId="LiveId" clId="{55EBF6BC-B38F-418C-8CED-F98BC1215B23}" dt="2025-10-24T08:07:52.518" v="5173" actId="6549"/>
          <ac:spMkLst>
            <pc:docMk/>
            <pc:sldMk cId="0" sldId="272"/>
            <ac:spMk id="14" creationId="{F7E78C92-87F5-EFF4-025B-1299AD215074}"/>
          </ac:spMkLst>
        </pc:spChg>
        <pc:spChg chg="add mod">
          <ac:chgData name="Kinjal Gohil" userId="d800db702ec4f30e" providerId="LiveId" clId="{55EBF6BC-B38F-418C-8CED-F98BC1215B23}" dt="2025-10-24T08:05:08.910" v="5017" actId="20577"/>
          <ac:spMkLst>
            <pc:docMk/>
            <pc:sldMk cId="0" sldId="272"/>
            <ac:spMk id="15" creationId="{D90D9248-E45A-9B17-965F-C6CAED6EABBE}"/>
          </ac:spMkLst>
        </pc:spChg>
        <pc:spChg chg="mod">
          <ac:chgData name="Kinjal Gohil" userId="d800db702ec4f30e" providerId="LiveId" clId="{55EBF6BC-B38F-418C-8CED-F98BC1215B23}" dt="2025-10-24T08:04:54.367" v="5014"/>
          <ac:spMkLst>
            <pc:docMk/>
            <pc:sldMk cId="0" sldId="272"/>
            <ac:spMk id="23" creationId="{E340A7D4-EF31-7552-6258-3254684D4C11}"/>
          </ac:spMkLst>
        </pc:spChg>
        <pc:spChg chg="mod">
          <ac:chgData name="Kinjal Gohil" userId="d800db702ec4f30e" providerId="LiveId" clId="{55EBF6BC-B38F-418C-8CED-F98BC1215B23}" dt="2025-10-24T08:04:54.367" v="5014"/>
          <ac:spMkLst>
            <pc:docMk/>
            <pc:sldMk cId="0" sldId="272"/>
            <ac:spMk id="24" creationId="{3D36DB93-4EC6-211C-70CA-2E132183A95C}"/>
          </ac:spMkLst>
        </pc:spChg>
        <pc:spChg chg="del">
          <ac:chgData name="Kinjal Gohil" userId="d800db702ec4f30e" providerId="LiveId" clId="{55EBF6BC-B38F-418C-8CED-F98BC1215B23}" dt="2025-10-24T08:04:20.012" v="5007" actId="478"/>
          <ac:spMkLst>
            <pc:docMk/>
            <pc:sldMk cId="0" sldId="272"/>
            <ac:spMk id="3671" creationId="{00000000-0000-0000-0000-000000000000}"/>
          </ac:spMkLst>
        </pc:spChg>
        <pc:spChg chg="del">
          <ac:chgData name="Kinjal Gohil" userId="d800db702ec4f30e" providerId="LiveId" clId="{55EBF6BC-B38F-418C-8CED-F98BC1215B23}" dt="2025-10-24T08:04:15.621" v="5004" actId="478"/>
          <ac:spMkLst>
            <pc:docMk/>
            <pc:sldMk cId="0" sldId="272"/>
            <ac:spMk id="3672" creationId="{00000000-0000-0000-0000-000000000000}"/>
          </ac:spMkLst>
        </pc:spChg>
        <pc:spChg chg="del">
          <ac:chgData name="Kinjal Gohil" userId="d800db702ec4f30e" providerId="LiveId" clId="{55EBF6BC-B38F-418C-8CED-F98BC1215B23}" dt="2025-10-24T08:06:06.222" v="5129" actId="478"/>
          <ac:spMkLst>
            <pc:docMk/>
            <pc:sldMk cId="0" sldId="272"/>
            <ac:spMk id="3712" creationId="{00000000-0000-0000-0000-000000000000}"/>
          </ac:spMkLst>
        </pc:spChg>
        <pc:grpChg chg="add mod">
          <ac:chgData name="Kinjal Gohil" userId="d800db702ec4f30e" providerId="LiveId" clId="{55EBF6BC-B38F-418C-8CED-F98BC1215B23}" dt="2025-10-24T08:05:05.671" v="5015" actId="1076"/>
          <ac:grpSpMkLst>
            <pc:docMk/>
            <pc:sldMk cId="0" sldId="272"/>
            <ac:grpSpMk id="16" creationId="{0E5691F2-7133-E357-2C95-B39769971527}"/>
          </ac:grpSpMkLst>
        </pc:grpChg>
        <pc:grpChg chg="mod">
          <ac:chgData name="Kinjal Gohil" userId="d800db702ec4f30e" providerId="LiveId" clId="{55EBF6BC-B38F-418C-8CED-F98BC1215B23}" dt="2025-10-24T08:06:03.356" v="5128" actId="1037"/>
          <ac:grpSpMkLst>
            <pc:docMk/>
            <pc:sldMk cId="0" sldId="272"/>
            <ac:grpSpMk id="3676" creationId="{00000000-0000-0000-0000-000000000000}"/>
          </ac:grpSpMkLst>
        </pc:grpChg>
        <pc:grpChg chg="mod">
          <ac:chgData name="Kinjal Gohil" userId="d800db702ec4f30e" providerId="LiveId" clId="{55EBF6BC-B38F-418C-8CED-F98BC1215B23}" dt="2025-10-24T08:05:44.798" v="5064" actId="1036"/>
          <ac:grpSpMkLst>
            <pc:docMk/>
            <pc:sldMk cId="0" sldId="272"/>
            <ac:grpSpMk id="3751" creationId="{00000000-0000-0000-0000-000000000000}"/>
          </ac:grpSpMkLst>
        </pc:grpChg>
        <pc:cxnChg chg="add mod">
          <ac:chgData name="Kinjal Gohil" userId="d800db702ec4f30e" providerId="LiveId" clId="{55EBF6BC-B38F-418C-8CED-F98BC1215B23}" dt="2025-10-24T08:05:05.671" v="5015" actId="1076"/>
          <ac:cxnSpMkLst>
            <pc:docMk/>
            <pc:sldMk cId="0" sldId="272"/>
            <ac:cxnSpMk id="25" creationId="{43501CD5-E0FE-5D89-DADE-4BAF8CC69C37}"/>
          </ac:cxnSpMkLst>
        </pc:cxnChg>
        <pc:cxnChg chg="del">
          <ac:chgData name="Kinjal Gohil" userId="d800db702ec4f30e" providerId="LiveId" clId="{55EBF6BC-B38F-418C-8CED-F98BC1215B23}" dt="2025-10-24T08:04:18.655" v="5006" actId="478"/>
          <ac:cxnSpMkLst>
            <pc:docMk/>
            <pc:sldMk cId="0" sldId="272"/>
            <ac:cxnSpMk id="3673" creationId="{00000000-0000-0000-0000-000000000000}"/>
          </ac:cxnSpMkLst>
        </pc:cxnChg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73"/>
        </pc:sldMkLst>
      </pc:sldChg>
      <pc:sldChg chg="addSp delSp modSp mod ord">
        <pc:chgData name="Kinjal Gohil" userId="d800db702ec4f30e" providerId="LiveId" clId="{55EBF6BC-B38F-418C-8CED-F98BC1215B23}" dt="2025-10-24T08:08:49.626" v="5241" actId="1036"/>
        <pc:sldMkLst>
          <pc:docMk/>
          <pc:sldMk cId="0" sldId="274"/>
        </pc:sldMkLst>
        <pc:spChg chg="add del mod">
          <ac:chgData name="Kinjal Gohil" userId="d800db702ec4f30e" providerId="LiveId" clId="{55EBF6BC-B38F-418C-8CED-F98BC1215B23}" dt="2025-10-24T07:16:18.999" v="4543" actId="478"/>
          <ac:spMkLst>
            <pc:docMk/>
            <pc:sldMk cId="0" sldId="274"/>
            <ac:spMk id="3" creationId="{BDCEF980-C66E-9F0F-8B18-9646DC8BC07B}"/>
          </ac:spMkLst>
        </pc:spChg>
        <pc:spChg chg="add del mod">
          <ac:chgData name="Kinjal Gohil" userId="d800db702ec4f30e" providerId="LiveId" clId="{55EBF6BC-B38F-418C-8CED-F98BC1215B23}" dt="2025-10-24T07:16:18.999" v="4543" actId="478"/>
          <ac:spMkLst>
            <pc:docMk/>
            <pc:sldMk cId="0" sldId="274"/>
            <ac:spMk id="5" creationId="{D500624B-655B-2F8D-4AAC-368E799A7128}"/>
          </ac:spMkLst>
        </pc:spChg>
        <pc:spChg chg="add del mod">
          <ac:chgData name="Kinjal Gohil" userId="d800db702ec4f30e" providerId="LiveId" clId="{55EBF6BC-B38F-418C-8CED-F98BC1215B23}" dt="2025-10-24T07:16:18.999" v="4543" actId="478"/>
          <ac:spMkLst>
            <pc:docMk/>
            <pc:sldMk cId="0" sldId="274"/>
            <ac:spMk id="7" creationId="{E6C6E610-129B-A2DF-51E1-61E795BF5505}"/>
          </ac:spMkLst>
        </pc:spChg>
        <pc:spChg chg="add del mod">
          <ac:chgData name="Kinjal Gohil" userId="d800db702ec4f30e" providerId="LiveId" clId="{55EBF6BC-B38F-418C-8CED-F98BC1215B23}" dt="2025-10-24T07:16:18.999" v="4543" actId="478"/>
          <ac:spMkLst>
            <pc:docMk/>
            <pc:sldMk cId="0" sldId="274"/>
            <ac:spMk id="9" creationId="{AEAFF73B-FAC9-6753-4686-298F8C0948C3}"/>
          </ac:spMkLst>
        </pc:spChg>
        <pc:spChg chg="add del mod">
          <ac:chgData name="Kinjal Gohil" userId="d800db702ec4f30e" providerId="LiveId" clId="{55EBF6BC-B38F-418C-8CED-F98BC1215B23}" dt="2025-10-24T07:16:22.902" v="4545" actId="478"/>
          <ac:spMkLst>
            <pc:docMk/>
            <pc:sldMk cId="0" sldId="274"/>
            <ac:spMk id="11" creationId="{62EE015C-BD35-2771-081F-5CAD05D679E2}"/>
          </ac:spMkLst>
        </pc:spChg>
        <pc:spChg chg="add del mod">
          <ac:chgData name="Kinjal Gohil" userId="d800db702ec4f30e" providerId="LiveId" clId="{55EBF6BC-B38F-418C-8CED-F98BC1215B23}" dt="2025-10-24T07:16:21.577" v="4544" actId="478"/>
          <ac:spMkLst>
            <pc:docMk/>
            <pc:sldMk cId="0" sldId="274"/>
            <ac:spMk id="13" creationId="{6A4C7F2E-7CBA-503E-AA0F-05BA1BFC97C6}"/>
          </ac:spMkLst>
        </pc:spChg>
        <pc:spChg chg="add del mod">
          <ac:chgData name="Kinjal Gohil" userId="d800db702ec4f30e" providerId="LiveId" clId="{55EBF6BC-B38F-418C-8CED-F98BC1215B23}" dt="2025-10-24T08:04:50.345" v="5013" actId="21"/>
          <ac:spMkLst>
            <pc:docMk/>
            <pc:sldMk cId="0" sldId="274"/>
            <ac:spMk id="14" creationId="{F7E78C92-87F5-EFF4-025B-1299AD215074}"/>
          </ac:spMkLst>
        </pc:spChg>
        <pc:spChg chg="add del mod">
          <ac:chgData name="Kinjal Gohil" userId="d800db702ec4f30e" providerId="LiveId" clId="{55EBF6BC-B38F-418C-8CED-F98BC1215B23}" dt="2025-10-24T08:04:50.345" v="5013" actId="21"/>
          <ac:spMkLst>
            <pc:docMk/>
            <pc:sldMk cId="0" sldId="274"/>
            <ac:spMk id="15" creationId="{D90D9248-E45A-9B17-965F-C6CAED6EABBE}"/>
          </ac:spMkLst>
        </pc:spChg>
        <pc:spChg chg="add mod">
          <ac:chgData name="Kinjal Gohil" userId="d800db702ec4f30e" providerId="LiveId" clId="{55EBF6BC-B38F-418C-8CED-F98BC1215B23}" dt="2025-10-24T08:08:49.626" v="5241" actId="1036"/>
          <ac:spMkLst>
            <pc:docMk/>
            <pc:sldMk cId="0" sldId="274"/>
            <ac:spMk id="17" creationId="{70EB5E2C-51BD-87EF-40FA-27E9E6BB8443}"/>
          </ac:spMkLst>
        </pc:spChg>
        <pc:spChg chg="add mod">
          <ac:chgData name="Kinjal Gohil" userId="d800db702ec4f30e" providerId="LiveId" clId="{55EBF6BC-B38F-418C-8CED-F98BC1215B23}" dt="2025-10-24T08:08:49.626" v="5241" actId="1036"/>
          <ac:spMkLst>
            <pc:docMk/>
            <pc:sldMk cId="0" sldId="274"/>
            <ac:spMk id="18" creationId="{21BDDBA0-A265-049E-1069-85C400C4F198}"/>
          </ac:spMkLst>
        </pc:spChg>
        <pc:spChg chg="mod">
          <ac:chgData name="Kinjal Gohil" userId="d800db702ec4f30e" providerId="LiveId" clId="{55EBF6BC-B38F-418C-8CED-F98BC1215B23}" dt="2025-10-24T07:25:05.004" v="4810"/>
          <ac:spMkLst>
            <pc:docMk/>
            <pc:sldMk cId="0" sldId="274"/>
            <ac:spMk id="20" creationId="{C515BD87-B98A-F8EA-98D6-3FD98172436D}"/>
          </ac:spMkLst>
        </pc:spChg>
        <pc:spChg chg="mod">
          <ac:chgData name="Kinjal Gohil" userId="d800db702ec4f30e" providerId="LiveId" clId="{55EBF6BC-B38F-418C-8CED-F98BC1215B23}" dt="2025-10-24T07:25:05.004" v="4810"/>
          <ac:spMkLst>
            <pc:docMk/>
            <pc:sldMk cId="0" sldId="274"/>
            <ac:spMk id="21" creationId="{EEDF6306-5108-2986-8381-EFB700F0406F}"/>
          </ac:spMkLst>
        </pc:spChg>
        <pc:spChg chg="mod">
          <ac:chgData name="Kinjal Gohil" userId="d800db702ec4f30e" providerId="LiveId" clId="{55EBF6BC-B38F-418C-8CED-F98BC1215B23}" dt="2025-10-24T08:04:49.397" v="5012"/>
          <ac:spMkLst>
            <pc:docMk/>
            <pc:sldMk cId="0" sldId="274"/>
            <ac:spMk id="23" creationId="{E340A7D4-EF31-7552-6258-3254684D4C11}"/>
          </ac:spMkLst>
        </pc:spChg>
        <pc:spChg chg="mod">
          <ac:chgData name="Kinjal Gohil" userId="d800db702ec4f30e" providerId="LiveId" clId="{55EBF6BC-B38F-418C-8CED-F98BC1215B23}" dt="2025-10-24T08:04:49.397" v="5012"/>
          <ac:spMkLst>
            <pc:docMk/>
            <pc:sldMk cId="0" sldId="274"/>
            <ac:spMk id="24" creationId="{3D36DB93-4EC6-211C-70CA-2E132183A95C}"/>
          </ac:spMkLst>
        </pc:spChg>
        <pc:spChg chg="del">
          <ac:chgData name="Kinjal Gohil" userId="d800db702ec4f30e" providerId="LiveId" clId="{55EBF6BC-B38F-418C-8CED-F98BC1215B23}" dt="2025-10-24T07:16:14.596" v="4542" actId="478"/>
          <ac:spMkLst>
            <pc:docMk/>
            <pc:sldMk cId="0" sldId="274"/>
            <ac:spMk id="3880" creationId="{00000000-0000-0000-0000-000000000000}"/>
          </ac:spMkLst>
        </pc:spChg>
        <pc:spChg chg="del">
          <ac:chgData name="Kinjal Gohil" userId="d800db702ec4f30e" providerId="LiveId" clId="{55EBF6BC-B38F-418C-8CED-F98BC1215B23}" dt="2025-10-24T07:16:14.596" v="4542" actId="478"/>
          <ac:spMkLst>
            <pc:docMk/>
            <pc:sldMk cId="0" sldId="274"/>
            <ac:spMk id="3881" creationId="{00000000-0000-0000-0000-000000000000}"/>
          </ac:spMkLst>
        </pc:spChg>
        <pc:spChg chg="del">
          <ac:chgData name="Kinjal Gohil" userId="d800db702ec4f30e" providerId="LiveId" clId="{55EBF6BC-B38F-418C-8CED-F98BC1215B23}" dt="2025-10-24T07:16:18.999" v="4543" actId="478"/>
          <ac:spMkLst>
            <pc:docMk/>
            <pc:sldMk cId="0" sldId="274"/>
            <ac:spMk id="3882" creationId="{00000000-0000-0000-0000-000000000000}"/>
          </ac:spMkLst>
        </pc:spChg>
        <pc:spChg chg="del">
          <ac:chgData name="Kinjal Gohil" userId="d800db702ec4f30e" providerId="LiveId" clId="{55EBF6BC-B38F-418C-8CED-F98BC1215B23}" dt="2025-10-24T07:16:18.999" v="4543" actId="478"/>
          <ac:spMkLst>
            <pc:docMk/>
            <pc:sldMk cId="0" sldId="274"/>
            <ac:spMk id="3883" creationId="{00000000-0000-0000-0000-000000000000}"/>
          </ac:spMkLst>
        </pc:spChg>
        <pc:spChg chg="del">
          <ac:chgData name="Kinjal Gohil" userId="d800db702ec4f30e" providerId="LiveId" clId="{55EBF6BC-B38F-418C-8CED-F98BC1215B23}" dt="2025-10-24T07:16:14.596" v="4542" actId="478"/>
          <ac:spMkLst>
            <pc:docMk/>
            <pc:sldMk cId="0" sldId="274"/>
            <ac:spMk id="3884" creationId="{00000000-0000-0000-0000-000000000000}"/>
          </ac:spMkLst>
        </pc:spChg>
        <pc:spChg chg="del">
          <ac:chgData name="Kinjal Gohil" userId="d800db702ec4f30e" providerId="LiveId" clId="{55EBF6BC-B38F-418C-8CED-F98BC1215B23}" dt="2025-10-24T07:16:14.596" v="4542" actId="478"/>
          <ac:spMkLst>
            <pc:docMk/>
            <pc:sldMk cId="0" sldId="274"/>
            <ac:spMk id="3885" creationId="{00000000-0000-0000-0000-000000000000}"/>
          </ac:spMkLst>
        </pc:spChg>
        <pc:grpChg chg="add del mod">
          <ac:chgData name="Kinjal Gohil" userId="d800db702ec4f30e" providerId="LiveId" clId="{55EBF6BC-B38F-418C-8CED-F98BC1215B23}" dt="2025-10-24T08:04:50.345" v="5013" actId="21"/>
          <ac:grpSpMkLst>
            <pc:docMk/>
            <pc:sldMk cId="0" sldId="274"/>
            <ac:grpSpMk id="16" creationId="{0E5691F2-7133-E357-2C95-B39769971527}"/>
          </ac:grpSpMkLst>
        </pc:grpChg>
        <pc:grpChg chg="add mod">
          <ac:chgData name="Kinjal Gohil" userId="d800db702ec4f30e" providerId="LiveId" clId="{55EBF6BC-B38F-418C-8CED-F98BC1215B23}" dt="2025-10-24T08:08:49.626" v="5241" actId="1036"/>
          <ac:grpSpMkLst>
            <pc:docMk/>
            <pc:sldMk cId="0" sldId="274"/>
            <ac:grpSpMk id="19" creationId="{75C36E13-0FBF-E51A-9DFE-F51CBC515B13}"/>
          </ac:grpSpMkLst>
        </pc:grpChg>
        <pc:cxnChg chg="add mod">
          <ac:chgData name="Kinjal Gohil" userId="d800db702ec4f30e" providerId="LiveId" clId="{55EBF6BC-B38F-418C-8CED-F98BC1215B23}" dt="2025-10-24T08:08:49.626" v="5241" actId="1036"/>
          <ac:cxnSpMkLst>
            <pc:docMk/>
            <pc:sldMk cId="0" sldId="274"/>
            <ac:cxnSpMk id="22" creationId="{0887BBDF-C011-A973-74BA-D85CE7309332}"/>
          </ac:cxnSpMkLst>
        </pc:cxnChg>
        <pc:cxnChg chg="add del mod">
          <ac:chgData name="Kinjal Gohil" userId="d800db702ec4f30e" providerId="LiveId" clId="{55EBF6BC-B38F-418C-8CED-F98BC1215B23}" dt="2025-10-24T08:04:50.345" v="5013" actId="21"/>
          <ac:cxnSpMkLst>
            <pc:docMk/>
            <pc:sldMk cId="0" sldId="274"/>
            <ac:cxnSpMk id="25" creationId="{43501CD5-E0FE-5D89-DADE-4BAF8CC69C37}"/>
          </ac:cxnSpMkLst>
        </pc:cxnChg>
        <pc:cxnChg chg="del">
          <ac:chgData name="Kinjal Gohil" userId="d800db702ec4f30e" providerId="LiveId" clId="{55EBF6BC-B38F-418C-8CED-F98BC1215B23}" dt="2025-10-24T07:16:14.596" v="4542" actId="478"/>
          <ac:cxnSpMkLst>
            <pc:docMk/>
            <pc:sldMk cId="0" sldId="274"/>
            <ac:cxnSpMk id="3886" creationId="{00000000-0000-0000-0000-000000000000}"/>
          </ac:cxnSpMkLst>
        </pc:cxnChg>
        <pc:cxnChg chg="del">
          <ac:chgData name="Kinjal Gohil" userId="d800db702ec4f30e" providerId="LiveId" clId="{55EBF6BC-B38F-418C-8CED-F98BC1215B23}" dt="2025-10-24T07:16:14.596" v="4542" actId="478"/>
          <ac:cxnSpMkLst>
            <pc:docMk/>
            <pc:sldMk cId="0" sldId="274"/>
            <ac:cxnSpMk id="3887" creationId="{00000000-0000-0000-0000-000000000000}"/>
          </ac:cxnSpMkLst>
        </pc:cxnChg>
      </pc:sldChg>
      <pc:sldChg chg="del">
        <pc:chgData name="Kinjal Gohil" userId="d800db702ec4f30e" providerId="LiveId" clId="{55EBF6BC-B38F-418C-8CED-F98BC1215B23}" dt="2025-10-24T07:32:10.760" v="4834" actId="47"/>
        <pc:sldMkLst>
          <pc:docMk/>
          <pc:sldMk cId="0" sldId="275"/>
        </pc:sldMkLst>
      </pc:sldChg>
      <pc:sldChg chg="addSp delSp modSp mod ord">
        <pc:chgData name="Kinjal Gohil" userId="d800db702ec4f30e" providerId="LiveId" clId="{55EBF6BC-B38F-418C-8CED-F98BC1215B23}" dt="2025-10-24T07:38:03.406" v="4894" actId="14100"/>
        <pc:sldMkLst>
          <pc:docMk/>
          <pc:sldMk cId="0" sldId="276"/>
        </pc:sldMkLst>
        <pc:spChg chg="add mod">
          <ac:chgData name="Kinjal Gohil" userId="d800db702ec4f30e" providerId="LiveId" clId="{55EBF6BC-B38F-418C-8CED-F98BC1215B23}" dt="2025-10-24T07:23:48.923" v="4786" actId="1036"/>
          <ac:spMkLst>
            <pc:docMk/>
            <pc:sldMk cId="0" sldId="276"/>
            <ac:spMk id="2" creationId="{9A5F296A-E884-0FAD-3A31-ECCB1DAAE6FB}"/>
          </ac:spMkLst>
        </pc:spChg>
        <pc:spChg chg="add del mod">
          <ac:chgData name="Kinjal Gohil" userId="d800db702ec4f30e" providerId="LiveId" clId="{55EBF6BC-B38F-418C-8CED-F98BC1215B23}" dt="2025-10-24T07:19:41.983" v="4706" actId="478"/>
          <ac:spMkLst>
            <pc:docMk/>
            <pc:sldMk cId="0" sldId="276"/>
            <ac:spMk id="4" creationId="{1450CC05-38FF-3753-8442-D4F9FCCF35CB}"/>
          </ac:spMkLst>
        </pc:spChg>
        <pc:spChg chg="add mod">
          <ac:chgData name="Kinjal Gohil" userId="d800db702ec4f30e" providerId="LiveId" clId="{55EBF6BC-B38F-418C-8CED-F98BC1215B23}" dt="2025-10-24T07:37:27.311" v="4880" actId="20577"/>
          <ac:spMkLst>
            <pc:docMk/>
            <pc:sldMk cId="0" sldId="276"/>
            <ac:spMk id="5" creationId="{7E8E032F-4449-3313-02D7-407E6FFC8F0C}"/>
          </ac:spMkLst>
        </pc:spChg>
        <pc:spChg chg="add mod">
          <ac:chgData name="Kinjal Gohil" userId="d800db702ec4f30e" providerId="LiveId" clId="{55EBF6BC-B38F-418C-8CED-F98BC1215B23}" dt="2025-10-24T07:38:03.406" v="4894" actId="14100"/>
          <ac:spMkLst>
            <pc:docMk/>
            <pc:sldMk cId="0" sldId="276"/>
            <ac:spMk id="6" creationId="{D5933307-D5A7-0F43-6EA7-A636AED16D7A}"/>
          </ac:spMkLst>
        </pc:spChg>
        <pc:spChg chg="mod">
          <ac:chgData name="Kinjal Gohil" userId="d800db702ec4f30e" providerId="LiveId" clId="{55EBF6BC-B38F-418C-8CED-F98BC1215B23}" dt="2025-10-24T07:24:01.760" v="4798" actId="1036"/>
          <ac:spMkLst>
            <pc:docMk/>
            <pc:sldMk cId="0" sldId="276"/>
            <ac:spMk id="3925" creationId="{00000000-0000-0000-0000-000000000000}"/>
          </ac:spMkLst>
        </pc:spChg>
        <pc:spChg chg="del mod">
          <ac:chgData name="Kinjal Gohil" userId="d800db702ec4f30e" providerId="LiveId" clId="{55EBF6BC-B38F-418C-8CED-F98BC1215B23}" dt="2025-10-24T07:19:39.641" v="4705" actId="478"/>
          <ac:spMkLst>
            <pc:docMk/>
            <pc:sldMk cId="0" sldId="276"/>
            <ac:spMk id="3926" creationId="{00000000-0000-0000-0000-000000000000}"/>
          </ac:spMkLst>
        </pc:spChg>
        <pc:spChg chg="mod">
          <ac:chgData name="Kinjal Gohil" userId="d800db702ec4f30e" providerId="LiveId" clId="{55EBF6BC-B38F-418C-8CED-F98BC1215B23}" dt="2025-10-24T07:24:01.760" v="4798" actId="1036"/>
          <ac:spMkLst>
            <pc:docMk/>
            <pc:sldMk cId="0" sldId="276"/>
            <ac:spMk id="3928" creationId="{00000000-0000-0000-0000-000000000000}"/>
          </ac:spMkLst>
        </pc:spChg>
        <pc:grpChg chg="mod">
          <ac:chgData name="Kinjal Gohil" userId="d800db702ec4f30e" providerId="LiveId" clId="{55EBF6BC-B38F-418C-8CED-F98BC1215B23}" dt="2025-10-24T07:22:59.443" v="4767" actId="1037"/>
          <ac:grpSpMkLst>
            <pc:docMk/>
            <pc:sldMk cId="0" sldId="276"/>
            <ac:grpSpMk id="3911" creationId="{00000000-0000-0000-0000-000000000000}"/>
          </ac:grpSpMkLst>
        </pc:grpChg>
        <pc:picChg chg="mod">
          <ac:chgData name="Kinjal Gohil" userId="d800db702ec4f30e" providerId="LiveId" clId="{55EBF6BC-B38F-418C-8CED-F98BC1215B23}" dt="2025-10-24T07:22:59.443" v="4767" actId="1037"/>
          <ac:picMkLst>
            <pc:docMk/>
            <pc:sldMk cId="0" sldId="276"/>
            <ac:picMk id="3929" creationId="{00000000-0000-0000-0000-000000000000}"/>
          </ac:picMkLst>
        </pc:picChg>
        <pc:cxnChg chg="del">
          <ac:chgData name="Kinjal Gohil" userId="d800db702ec4f30e" providerId="LiveId" clId="{55EBF6BC-B38F-418C-8CED-F98BC1215B23}" dt="2025-10-24T07:19:34.297" v="4703" actId="478"/>
          <ac:cxnSpMkLst>
            <pc:docMk/>
            <pc:sldMk cId="0" sldId="276"/>
            <ac:cxnSpMk id="3927" creationId="{00000000-0000-0000-0000-000000000000}"/>
          </ac:cxnSpMkLst>
        </pc:cxnChg>
      </pc:sldChg>
      <pc:sldChg chg="del">
        <pc:chgData name="Kinjal Gohil" userId="d800db702ec4f30e" providerId="LiveId" clId="{55EBF6BC-B38F-418C-8CED-F98BC1215B23}" dt="2025-10-24T07:32:06.955" v="4833" actId="47"/>
        <pc:sldMkLst>
          <pc:docMk/>
          <pc:sldMk cId="0" sldId="277"/>
        </pc:sldMkLst>
      </pc:sldChg>
      <pc:sldChg chg="del">
        <pc:chgData name="Kinjal Gohil" userId="d800db702ec4f30e" providerId="LiveId" clId="{55EBF6BC-B38F-418C-8CED-F98BC1215B23}" dt="2025-10-24T07:32:02.920" v="4832" actId="47"/>
        <pc:sldMkLst>
          <pc:docMk/>
          <pc:sldMk cId="0" sldId="278"/>
        </pc:sldMkLst>
      </pc:sldChg>
      <pc:sldChg chg="del">
        <pc:chgData name="Kinjal Gohil" userId="d800db702ec4f30e" providerId="LiveId" clId="{55EBF6BC-B38F-418C-8CED-F98BC1215B23}" dt="2025-10-24T07:31:59.052" v="4831" actId="47"/>
        <pc:sldMkLst>
          <pc:docMk/>
          <pc:sldMk cId="0" sldId="279"/>
        </pc:sldMkLst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80"/>
        </pc:sldMkLst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81"/>
        </pc:sldMkLst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82"/>
        </pc:sldMkLst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83"/>
        </pc:sldMkLst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84"/>
        </pc:sldMkLst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85"/>
        </pc:sldMkLst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86"/>
        </pc:sldMkLst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87"/>
        </pc:sldMkLst>
      </pc:sldChg>
      <pc:sldChg chg="del">
        <pc:chgData name="Kinjal Gohil" userId="d800db702ec4f30e" providerId="LiveId" clId="{55EBF6BC-B38F-418C-8CED-F98BC1215B23}" dt="2025-10-24T07:30:39.700" v="4830" actId="47"/>
        <pc:sldMkLst>
          <pc:docMk/>
          <pc:sldMk cId="0" sldId="288"/>
        </pc:sldMkLst>
      </pc:sldChg>
      <pc:sldChg chg="del">
        <pc:chgData name="Kinjal Gohil" userId="d800db702ec4f30e" providerId="LiveId" clId="{55EBF6BC-B38F-418C-8CED-F98BC1215B23}" dt="2025-10-24T08:59:47.933" v="5586" actId="47"/>
        <pc:sldMkLst>
          <pc:docMk/>
          <pc:sldMk cId="0" sldId="289"/>
        </pc:sldMkLst>
      </pc:sldChg>
      <pc:sldChg chg="addSp delSp modSp del mod">
        <pc:chgData name="Kinjal Gohil" userId="d800db702ec4f30e" providerId="LiveId" clId="{55EBF6BC-B38F-418C-8CED-F98BC1215B23}" dt="2025-10-24T09:10:16.886" v="5761" actId="47"/>
        <pc:sldMkLst>
          <pc:docMk/>
          <pc:sldMk cId="0" sldId="290"/>
        </pc:sldMkLst>
        <pc:spChg chg="add del mod">
          <ac:chgData name="Kinjal Gohil" userId="d800db702ec4f30e" providerId="LiveId" clId="{55EBF6BC-B38F-418C-8CED-F98BC1215B23}" dt="2025-10-24T07:33:39.151" v="4839" actId="21"/>
          <ac:spMkLst>
            <pc:docMk/>
            <pc:sldMk cId="0" sldId="290"/>
            <ac:spMk id="2" creationId="{355B8DB3-543D-FF6C-78A2-2D7F08D6D481}"/>
          </ac:spMkLst>
        </pc:spChg>
        <pc:cxnChg chg="add del mod">
          <ac:chgData name="Kinjal Gohil" userId="d800db702ec4f30e" providerId="LiveId" clId="{55EBF6BC-B38F-418C-8CED-F98BC1215B23}" dt="2025-10-24T07:33:39.151" v="4839" actId="21"/>
          <ac:cxnSpMkLst>
            <pc:docMk/>
            <pc:sldMk cId="0" sldId="290"/>
            <ac:cxnSpMk id="3" creationId="{7A14D99B-8017-2C32-717C-E408145163E9}"/>
          </ac:cxnSpMkLst>
        </pc:cxnChg>
      </pc:sldChg>
      <pc:sldChg chg="del">
        <pc:chgData name="Kinjal Gohil" userId="d800db702ec4f30e" providerId="LiveId" clId="{55EBF6BC-B38F-418C-8CED-F98BC1215B23}" dt="2025-10-24T09:10:25.504" v="5762" actId="47"/>
        <pc:sldMkLst>
          <pc:docMk/>
          <pc:sldMk cId="0" sldId="291"/>
        </pc:sldMkLst>
      </pc:sldChg>
      <pc:sldChg chg="del">
        <pc:chgData name="Kinjal Gohil" userId="d800db702ec4f30e" providerId="LiveId" clId="{55EBF6BC-B38F-418C-8CED-F98BC1215B23}" dt="2025-10-24T09:14:00.574" v="5785" actId="47"/>
        <pc:sldMkLst>
          <pc:docMk/>
          <pc:sldMk cId="0" sldId="292"/>
        </pc:sldMkLst>
      </pc:sldChg>
      <pc:sldChg chg="del">
        <pc:chgData name="Kinjal Gohil" userId="d800db702ec4f30e" providerId="LiveId" clId="{55EBF6BC-B38F-418C-8CED-F98BC1215B23}" dt="2025-10-24T09:00:20.314" v="5587" actId="47"/>
        <pc:sldMkLst>
          <pc:docMk/>
          <pc:sldMk cId="0" sldId="293"/>
        </pc:sldMkLst>
      </pc:sldChg>
      <pc:sldChg chg="del">
        <pc:chgData name="Kinjal Gohil" userId="d800db702ec4f30e" providerId="LiveId" clId="{55EBF6BC-B38F-418C-8CED-F98BC1215B23}" dt="2025-10-24T09:00:28.969" v="5588" actId="47"/>
        <pc:sldMkLst>
          <pc:docMk/>
          <pc:sldMk cId="0" sldId="294"/>
        </pc:sldMkLst>
      </pc:sldChg>
      <pc:sldChg chg="del">
        <pc:chgData name="Kinjal Gohil" userId="d800db702ec4f30e" providerId="LiveId" clId="{55EBF6BC-B38F-418C-8CED-F98BC1215B23}" dt="2025-10-24T09:00:28.969" v="5588" actId="47"/>
        <pc:sldMkLst>
          <pc:docMk/>
          <pc:sldMk cId="0" sldId="295"/>
        </pc:sldMkLst>
      </pc:sldChg>
      <pc:sldChg chg="del">
        <pc:chgData name="Kinjal Gohil" userId="d800db702ec4f30e" providerId="LiveId" clId="{55EBF6BC-B38F-418C-8CED-F98BC1215B23}" dt="2025-10-24T09:00:28.969" v="5588" actId="47"/>
        <pc:sldMkLst>
          <pc:docMk/>
          <pc:sldMk cId="0" sldId="296"/>
        </pc:sldMkLst>
      </pc:sldChg>
      <pc:sldChg chg="del">
        <pc:chgData name="Kinjal Gohil" userId="d800db702ec4f30e" providerId="LiveId" clId="{55EBF6BC-B38F-418C-8CED-F98BC1215B23}" dt="2025-10-24T09:00:28.969" v="5588" actId="47"/>
        <pc:sldMkLst>
          <pc:docMk/>
          <pc:sldMk cId="0" sldId="297"/>
        </pc:sldMkLst>
      </pc:sldChg>
      <pc:sldChg chg="del">
        <pc:chgData name="Kinjal Gohil" userId="d800db702ec4f30e" providerId="LiveId" clId="{55EBF6BC-B38F-418C-8CED-F98BC1215B23}" dt="2025-10-24T09:14:03.601" v="5786" actId="47"/>
        <pc:sldMkLst>
          <pc:docMk/>
          <pc:sldMk cId="0" sldId="298"/>
        </pc:sldMkLst>
      </pc:sldChg>
      <pc:sldChg chg="del">
        <pc:chgData name="Kinjal Gohil" userId="d800db702ec4f30e" providerId="LiveId" clId="{55EBF6BC-B38F-418C-8CED-F98BC1215B23}" dt="2025-10-24T09:00:43.123" v="5589" actId="47"/>
        <pc:sldMkLst>
          <pc:docMk/>
          <pc:sldMk cId="0" sldId="299"/>
        </pc:sldMkLst>
      </pc:sldChg>
      <pc:sldChg chg="del">
        <pc:chgData name="Kinjal Gohil" userId="d800db702ec4f30e" providerId="LiveId" clId="{55EBF6BC-B38F-418C-8CED-F98BC1215B23}" dt="2025-10-24T09:00:45.607" v="5590" actId="47"/>
        <pc:sldMkLst>
          <pc:docMk/>
          <pc:sldMk cId="0" sldId="300"/>
        </pc:sldMkLst>
      </pc:sldChg>
      <pc:sldChg chg="del">
        <pc:chgData name="Kinjal Gohil" userId="d800db702ec4f30e" providerId="LiveId" clId="{55EBF6BC-B38F-418C-8CED-F98BC1215B23}" dt="2025-10-24T09:00:47.501" v="5591" actId="47"/>
        <pc:sldMkLst>
          <pc:docMk/>
          <pc:sldMk cId="0" sldId="301"/>
        </pc:sldMkLst>
      </pc:sldChg>
      <pc:sldChg chg="del">
        <pc:chgData name="Kinjal Gohil" userId="d800db702ec4f30e" providerId="LiveId" clId="{55EBF6BC-B38F-418C-8CED-F98BC1215B23}" dt="2025-10-24T09:00:51.245" v="5592" actId="47"/>
        <pc:sldMkLst>
          <pc:docMk/>
          <pc:sldMk cId="0" sldId="302"/>
        </pc:sldMkLst>
      </pc:sldChg>
      <pc:sldChg chg="del">
        <pc:chgData name="Kinjal Gohil" userId="d800db702ec4f30e" providerId="LiveId" clId="{55EBF6BC-B38F-418C-8CED-F98BC1215B23}" dt="2025-10-24T09:06:28.964" v="5759" actId="47"/>
        <pc:sldMkLst>
          <pc:docMk/>
          <pc:sldMk cId="0" sldId="303"/>
        </pc:sldMkLst>
      </pc:sldChg>
      <pc:sldChg chg="addSp delSp modSp del mod modNotes">
        <pc:chgData name="Kinjal Gohil" userId="d800db702ec4f30e" providerId="LiveId" clId="{55EBF6BC-B38F-418C-8CED-F98BC1215B23}" dt="2025-10-24T09:15:59.048" v="5789" actId="47"/>
        <pc:sldMkLst>
          <pc:docMk/>
          <pc:sldMk cId="0" sldId="304"/>
        </pc:sldMkLst>
        <pc:spChg chg="mod">
          <ac:chgData name="Kinjal Gohil" userId="d800db702ec4f30e" providerId="LiveId" clId="{55EBF6BC-B38F-418C-8CED-F98BC1215B23}" dt="2025-10-24T09:15:05.908" v="5787"/>
          <ac:spMkLst>
            <pc:docMk/>
            <pc:sldMk cId="0" sldId="304"/>
            <ac:spMk id="3" creationId="{99B4715B-624C-4A55-71DC-E7FC0FE17937}"/>
          </ac:spMkLst>
        </pc:spChg>
        <pc:spChg chg="mod">
          <ac:chgData name="Kinjal Gohil" userId="d800db702ec4f30e" providerId="LiveId" clId="{55EBF6BC-B38F-418C-8CED-F98BC1215B23}" dt="2025-10-24T09:15:05.908" v="5787"/>
          <ac:spMkLst>
            <pc:docMk/>
            <pc:sldMk cId="0" sldId="304"/>
            <ac:spMk id="4" creationId="{100C543D-5156-EACA-2AD8-100A587A4E24}"/>
          </ac:spMkLst>
        </pc:spChg>
        <pc:spChg chg="mod">
          <ac:chgData name="Kinjal Gohil" userId="d800db702ec4f30e" providerId="LiveId" clId="{55EBF6BC-B38F-418C-8CED-F98BC1215B23}" dt="2025-10-24T09:15:05.908" v="5787"/>
          <ac:spMkLst>
            <pc:docMk/>
            <pc:sldMk cId="0" sldId="304"/>
            <ac:spMk id="5" creationId="{C3CC48F4-F2F4-CFDF-814F-D458F856ECD5}"/>
          </ac:spMkLst>
        </pc:spChg>
        <pc:spChg chg="add del mod">
          <ac:chgData name="Kinjal Gohil" userId="d800db702ec4f30e" providerId="LiveId" clId="{55EBF6BC-B38F-418C-8CED-F98BC1215B23}" dt="2025-10-24T09:15:07.259" v="5788" actId="21"/>
          <ac:spMkLst>
            <pc:docMk/>
            <pc:sldMk cId="0" sldId="304"/>
            <ac:spMk id="6" creationId="{CEC52D8E-5ABA-F3A0-5CFF-F33609D4B881}"/>
          </ac:spMkLst>
        </pc:spChg>
        <pc:spChg chg="mod">
          <ac:chgData name="Kinjal Gohil" userId="d800db702ec4f30e" providerId="LiveId" clId="{55EBF6BC-B38F-418C-8CED-F98BC1215B23}" dt="2025-10-24T09:15:05.908" v="5787"/>
          <ac:spMkLst>
            <pc:docMk/>
            <pc:sldMk cId="0" sldId="304"/>
            <ac:spMk id="8" creationId="{BAF52444-B682-DB0E-630E-DD23118F6A39}"/>
          </ac:spMkLst>
        </pc:spChg>
        <pc:spChg chg="mod">
          <ac:chgData name="Kinjal Gohil" userId="d800db702ec4f30e" providerId="LiveId" clId="{55EBF6BC-B38F-418C-8CED-F98BC1215B23}" dt="2025-10-24T09:15:05.908" v="5787"/>
          <ac:spMkLst>
            <pc:docMk/>
            <pc:sldMk cId="0" sldId="304"/>
            <ac:spMk id="9" creationId="{17C4EBF3-95F2-5D7D-F8B0-B567F770594A}"/>
          </ac:spMkLst>
        </pc:spChg>
        <pc:grpChg chg="add del mod">
          <ac:chgData name="Kinjal Gohil" userId="d800db702ec4f30e" providerId="LiveId" clId="{55EBF6BC-B38F-418C-8CED-F98BC1215B23}" dt="2025-10-24T09:15:07.259" v="5788" actId="21"/>
          <ac:grpSpMkLst>
            <pc:docMk/>
            <pc:sldMk cId="0" sldId="304"/>
            <ac:grpSpMk id="2" creationId="{6A1A424F-F750-BB7E-9083-3CD49B84CA81}"/>
          </ac:grpSpMkLst>
        </pc:grpChg>
        <pc:grpChg chg="add del mod">
          <ac:chgData name="Kinjal Gohil" userId="d800db702ec4f30e" providerId="LiveId" clId="{55EBF6BC-B38F-418C-8CED-F98BC1215B23}" dt="2025-10-24T09:15:07.259" v="5788" actId="21"/>
          <ac:grpSpMkLst>
            <pc:docMk/>
            <pc:sldMk cId="0" sldId="304"/>
            <ac:grpSpMk id="7" creationId="{92CB8941-FFA1-9169-3DF4-01322692BD3A}"/>
          </ac:grpSpMkLst>
        </pc:grpChg>
      </pc:sldChg>
      <pc:sldChg chg="del">
        <pc:chgData name="Kinjal Gohil" userId="d800db702ec4f30e" providerId="LiveId" clId="{55EBF6BC-B38F-418C-8CED-F98BC1215B23}" dt="2025-10-24T09:15:59.048" v="5789" actId="47"/>
        <pc:sldMkLst>
          <pc:docMk/>
          <pc:sldMk cId="0" sldId="305"/>
        </pc:sldMkLst>
      </pc:sldChg>
      <pc:sldChg chg="del">
        <pc:chgData name="Kinjal Gohil" userId="d800db702ec4f30e" providerId="LiveId" clId="{55EBF6BC-B38F-418C-8CED-F98BC1215B23}" dt="2025-10-24T09:17:09.816" v="5790" actId="47"/>
        <pc:sldMkLst>
          <pc:docMk/>
          <pc:sldMk cId="0" sldId="306"/>
        </pc:sldMkLst>
      </pc:sldChg>
      <pc:sldChg chg="del">
        <pc:chgData name="Kinjal Gohil" userId="d800db702ec4f30e" providerId="LiveId" clId="{55EBF6BC-B38F-418C-8CED-F98BC1215B23}" dt="2025-10-24T09:17:25.725" v="5791" actId="47"/>
        <pc:sldMkLst>
          <pc:docMk/>
          <pc:sldMk cId="0" sldId="307"/>
        </pc:sldMkLst>
      </pc:sldChg>
      <pc:sldChg chg="del">
        <pc:chgData name="Kinjal Gohil" userId="d800db702ec4f30e" providerId="LiveId" clId="{55EBF6BC-B38F-418C-8CED-F98BC1215B23}" dt="2025-10-24T09:17:42.557" v="5792" actId="47"/>
        <pc:sldMkLst>
          <pc:docMk/>
          <pc:sldMk cId="0" sldId="308"/>
        </pc:sldMkLst>
      </pc:sldChg>
      <pc:sldChg chg="del">
        <pc:chgData name="Kinjal Gohil" userId="d800db702ec4f30e" providerId="LiveId" clId="{55EBF6BC-B38F-418C-8CED-F98BC1215B23}" dt="2025-10-24T09:17:58.330" v="5793" actId="47"/>
        <pc:sldMkLst>
          <pc:docMk/>
          <pc:sldMk cId="0" sldId="309"/>
        </pc:sldMkLst>
      </pc:sldChg>
      <pc:sldChg chg="del">
        <pc:chgData name="Kinjal Gohil" userId="d800db702ec4f30e" providerId="LiveId" clId="{55EBF6BC-B38F-418C-8CED-F98BC1215B23}" dt="2025-10-24T09:18:43.598" v="5794" actId="47"/>
        <pc:sldMkLst>
          <pc:docMk/>
          <pc:sldMk cId="0" sldId="310"/>
        </pc:sldMkLst>
      </pc:sldChg>
      <pc:sldChg chg="del">
        <pc:chgData name="Kinjal Gohil" userId="d800db702ec4f30e" providerId="LiveId" clId="{55EBF6BC-B38F-418C-8CED-F98BC1215B23}" dt="2025-10-24T07:28:18.581" v="4829" actId="47"/>
        <pc:sldMkLst>
          <pc:docMk/>
          <pc:sldMk cId="0" sldId="311"/>
        </pc:sldMkLst>
      </pc:sldChg>
      <pc:sldChg chg="addSp delSp modSp add mod setBg modNotes">
        <pc:chgData name="Kinjal Gohil" userId="d800db702ec4f30e" providerId="LiveId" clId="{55EBF6BC-B38F-418C-8CED-F98BC1215B23}" dt="2025-10-24T10:12:07.802" v="6276" actId="1076"/>
        <pc:sldMkLst>
          <pc:docMk/>
          <pc:sldMk cId="1580147550" sldId="312"/>
        </pc:sldMkLst>
        <pc:spChg chg="del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3" creationId="{06DA29D6-5A12-77E2-BC9E-80D50CA4EA6D}"/>
          </ac:spMkLst>
        </pc:spChg>
        <pc:spChg chg="add mod">
          <ac:chgData name="Kinjal Gohil" userId="d800db702ec4f30e" providerId="LiveId" clId="{55EBF6BC-B38F-418C-8CED-F98BC1215B23}" dt="2025-10-24T10:06:56.356" v="6213" actId="1076"/>
          <ac:spMkLst>
            <pc:docMk/>
            <pc:sldMk cId="1580147550" sldId="312"/>
            <ac:spMk id="5" creationId="{BC46F0C8-3AFC-1DF0-0348-80566C9027ED}"/>
          </ac:spMkLst>
        </pc:spChg>
        <pc:spChg chg="del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5" creationId="{E2DA7A53-32BA-3DBA-2531-61BBDA45EA24}"/>
          </ac:spMkLst>
        </pc:spChg>
        <pc:spChg chg="add del mod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7" creationId="{27809418-DD87-F16A-8EC6-4CFCC089E6DC}"/>
          </ac:spMkLst>
        </pc:spChg>
        <pc:spChg chg="add mod">
          <ac:chgData name="Kinjal Gohil" userId="d800db702ec4f30e" providerId="LiveId" clId="{55EBF6BC-B38F-418C-8CED-F98BC1215B23}" dt="2025-10-24T10:08:32.203" v="6235" actId="1076"/>
          <ac:spMkLst>
            <pc:docMk/>
            <pc:sldMk cId="1580147550" sldId="312"/>
            <ac:spMk id="7" creationId="{CEF95935-2BF2-BF24-CCC7-45106702E4AC}"/>
          </ac:spMkLst>
        </pc:spChg>
        <pc:spChg chg="del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9" creationId="{031C33C4-ED9C-E359-63E5-A91454FF1573}"/>
          </ac:spMkLst>
        </pc:spChg>
        <pc:spChg chg="add mod">
          <ac:chgData name="Kinjal Gohil" userId="d800db702ec4f30e" providerId="LiveId" clId="{55EBF6BC-B38F-418C-8CED-F98BC1215B23}" dt="2025-10-24T10:09:21.732" v="6244" actId="20577"/>
          <ac:spMkLst>
            <pc:docMk/>
            <pc:sldMk cId="1580147550" sldId="312"/>
            <ac:spMk id="9" creationId="{CF116463-D721-75F5-A42C-8C413A011C70}"/>
          </ac:spMkLst>
        </pc:spChg>
        <pc:spChg chg="add mod">
          <ac:chgData name="Kinjal Gohil" userId="d800db702ec4f30e" providerId="LiveId" clId="{55EBF6BC-B38F-418C-8CED-F98BC1215B23}" dt="2025-10-24T10:11:11.831" v="6259" actId="1076"/>
          <ac:spMkLst>
            <pc:docMk/>
            <pc:sldMk cId="1580147550" sldId="312"/>
            <ac:spMk id="11" creationId="{56291A6A-ADD1-834B-FF89-A60353EA8EE7}"/>
          </ac:spMkLst>
        </pc:spChg>
        <pc:spChg chg="add del mod">
          <ac:chgData name="Kinjal Gohil" userId="d800db702ec4f30e" providerId="LiveId" clId="{55EBF6BC-B38F-418C-8CED-F98BC1215B23}" dt="2025-10-23T14:40:57.788" v="184" actId="478"/>
          <ac:spMkLst>
            <pc:docMk/>
            <pc:sldMk cId="1580147550" sldId="312"/>
            <ac:spMk id="11" creationId="{ED376325-B036-3EC0-FC49-12618481C8E3}"/>
          </ac:spMkLst>
        </pc:spChg>
        <pc:spChg chg="del">
          <ac:chgData name="Kinjal Gohil" userId="d800db702ec4f30e" providerId="LiveId" clId="{55EBF6BC-B38F-418C-8CED-F98BC1215B23}" dt="2025-10-23T14:40:57.788" v="184" actId="478"/>
          <ac:spMkLst>
            <pc:docMk/>
            <pc:sldMk cId="1580147550" sldId="312"/>
            <ac:spMk id="13" creationId="{B50FE1DF-4043-3CDD-1C9C-F0B792030353}"/>
          </ac:spMkLst>
        </pc:spChg>
        <pc:spChg chg="add del mod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15" creationId="{7A946CB9-1199-148B-7B3F-AFC2A655177F}"/>
          </ac:spMkLst>
        </pc:spChg>
        <pc:spChg chg="del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17" creationId="{9BC28282-0DC2-E396-4C47-9DFDAFEA764F}"/>
          </ac:spMkLst>
        </pc:spChg>
        <pc:spChg chg="add del mod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19" creationId="{47994E8E-9B7D-22BE-823F-8678C4403088}"/>
          </ac:spMkLst>
        </pc:spChg>
        <pc:spChg chg="del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21" creationId="{1D147128-98EB-850C-8448-8C8AE3A911CC}"/>
          </ac:spMkLst>
        </pc:spChg>
        <pc:spChg chg="add del mod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23" creationId="{4A52FE6F-3ECF-5A99-AF66-9B1FE8DC4023}"/>
          </ac:spMkLst>
        </pc:spChg>
        <pc:spChg chg="del">
          <ac:chgData name="Kinjal Gohil" userId="d800db702ec4f30e" providerId="LiveId" clId="{55EBF6BC-B38F-418C-8CED-F98BC1215B23}" dt="2025-10-23T14:40:55.283" v="183" actId="478"/>
          <ac:spMkLst>
            <pc:docMk/>
            <pc:sldMk cId="1580147550" sldId="312"/>
            <ac:spMk id="25" creationId="{B29DD9AC-69D8-A336-1121-7F89E1D82B3E}"/>
          </ac:spMkLst>
        </pc:spChg>
        <pc:spChg chg="mod">
          <ac:chgData name="Kinjal Gohil" userId="d800db702ec4f30e" providerId="LiveId" clId="{55EBF6BC-B38F-418C-8CED-F98BC1215B23}" dt="2025-10-23T14:41:46.061" v="185"/>
          <ac:spMkLst>
            <pc:docMk/>
            <pc:sldMk cId="1580147550" sldId="312"/>
            <ac:spMk id="33" creationId="{F7FC7762-EE5F-AF65-22E7-E8CA64E853EC}"/>
          </ac:spMkLst>
        </pc:spChg>
        <pc:spChg chg="mod">
          <ac:chgData name="Kinjal Gohil" userId="d800db702ec4f30e" providerId="LiveId" clId="{55EBF6BC-B38F-418C-8CED-F98BC1215B23}" dt="2025-10-23T14:41:46.061" v="185"/>
          <ac:spMkLst>
            <pc:docMk/>
            <pc:sldMk cId="1580147550" sldId="312"/>
            <ac:spMk id="34" creationId="{80323FB7-0B72-063F-C88E-4FF66FA5F0FF}"/>
          </ac:spMkLst>
        </pc:spChg>
        <pc:spChg chg="mod">
          <ac:chgData name="Kinjal Gohil" userId="d800db702ec4f30e" providerId="LiveId" clId="{55EBF6BC-B38F-418C-8CED-F98BC1215B23}" dt="2025-10-23T14:41:46.061" v="185"/>
          <ac:spMkLst>
            <pc:docMk/>
            <pc:sldMk cId="1580147550" sldId="312"/>
            <ac:spMk id="37" creationId="{224A3221-3DF3-E72E-4326-D2284D59B698}"/>
          </ac:spMkLst>
        </pc:spChg>
        <pc:spChg chg="mod">
          <ac:chgData name="Kinjal Gohil" userId="d800db702ec4f30e" providerId="LiveId" clId="{55EBF6BC-B38F-418C-8CED-F98BC1215B23}" dt="2025-10-24T10:05:35.876" v="6198" actId="1038"/>
          <ac:spMkLst>
            <pc:docMk/>
            <pc:sldMk cId="1580147550" sldId="312"/>
            <ac:spMk id="38" creationId="{DC7A8D00-7862-A0AA-504F-523C50E3067E}"/>
          </ac:spMkLst>
        </pc:spChg>
        <pc:spChg chg="mod">
          <ac:chgData name="Kinjal Gohil" userId="d800db702ec4f30e" providerId="LiveId" clId="{55EBF6BC-B38F-418C-8CED-F98BC1215B23}" dt="2025-10-24T10:05:35.876" v="6198" actId="1038"/>
          <ac:spMkLst>
            <pc:docMk/>
            <pc:sldMk cId="1580147550" sldId="312"/>
            <ac:spMk id="41" creationId="{B88CE028-2D7C-A330-6498-DD61A076FCAC}"/>
          </ac:spMkLst>
        </pc:spChg>
        <pc:spChg chg="mod">
          <ac:chgData name="Kinjal Gohil" userId="d800db702ec4f30e" providerId="LiveId" clId="{55EBF6BC-B38F-418C-8CED-F98BC1215B23}" dt="2025-10-23T14:41:46.061" v="185"/>
          <ac:spMkLst>
            <pc:docMk/>
            <pc:sldMk cId="1580147550" sldId="312"/>
            <ac:spMk id="42" creationId="{DFBA5C21-F77F-609C-E706-8F2B2DD42933}"/>
          </ac:spMkLst>
        </pc:spChg>
        <pc:spChg chg="mod">
          <ac:chgData name="Kinjal Gohil" userId="d800db702ec4f30e" providerId="LiveId" clId="{55EBF6BC-B38F-418C-8CED-F98BC1215B23}" dt="2025-10-24T10:05:35.876" v="6198" actId="1038"/>
          <ac:spMkLst>
            <pc:docMk/>
            <pc:sldMk cId="1580147550" sldId="312"/>
            <ac:spMk id="43" creationId="{B6278D33-7FAF-8253-E516-DC3876369E49}"/>
          </ac:spMkLst>
        </pc:spChg>
        <pc:spChg chg="mod">
          <ac:chgData name="Kinjal Gohil" userId="d800db702ec4f30e" providerId="LiveId" clId="{55EBF6BC-B38F-418C-8CED-F98BC1215B23}" dt="2025-10-23T14:41:46.061" v="185"/>
          <ac:spMkLst>
            <pc:docMk/>
            <pc:sldMk cId="1580147550" sldId="312"/>
            <ac:spMk id="44" creationId="{9E2F4EFF-AF17-E77E-D900-6AABA20CD122}"/>
          </ac:spMkLst>
        </pc:spChg>
        <pc:spChg chg="mod">
          <ac:chgData name="Kinjal Gohil" userId="d800db702ec4f30e" providerId="LiveId" clId="{55EBF6BC-B38F-418C-8CED-F98BC1215B23}" dt="2025-10-24T10:05:35.876" v="6198" actId="1038"/>
          <ac:spMkLst>
            <pc:docMk/>
            <pc:sldMk cId="1580147550" sldId="312"/>
            <ac:spMk id="45" creationId="{1BA75E84-22DB-A069-680B-8742D71E3731}"/>
          </ac:spMkLst>
        </pc:spChg>
        <pc:spChg chg="del mod">
          <ac:chgData name="Kinjal Gohil" userId="d800db702ec4f30e" providerId="LiveId" clId="{55EBF6BC-B38F-418C-8CED-F98BC1215B23}" dt="2025-10-23T14:43:57.568" v="204" actId="478"/>
          <ac:spMkLst>
            <pc:docMk/>
            <pc:sldMk cId="1580147550" sldId="312"/>
            <ac:spMk id="47" creationId="{ECC028FF-679C-06F4-B05B-E850FDCD3A85}"/>
          </ac:spMkLst>
        </pc:spChg>
        <pc:spChg chg="mod">
          <ac:chgData name="Kinjal Gohil" userId="d800db702ec4f30e" providerId="LiveId" clId="{55EBF6BC-B38F-418C-8CED-F98BC1215B23}" dt="2025-10-23T14:41:46.061" v="185"/>
          <ac:spMkLst>
            <pc:docMk/>
            <pc:sldMk cId="1580147550" sldId="312"/>
            <ac:spMk id="48" creationId="{19F81A49-4968-161E-036E-C48552AA031F}"/>
          </ac:spMkLst>
        </pc:spChg>
        <pc:spChg chg="mod">
          <ac:chgData name="Kinjal Gohil" userId="d800db702ec4f30e" providerId="LiveId" clId="{55EBF6BC-B38F-418C-8CED-F98BC1215B23}" dt="2025-10-23T14:41:46.061" v="185"/>
          <ac:spMkLst>
            <pc:docMk/>
            <pc:sldMk cId="1580147550" sldId="312"/>
            <ac:spMk id="52" creationId="{E680C8F8-FD52-4A3D-B09A-995F2B11D4BE}"/>
          </ac:spMkLst>
        </pc:spChg>
        <pc:spChg chg="mod">
          <ac:chgData name="Kinjal Gohil" userId="d800db702ec4f30e" providerId="LiveId" clId="{55EBF6BC-B38F-418C-8CED-F98BC1215B23}" dt="2025-10-24T10:08:27.688" v="6234" actId="14100"/>
          <ac:spMkLst>
            <pc:docMk/>
            <pc:sldMk cId="1580147550" sldId="312"/>
            <ac:spMk id="54" creationId="{A83ADB58-B4A4-BBB9-58E5-760E317AB645}"/>
          </ac:spMkLst>
        </pc:spChg>
        <pc:spChg chg="mod">
          <ac:chgData name="Kinjal Gohil" userId="d800db702ec4f30e" providerId="LiveId" clId="{55EBF6BC-B38F-418C-8CED-F98BC1215B23}" dt="2025-10-24T10:09:57.453" v="6246" actId="1076"/>
          <ac:spMkLst>
            <pc:docMk/>
            <pc:sldMk cId="1580147550" sldId="312"/>
            <ac:spMk id="55" creationId="{36F6975B-29D5-3D89-3B7A-829182BCC057}"/>
          </ac:spMkLst>
        </pc:spChg>
        <pc:spChg chg="mod">
          <ac:chgData name="Kinjal Gohil" userId="d800db702ec4f30e" providerId="LiveId" clId="{55EBF6BC-B38F-418C-8CED-F98BC1215B23}" dt="2025-10-24T10:05:59.169" v="6200" actId="21"/>
          <ac:spMkLst>
            <pc:docMk/>
            <pc:sldMk cId="1580147550" sldId="312"/>
            <ac:spMk id="56" creationId="{7762563A-1710-DD40-9369-EEC52A6B357C}"/>
          </ac:spMkLst>
        </pc:spChg>
        <pc:spChg chg="mod">
          <ac:chgData name="Kinjal Gohil" userId="d800db702ec4f30e" providerId="LiveId" clId="{55EBF6BC-B38F-418C-8CED-F98BC1215B23}" dt="2025-10-24T10:09:02.508" v="6238" actId="21"/>
          <ac:spMkLst>
            <pc:docMk/>
            <pc:sldMk cId="1580147550" sldId="312"/>
            <ac:spMk id="57" creationId="{188935AB-CAC5-C1A7-3506-B7F9999F2ED7}"/>
          </ac:spMkLst>
        </pc:spChg>
        <pc:spChg chg="mod">
          <ac:chgData name="Kinjal Gohil" userId="d800db702ec4f30e" providerId="LiveId" clId="{55EBF6BC-B38F-418C-8CED-F98BC1215B23}" dt="2025-10-24T10:11:53.727" v="6262" actId="14100"/>
          <ac:spMkLst>
            <pc:docMk/>
            <pc:sldMk cId="1580147550" sldId="312"/>
            <ac:spMk id="2543" creationId="{026B5182-70A4-1DE1-C122-095247F32268}"/>
          </ac:spMkLst>
        </pc:spChg>
        <pc:spChg chg="del">
          <ac:chgData name="Kinjal Gohil" userId="d800db702ec4f30e" providerId="LiveId" clId="{55EBF6BC-B38F-418C-8CED-F98BC1215B23}" dt="2025-10-23T14:40:51.145" v="182" actId="478"/>
          <ac:spMkLst>
            <pc:docMk/>
            <pc:sldMk cId="1580147550" sldId="312"/>
            <ac:spMk id="2545" creationId="{5CC8F940-42E6-0C8E-41D1-8992914A5226}"/>
          </ac:spMkLst>
        </pc:spChg>
        <pc:spChg chg="del">
          <ac:chgData name="Kinjal Gohil" userId="d800db702ec4f30e" providerId="LiveId" clId="{55EBF6BC-B38F-418C-8CED-F98BC1215B23}" dt="2025-10-23T14:40:51.145" v="182" actId="478"/>
          <ac:spMkLst>
            <pc:docMk/>
            <pc:sldMk cId="1580147550" sldId="312"/>
            <ac:spMk id="2546" creationId="{8F42A804-27E6-F41D-0244-15E69C2C3335}"/>
          </ac:spMkLst>
        </pc:spChg>
        <pc:spChg chg="del">
          <ac:chgData name="Kinjal Gohil" userId="d800db702ec4f30e" providerId="LiveId" clId="{55EBF6BC-B38F-418C-8CED-F98BC1215B23}" dt="2025-10-23T14:40:51.145" v="182" actId="478"/>
          <ac:spMkLst>
            <pc:docMk/>
            <pc:sldMk cId="1580147550" sldId="312"/>
            <ac:spMk id="2563" creationId="{DE2D52DC-D4F6-885B-F88E-EE7C7120FA51}"/>
          </ac:spMkLst>
        </pc:spChg>
        <pc:spChg chg="del">
          <ac:chgData name="Kinjal Gohil" userId="d800db702ec4f30e" providerId="LiveId" clId="{55EBF6BC-B38F-418C-8CED-F98BC1215B23}" dt="2025-10-23T14:40:51.145" v="182" actId="478"/>
          <ac:spMkLst>
            <pc:docMk/>
            <pc:sldMk cId="1580147550" sldId="312"/>
            <ac:spMk id="2564" creationId="{18D045DF-8115-A6B3-F459-69BAD1608CA0}"/>
          </ac:spMkLst>
        </pc:spChg>
        <pc:spChg chg="del">
          <ac:chgData name="Kinjal Gohil" userId="d800db702ec4f30e" providerId="LiveId" clId="{55EBF6BC-B38F-418C-8CED-F98BC1215B23}" dt="2025-10-23T14:40:51.145" v="182" actId="478"/>
          <ac:spMkLst>
            <pc:docMk/>
            <pc:sldMk cId="1580147550" sldId="312"/>
            <ac:spMk id="2565" creationId="{116D2732-ECA4-3557-DDBD-6BAD0DFEE7C4}"/>
          </ac:spMkLst>
        </pc:spChg>
        <pc:grpChg chg="mod">
          <ac:chgData name="Kinjal Gohil" userId="d800db702ec4f30e" providerId="LiveId" clId="{55EBF6BC-B38F-418C-8CED-F98BC1215B23}" dt="2025-10-24T10:04:05.163" v="6177" actId="14100"/>
          <ac:grpSpMkLst>
            <pc:docMk/>
            <pc:sldMk cId="1580147550" sldId="312"/>
            <ac:grpSpMk id="26" creationId="{0B896AF5-925E-37FE-FA6B-D9AFE22B7C0B}"/>
          </ac:grpSpMkLst>
        </pc:grpChg>
        <pc:grpChg chg="del">
          <ac:chgData name="Kinjal Gohil" userId="d800db702ec4f30e" providerId="LiveId" clId="{55EBF6BC-B38F-418C-8CED-F98BC1215B23}" dt="2025-10-23T14:40:57.788" v="184" actId="478"/>
          <ac:grpSpMkLst>
            <pc:docMk/>
            <pc:sldMk cId="1580147550" sldId="312"/>
            <ac:grpSpMk id="2540" creationId="{F5D2FDC7-C971-FECF-9022-89E308BC87AC}"/>
          </ac:grpSpMkLst>
        </pc:grpChg>
        <pc:grpChg chg="del">
          <ac:chgData name="Kinjal Gohil" userId="d800db702ec4f30e" providerId="LiveId" clId="{55EBF6BC-B38F-418C-8CED-F98BC1215B23}" dt="2025-10-23T14:40:57.788" v="184" actId="478"/>
          <ac:grpSpMkLst>
            <pc:docMk/>
            <pc:sldMk cId="1580147550" sldId="312"/>
            <ac:grpSpMk id="2553" creationId="{0279AB95-F322-1468-230F-5B6217A2D949}"/>
          </ac:grpSpMkLst>
        </pc:grpChg>
        <pc:picChg chg="mod">
          <ac:chgData name="Kinjal Gohil" userId="d800db702ec4f30e" providerId="LiveId" clId="{55EBF6BC-B38F-418C-8CED-F98BC1215B23}" dt="2025-10-24T10:08:38.006" v="6236" actId="14100"/>
          <ac:picMkLst>
            <pc:docMk/>
            <pc:sldMk cId="1580147550" sldId="312"/>
            <ac:picMk id="30" creationId="{9A5E6436-696D-7CE9-CA60-13D0377AE0E6}"/>
          </ac:picMkLst>
        </pc:picChg>
        <pc:picChg chg="mod">
          <ac:chgData name="Kinjal Gohil" userId="d800db702ec4f30e" providerId="LiveId" clId="{55EBF6BC-B38F-418C-8CED-F98BC1215B23}" dt="2025-10-24T10:11:20.436" v="6260" actId="14100"/>
          <ac:picMkLst>
            <pc:docMk/>
            <pc:sldMk cId="1580147550" sldId="312"/>
            <ac:picMk id="31" creationId="{B5ACF6D1-72DB-AB3D-CEC3-BD83CD135C3D}"/>
          </ac:picMkLst>
        </pc:picChg>
        <pc:cxnChg chg="mod">
          <ac:chgData name="Kinjal Gohil" userId="d800db702ec4f30e" providerId="LiveId" clId="{55EBF6BC-B38F-418C-8CED-F98BC1215B23}" dt="2025-10-24T10:12:07.802" v="6276" actId="1076"/>
          <ac:cxnSpMkLst>
            <pc:docMk/>
            <pc:sldMk cId="1580147550" sldId="312"/>
            <ac:cxnSpMk id="2552" creationId="{98F31360-74AF-BD32-3623-D0F9A0CA5EEA}"/>
          </ac:cxnSpMkLst>
        </pc:cxnChg>
      </pc:sldChg>
      <pc:sldChg chg="addSp delSp modSp add mod">
        <pc:chgData name="Kinjal Gohil" userId="d800db702ec4f30e" providerId="LiveId" clId="{55EBF6BC-B38F-418C-8CED-F98BC1215B23}" dt="2025-10-24T10:19:20.999" v="6480" actId="1036"/>
        <pc:sldMkLst>
          <pc:docMk/>
          <pc:sldMk cId="1362253933" sldId="313"/>
        </pc:sldMkLst>
        <pc:spChg chg="add del mod">
          <ac:chgData name="Kinjal Gohil" userId="d800db702ec4f30e" providerId="LiveId" clId="{55EBF6BC-B38F-418C-8CED-F98BC1215B23}" dt="2025-10-24T09:02:12.788" v="5599" actId="478"/>
          <ac:spMkLst>
            <pc:docMk/>
            <pc:sldMk cId="1362253933" sldId="313"/>
            <ac:spMk id="4" creationId="{7B1E5FBC-B3E1-16D6-E9DD-EC216ED851AD}"/>
          </ac:spMkLst>
        </pc:spChg>
        <pc:spChg chg="del mod">
          <ac:chgData name="Kinjal Gohil" userId="d800db702ec4f30e" providerId="LiveId" clId="{55EBF6BC-B38F-418C-8CED-F98BC1215B23}" dt="2025-10-23T14:52:09.245" v="428" actId="478"/>
          <ac:spMkLst>
            <pc:docMk/>
            <pc:sldMk cId="1362253933" sldId="313"/>
            <ac:spMk id="7" creationId="{881337D3-8AAA-ED7A-D2A0-BA7195EDF4F6}"/>
          </ac:spMkLst>
        </pc:spChg>
        <pc:spChg chg="add del mod">
          <ac:chgData name="Kinjal Gohil" userId="d800db702ec4f30e" providerId="LiveId" clId="{55EBF6BC-B38F-418C-8CED-F98BC1215B23}" dt="2025-10-24T09:02:12.788" v="5599" actId="478"/>
          <ac:spMkLst>
            <pc:docMk/>
            <pc:sldMk cId="1362253933" sldId="313"/>
            <ac:spMk id="7" creationId="{D35F1303-2446-218F-565F-51440638034F}"/>
          </ac:spMkLst>
        </pc:spChg>
        <pc:spChg chg="mod topLvl">
          <ac:chgData name="Kinjal Gohil" userId="d800db702ec4f30e" providerId="LiveId" clId="{55EBF6BC-B38F-418C-8CED-F98BC1215B23}" dt="2025-10-24T10:16:31.880" v="6451" actId="20577"/>
          <ac:spMkLst>
            <pc:docMk/>
            <pc:sldMk cId="1362253933" sldId="313"/>
            <ac:spMk id="8" creationId="{0C883B30-71EE-BEC5-CA29-6ECE4182EFAB}"/>
          </ac:spMkLst>
        </pc:spChg>
        <pc:spChg chg="mod topLvl">
          <ac:chgData name="Kinjal Gohil" userId="d800db702ec4f30e" providerId="LiveId" clId="{55EBF6BC-B38F-418C-8CED-F98BC1215B23}" dt="2025-10-24T10:17:12.712" v="6458" actId="1076"/>
          <ac:spMkLst>
            <pc:docMk/>
            <pc:sldMk cId="1362253933" sldId="313"/>
            <ac:spMk id="9" creationId="{405E7CA1-7BFE-B1B0-C473-8B49DA20017E}"/>
          </ac:spMkLst>
        </pc:spChg>
        <pc:spChg chg="add del mod">
          <ac:chgData name="Kinjal Gohil" userId="d800db702ec4f30e" providerId="LiveId" clId="{55EBF6BC-B38F-418C-8CED-F98BC1215B23}" dt="2025-10-23T14:52:22.464" v="430" actId="478"/>
          <ac:spMkLst>
            <pc:docMk/>
            <pc:sldMk cId="1362253933" sldId="313"/>
            <ac:spMk id="10" creationId="{012487FE-4857-7FA0-07B7-945105238E59}"/>
          </ac:spMkLst>
        </pc:spChg>
        <pc:spChg chg="add del mod">
          <ac:chgData name="Kinjal Gohil" userId="d800db702ec4f30e" providerId="LiveId" clId="{55EBF6BC-B38F-418C-8CED-F98BC1215B23}" dt="2025-10-24T09:03:48.343" v="5716" actId="21"/>
          <ac:spMkLst>
            <pc:docMk/>
            <pc:sldMk cId="1362253933" sldId="313"/>
            <ac:spMk id="10" creationId="{3020B029-DE24-C6A2-F0F2-44A728FDBD36}"/>
          </ac:spMkLst>
        </pc:spChg>
        <pc:spChg chg="add del mod">
          <ac:chgData name="Kinjal Gohil" userId="d800db702ec4f30e" providerId="LiveId" clId="{55EBF6BC-B38F-418C-8CED-F98BC1215B23}" dt="2025-10-24T09:03:48.343" v="5716" actId="21"/>
          <ac:spMkLst>
            <pc:docMk/>
            <pc:sldMk cId="1362253933" sldId="313"/>
            <ac:spMk id="12" creationId="{A428505F-C8EB-E9E7-346C-D38B24FE435E}"/>
          </ac:spMkLst>
        </pc:spChg>
        <pc:spChg chg="del mod">
          <ac:chgData name="Kinjal Gohil" userId="d800db702ec4f30e" providerId="LiveId" clId="{55EBF6BC-B38F-418C-8CED-F98BC1215B23}" dt="2025-10-23T14:52:54.615" v="436" actId="478"/>
          <ac:spMkLst>
            <pc:docMk/>
            <pc:sldMk cId="1362253933" sldId="313"/>
            <ac:spMk id="12" creationId="{BC5989E0-37A7-DA02-1B0D-EAA2F38733FB}"/>
          </ac:spMkLst>
        </pc:spChg>
        <pc:spChg chg="mod topLvl">
          <ac:chgData name="Kinjal Gohil" userId="d800db702ec4f30e" providerId="LiveId" clId="{55EBF6BC-B38F-418C-8CED-F98BC1215B23}" dt="2025-10-24T10:18:13.315" v="6469" actId="14100"/>
          <ac:spMkLst>
            <pc:docMk/>
            <pc:sldMk cId="1362253933" sldId="313"/>
            <ac:spMk id="13" creationId="{5009C299-DA82-F1BF-7E63-692B1F4B1654}"/>
          </ac:spMkLst>
        </pc:spChg>
        <pc:spChg chg="del mod topLvl">
          <ac:chgData name="Kinjal Gohil" userId="d800db702ec4f30e" providerId="LiveId" clId="{55EBF6BC-B38F-418C-8CED-F98BC1215B23}" dt="2025-10-24T10:18:06.405" v="6467" actId="478"/>
          <ac:spMkLst>
            <pc:docMk/>
            <pc:sldMk cId="1362253933" sldId="313"/>
            <ac:spMk id="14" creationId="{CD5C61D3-E793-EF0E-AEE5-42C02AEA1CD0}"/>
          </ac:spMkLst>
        </pc:spChg>
        <pc:spChg chg="add mod">
          <ac:chgData name="Kinjal Gohil" userId="d800db702ec4f30e" providerId="LiveId" clId="{55EBF6BC-B38F-418C-8CED-F98BC1215B23}" dt="2025-10-24T10:18:53.466" v="6471" actId="1076"/>
          <ac:spMkLst>
            <pc:docMk/>
            <pc:sldMk cId="1362253933" sldId="313"/>
            <ac:spMk id="15" creationId="{A7877BEF-4CDF-DD16-E25A-70E82B893944}"/>
          </ac:spMkLst>
        </pc:spChg>
        <pc:spChg chg="add mod">
          <ac:chgData name="Kinjal Gohil" userId="d800db702ec4f30e" providerId="LiveId" clId="{55EBF6BC-B38F-418C-8CED-F98BC1215B23}" dt="2025-10-24T10:18:53.466" v="6471" actId="1076"/>
          <ac:spMkLst>
            <pc:docMk/>
            <pc:sldMk cId="1362253933" sldId="313"/>
            <ac:spMk id="16" creationId="{61715373-F197-AC28-A5B8-B168A31D325E}"/>
          </ac:spMkLst>
        </pc:spChg>
        <pc:spChg chg="add mod">
          <ac:chgData name="Kinjal Gohil" userId="d800db702ec4f30e" providerId="LiveId" clId="{55EBF6BC-B38F-418C-8CED-F98BC1215B23}" dt="2025-10-24T09:03:51.459" v="5718"/>
          <ac:spMkLst>
            <pc:docMk/>
            <pc:sldMk cId="1362253933" sldId="313"/>
            <ac:spMk id="17" creationId="{3020B029-DE24-C6A2-F0F2-44A728FDBD36}"/>
          </ac:spMkLst>
        </pc:spChg>
        <pc:spChg chg="add mod">
          <ac:chgData name="Kinjal Gohil" userId="d800db702ec4f30e" providerId="LiveId" clId="{55EBF6BC-B38F-418C-8CED-F98BC1215B23}" dt="2025-10-24T09:03:51.459" v="5718"/>
          <ac:spMkLst>
            <pc:docMk/>
            <pc:sldMk cId="1362253933" sldId="313"/>
            <ac:spMk id="18" creationId="{A428505F-C8EB-E9E7-346C-D38B24FE435E}"/>
          </ac:spMkLst>
        </pc:spChg>
        <pc:spChg chg="add mod">
          <ac:chgData name="Kinjal Gohil" userId="d800db702ec4f30e" providerId="LiveId" clId="{55EBF6BC-B38F-418C-8CED-F98BC1215B23}" dt="2025-10-24T10:15:55.643" v="6426" actId="1076"/>
          <ac:spMkLst>
            <pc:docMk/>
            <pc:sldMk cId="1362253933" sldId="313"/>
            <ac:spMk id="19" creationId="{0F1AE8C0-480B-B1EB-AA0E-1094BD29BDC3}"/>
          </ac:spMkLst>
        </pc:spChg>
        <pc:spChg chg="add mod">
          <ac:chgData name="Kinjal Gohil" userId="d800db702ec4f30e" providerId="LiveId" clId="{55EBF6BC-B38F-418C-8CED-F98BC1215B23}" dt="2025-10-24T10:15:55.643" v="6426" actId="1076"/>
          <ac:spMkLst>
            <pc:docMk/>
            <pc:sldMk cId="1362253933" sldId="313"/>
            <ac:spMk id="20" creationId="{2B496A28-AA50-5AAE-453B-D843D8BD2837}"/>
          </ac:spMkLst>
        </pc:spChg>
        <pc:spChg chg="add mod">
          <ac:chgData name="Kinjal Gohil" userId="d800db702ec4f30e" providerId="LiveId" clId="{55EBF6BC-B38F-418C-8CED-F98BC1215B23}" dt="2025-10-24T10:18:20.977" v="6470" actId="1076"/>
          <ac:spMkLst>
            <pc:docMk/>
            <pc:sldMk cId="1362253933" sldId="313"/>
            <ac:spMk id="21" creationId="{629AAF1C-8E58-C3FF-F8AC-43CDAF3C9D9A}"/>
          </ac:spMkLst>
        </pc:spChg>
        <pc:spChg chg="mod">
          <ac:chgData name="Kinjal Gohil" userId="d800db702ec4f30e" providerId="LiveId" clId="{55EBF6BC-B38F-418C-8CED-F98BC1215B23}" dt="2025-10-24T10:16:08.795" v="6444" actId="1035"/>
          <ac:spMkLst>
            <pc:docMk/>
            <pc:sldMk cId="1362253933" sldId="313"/>
            <ac:spMk id="4434" creationId="{46EC0E98-52D4-1F31-E8FA-C62AC6779D7C}"/>
          </ac:spMkLst>
        </pc:spChg>
        <pc:spChg chg="del">
          <ac:chgData name="Kinjal Gohil" userId="d800db702ec4f30e" providerId="LiveId" clId="{55EBF6BC-B38F-418C-8CED-F98BC1215B23}" dt="2025-10-23T14:48:33.008" v="358" actId="478"/>
          <ac:spMkLst>
            <pc:docMk/>
            <pc:sldMk cId="1362253933" sldId="313"/>
            <ac:spMk id="4436" creationId="{EE1441BF-A783-7A1F-6C0C-EA192306E56F}"/>
          </ac:spMkLst>
        </pc:spChg>
        <pc:spChg chg="del">
          <ac:chgData name="Kinjal Gohil" userId="d800db702ec4f30e" providerId="LiveId" clId="{55EBF6BC-B38F-418C-8CED-F98BC1215B23}" dt="2025-10-23T14:48:33.008" v="358" actId="478"/>
          <ac:spMkLst>
            <pc:docMk/>
            <pc:sldMk cId="1362253933" sldId="313"/>
            <ac:spMk id="4437" creationId="{8EFFA08F-2BEF-530E-9A8C-0B2C95B32541}"/>
          </ac:spMkLst>
        </pc:spChg>
        <pc:spChg chg="del">
          <ac:chgData name="Kinjal Gohil" userId="d800db702ec4f30e" providerId="LiveId" clId="{55EBF6BC-B38F-418C-8CED-F98BC1215B23}" dt="2025-10-23T14:48:33.008" v="358" actId="478"/>
          <ac:spMkLst>
            <pc:docMk/>
            <pc:sldMk cId="1362253933" sldId="313"/>
            <ac:spMk id="4438" creationId="{91F7AFB7-88C3-980E-6864-3B09FFA175F5}"/>
          </ac:spMkLst>
        </pc:spChg>
        <pc:spChg chg="del">
          <ac:chgData name="Kinjal Gohil" userId="d800db702ec4f30e" providerId="LiveId" clId="{55EBF6BC-B38F-418C-8CED-F98BC1215B23}" dt="2025-10-23T14:48:39.425" v="360" actId="478"/>
          <ac:spMkLst>
            <pc:docMk/>
            <pc:sldMk cId="1362253933" sldId="313"/>
            <ac:spMk id="4439" creationId="{F7FC259F-FCE9-F42B-F17B-57E442A7E7E4}"/>
          </ac:spMkLst>
        </pc:spChg>
        <pc:spChg chg="del">
          <ac:chgData name="Kinjal Gohil" userId="d800db702ec4f30e" providerId="LiveId" clId="{55EBF6BC-B38F-418C-8CED-F98BC1215B23}" dt="2025-10-23T14:48:35.890" v="359" actId="478"/>
          <ac:spMkLst>
            <pc:docMk/>
            <pc:sldMk cId="1362253933" sldId="313"/>
            <ac:spMk id="4440" creationId="{48D43D3F-45AE-F94B-A6A9-C5934A99877D}"/>
          </ac:spMkLst>
        </pc:spChg>
        <pc:spChg chg="del">
          <ac:chgData name="Kinjal Gohil" userId="d800db702ec4f30e" providerId="LiveId" clId="{55EBF6BC-B38F-418C-8CED-F98BC1215B23}" dt="2025-10-23T14:48:39.425" v="360" actId="478"/>
          <ac:spMkLst>
            <pc:docMk/>
            <pc:sldMk cId="1362253933" sldId="313"/>
            <ac:spMk id="4441" creationId="{5645E3B6-68D7-B077-D180-A07C1527A53C}"/>
          </ac:spMkLst>
        </pc:spChg>
        <pc:spChg chg="del">
          <ac:chgData name="Kinjal Gohil" userId="d800db702ec4f30e" providerId="LiveId" clId="{55EBF6BC-B38F-418C-8CED-F98BC1215B23}" dt="2025-10-23T14:48:35.890" v="359" actId="478"/>
          <ac:spMkLst>
            <pc:docMk/>
            <pc:sldMk cId="1362253933" sldId="313"/>
            <ac:spMk id="4442" creationId="{05477823-C4C0-E801-CA3C-4414B32C63DC}"/>
          </ac:spMkLst>
        </pc:spChg>
        <pc:spChg chg="del">
          <ac:chgData name="Kinjal Gohil" userId="d800db702ec4f30e" providerId="LiveId" clId="{55EBF6BC-B38F-418C-8CED-F98BC1215B23}" dt="2025-10-23T14:48:39.425" v="360" actId="478"/>
          <ac:spMkLst>
            <pc:docMk/>
            <pc:sldMk cId="1362253933" sldId="313"/>
            <ac:spMk id="4443" creationId="{A8785A53-D873-86C9-1658-E015DAB53ED1}"/>
          </ac:spMkLst>
        </pc:spChg>
        <pc:spChg chg="del">
          <ac:chgData name="Kinjal Gohil" userId="d800db702ec4f30e" providerId="LiveId" clId="{55EBF6BC-B38F-418C-8CED-F98BC1215B23}" dt="2025-10-23T14:48:35.890" v="359" actId="478"/>
          <ac:spMkLst>
            <pc:docMk/>
            <pc:sldMk cId="1362253933" sldId="313"/>
            <ac:spMk id="4444" creationId="{00C37DDB-68CA-38F6-3D46-16A4C7437E80}"/>
          </ac:spMkLst>
        </pc:spChg>
        <pc:spChg chg="add del mod">
          <ac:chgData name="Kinjal Gohil" userId="d800db702ec4f30e" providerId="LiveId" clId="{55EBF6BC-B38F-418C-8CED-F98BC1215B23}" dt="2025-10-24T10:15:55.643" v="6426" actId="1076"/>
          <ac:spMkLst>
            <pc:docMk/>
            <pc:sldMk cId="1362253933" sldId="313"/>
            <ac:spMk id="4451" creationId="{11716A14-AB3E-C608-FCC5-6CDB3406B641}"/>
          </ac:spMkLst>
        </pc:spChg>
        <pc:spChg chg="del">
          <ac:chgData name="Kinjal Gohil" userId="d800db702ec4f30e" providerId="LiveId" clId="{55EBF6BC-B38F-418C-8CED-F98BC1215B23}" dt="2025-10-23T14:48:33.008" v="358" actId="478"/>
          <ac:spMkLst>
            <pc:docMk/>
            <pc:sldMk cId="1362253933" sldId="313"/>
            <ac:spMk id="4452" creationId="{81F74588-6479-7A7B-FE6A-24EA4FFE996C}"/>
          </ac:spMkLst>
        </pc:spChg>
        <pc:spChg chg="del">
          <ac:chgData name="Kinjal Gohil" userId="d800db702ec4f30e" providerId="LiveId" clId="{55EBF6BC-B38F-418C-8CED-F98BC1215B23}" dt="2025-10-23T14:48:39.425" v="360" actId="478"/>
          <ac:spMkLst>
            <pc:docMk/>
            <pc:sldMk cId="1362253933" sldId="313"/>
            <ac:spMk id="4453" creationId="{A4CAD715-FC28-04C1-D210-71619AFF77DA}"/>
          </ac:spMkLst>
        </pc:spChg>
        <pc:spChg chg="del">
          <ac:chgData name="Kinjal Gohil" userId="d800db702ec4f30e" providerId="LiveId" clId="{55EBF6BC-B38F-418C-8CED-F98BC1215B23}" dt="2025-10-23T14:48:35.890" v="359" actId="478"/>
          <ac:spMkLst>
            <pc:docMk/>
            <pc:sldMk cId="1362253933" sldId="313"/>
            <ac:spMk id="4454" creationId="{0681B214-17E1-A3CC-6605-7CDA3179F1CD}"/>
          </ac:spMkLst>
        </pc:spChg>
        <pc:spChg chg="mod">
          <ac:chgData name="Kinjal Gohil" userId="d800db702ec4f30e" providerId="LiveId" clId="{55EBF6BC-B38F-418C-8CED-F98BC1215B23}" dt="2025-10-24T10:18:53.466" v="6471" actId="1076"/>
          <ac:spMkLst>
            <pc:docMk/>
            <pc:sldMk cId="1362253933" sldId="313"/>
            <ac:spMk id="4457" creationId="{F9677A56-C60C-3830-A66F-1A39FF12F722}"/>
          </ac:spMkLst>
        </pc:spChg>
        <pc:grpChg chg="add del mod">
          <ac:chgData name="Kinjal Gohil" userId="d800db702ec4f30e" providerId="LiveId" clId="{55EBF6BC-B38F-418C-8CED-F98BC1215B23}" dt="2025-10-24T10:14:39.947" v="6415" actId="165"/>
          <ac:grpSpMkLst>
            <pc:docMk/>
            <pc:sldMk cId="1362253933" sldId="313"/>
            <ac:grpSpMk id="6" creationId="{ECB62471-2318-58AE-9070-B0EB7AB69E55}"/>
          </ac:grpSpMkLst>
        </pc:grpChg>
        <pc:grpChg chg="add del mod">
          <ac:chgData name="Kinjal Gohil" userId="d800db702ec4f30e" providerId="LiveId" clId="{55EBF6BC-B38F-418C-8CED-F98BC1215B23}" dt="2025-10-24T10:17:38.744" v="6459" actId="165"/>
          <ac:grpSpMkLst>
            <pc:docMk/>
            <pc:sldMk cId="1362253933" sldId="313"/>
            <ac:grpSpMk id="11" creationId="{721DB7C3-754F-325E-5BAB-03CE200F068E}"/>
          </ac:grpSpMkLst>
        </pc:grpChg>
        <pc:grpChg chg="del mod">
          <ac:chgData name="Kinjal Gohil" userId="d800db702ec4f30e" providerId="LiveId" clId="{55EBF6BC-B38F-418C-8CED-F98BC1215B23}" dt="2025-10-23T14:48:26.911" v="356" actId="478"/>
          <ac:grpSpMkLst>
            <pc:docMk/>
            <pc:sldMk cId="1362253933" sldId="313"/>
            <ac:grpSpMk id="4458" creationId="{5A5BD644-2E1C-7600-DA0A-E0FC0379F786}"/>
          </ac:grpSpMkLst>
        </pc:grpChg>
        <pc:grpChg chg="del">
          <ac:chgData name="Kinjal Gohil" userId="d800db702ec4f30e" providerId="LiveId" clId="{55EBF6BC-B38F-418C-8CED-F98BC1215B23}" dt="2025-10-23T14:48:28.619" v="357" actId="478"/>
          <ac:grpSpMkLst>
            <pc:docMk/>
            <pc:sldMk cId="1362253933" sldId="313"/>
            <ac:grpSpMk id="4461" creationId="{FB785150-7706-BB6A-0531-1C3416F410C2}"/>
          </ac:grpSpMkLst>
        </pc:grpChg>
        <pc:picChg chg="add mod">
          <ac:chgData name="Kinjal Gohil" userId="d800db702ec4f30e" providerId="LiveId" clId="{55EBF6BC-B38F-418C-8CED-F98BC1215B23}" dt="2025-10-24T10:19:20.999" v="6480" actId="1036"/>
          <ac:picMkLst>
            <pc:docMk/>
            <pc:sldMk cId="1362253933" sldId="313"/>
            <ac:picMk id="5" creationId="{5EBFACDD-A72D-A4EF-0B59-EF638BCE8A57}"/>
          </ac:picMkLst>
        </pc:picChg>
        <pc:cxnChg chg="mod">
          <ac:chgData name="Kinjal Gohil" userId="d800db702ec4f30e" providerId="LiveId" clId="{55EBF6BC-B38F-418C-8CED-F98BC1215B23}" dt="2025-10-24T10:16:08.795" v="6444" actId="1035"/>
          <ac:cxnSpMkLst>
            <pc:docMk/>
            <pc:sldMk cId="1362253933" sldId="313"/>
            <ac:cxnSpMk id="4435" creationId="{5C6BC147-F76A-00ED-A8DB-49B3B64FD456}"/>
          </ac:cxnSpMkLst>
        </pc:cxnChg>
        <pc:cxnChg chg="del mod">
          <ac:chgData name="Kinjal Gohil" userId="d800db702ec4f30e" providerId="LiveId" clId="{55EBF6BC-B38F-418C-8CED-F98BC1215B23}" dt="2025-10-23T14:48:39.425" v="360" actId="478"/>
          <ac:cxnSpMkLst>
            <pc:docMk/>
            <pc:sldMk cId="1362253933" sldId="313"/>
            <ac:cxnSpMk id="4445" creationId="{1457E172-D41A-DC4A-F626-61DB71A5430C}"/>
          </ac:cxnSpMkLst>
        </pc:cxnChg>
        <pc:cxnChg chg="del mod">
          <ac:chgData name="Kinjal Gohil" userId="d800db702ec4f30e" providerId="LiveId" clId="{55EBF6BC-B38F-418C-8CED-F98BC1215B23}" dt="2025-10-23T14:48:33.008" v="358" actId="478"/>
          <ac:cxnSpMkLst>
            <pc:docMk/>
            <pc:sldMk cId="1362253933" sldId="313"/>
            <ac:cxnSpMk id="4446" creationId="{0ED0478C-E477-8B01-590D-A767EAB89D52}"/>
          </ac:cxnSpMkLst>
        </pc:cxnChg>
        <pc:cxnChg chg="del mod">
          <ac:chgData name="Kinjal Gohil" userId="d800db702ec4f30e" providerId="LiveId" clId="{55EBF6BC-B38F-418C-8CED-F98BC1215B23}" dt="2025-10-23T14:48:39.425" v="360" actId="478"/>
          <ac:cxnSpMkLst>
            <pc:docMk/>
            <pc:sldMk cId="1362253933" sldId="313"/>
            <ac:cxnSpMk id="4447" creationId="{0AA4A261-ADF8-BFD8-8D97-A9384DB953B0}"/>
          </ac:cxnSpMkLst>
        </pc:cxnChg>
        <pc:cxnChg chg="del mod">
          <ac:chgData name="Kinjal Gohil" userId="d800db702ec4f30e" providerId="LiveId" clId="{55EBF6BC-B38F-418C-8CED-F98BC1215B23}" dt="2025-10-23T14:48:33.008" v="358" actId="478"/>
          <ac:cxnSpMkLst>
            <pc:docMk/>
            <pc:sldMk cId="1362253933" sldId="313"/>
            <ac:cxnSpMk id="4448" creationId="{81DF6B9B-B4F1-5017-5016-9D68A3D00585}"/>
          </ac:cxnSpMkLst>
        </pc:cxnChg>
        <pc:cxnChg chg="del mod">
          <ac:chgData name="Kinjal Gohil" userId="d800db702ec4f30e" providerId="LiveId" clId="{55EBF6BC-B38F-418C-8CED-F98BC1215B23}" dt="2025-10-23T14:48:39.425" v="360" actId="478"/>
          <ac:cxnSpMkLst>
            <pc:docMk/>
            <pc:sldMk cId="1362253933" sldId="313"/>
            <ac:cxnSpMk id="4449" creationId="{FA281964-8C5F-C2E0-2B99-D77848034A1B}"/>
          </ac:cxnSpMkLst>
        </pc:cxnChg>
        <pc:cxnChg chg="del mod">
          <ac:chgData name="Kinjal Gohil" userId="d800db702ec4f30e" providerId="LiveId" clId="{55EBF6BC-B38F-418C-8CED-F98BC1215B23}" dt="2025-10-23T14:48:33.008" v="358" actId="478"/>
          <ac:cxnSpMkLst>
            <pc:docMk/>
            <pc:sldMk cId="1362253933" sldId="313"/>
            <ac:cxnSpMk id="4450" creationId="{110B4B16-FB93-514F-8DCA-EE7307316F83}"/>
          </ac:cxnSpMkLst>
        </pc:cxnChg>
        <pc:cxnChg chg="del mod">
          <ac:chgData name="Kinjal Gohil" userId="d800db702ec4f30e" providerId="LiveId" clId="{55EBF6BC-B38F-418C-8CED-F98BC1215B23}" dt="2025-10-23T14:48:39.425" v="360" actId="478"/>
          <ac:cxnSpMkLst>
            <pc:docMk/>
            <pc:sldMk cId="1362253933" sldId="313"/>
            <ac:cxnSpMk id="4455" creationId="{6F3238C7-5305-98B3-7E1D-6F36A2F6DE5D}"/>
          </ac:cxnSpMkLst>
        </pc:cxnChg>
      </pc:sldChg>
      <pc:sldChg chg="addSp delSp modSp add mod">
        <pc:chgData name="Kinjal Gohil" userId="d800db702ec4f30e" providerId="LiveId" clId="{55EBF6BC-B38F-418C-8CED-F98BC1215B23}" dt="2025-10-24T10:50:28.714" v="7060" actId="1076"/>
        <pc:sldMkLst>
          <pc:docMk/>
          <pc:sldMk cId="3886600351" sldId="314"/>
        </pc:sldMkLst>
        <pc:spChg chg="add mod">
          <ac:chgData name="Kinjal Gohil" userId="d800db702ec4f30e" providerId="LiveId" clId="{55EBF6BC-B38F-418C-8CED-F98BC1215B23}" dt="2025-10-24T10:49:40.048" v="7053" actId="207"/>
          <ac:spMkLst>
            <pc:docMk/>
            <pc:sldMk cId="3886600351" sldId="314"/>
            <ac:spMk id="2" creationId="{D966DD10-B2FC-AC43-B216-E2C5E4BC2F51}"/>
          </ac:spMkLst>
        </pc:spChg>
        <pc:spChg chg="add mod">
          <ac:chgData name="Kinjal Gohil" userId="d800db702ec4f30e" providerId="LiveId" clId="{55EBF6BC-B38F-418C-8CED-F98BC1215B23}" dt="2025-10-23T15:46:26.012" v="2217"/>
          <ac:spMkLst>
            <pc:docMk/>
            <pc:sldMk cId="3886600351" sldId="314"/>
            <ac:spMk id="3" creationId="{2D88ABA0-1D88-0FB4-B8DB-7D59412233CD}"/>
          </ac:spMkLst>
        </pc:spChg>
        <pc:spChg chg="add mod">
          <ac:chgData name="Kinjal Gohil" userId="d800db702ec4f30e" providerId="LiveId" clId="{55EBF6BC-B38F-418C-8CED-F98BC1215B23}" dt="2025-10-23T15:52:09.803" v="2278" actId="1037"/>
          <ac:spMkLst>
            <pc:docMk/>
            <pc:sldMk cId="3886600351" sldId="314"/>
            <ac:spMk id="4" creationId="{4EEA7454-5C1F-57FD-A323-C087372FB0D7}"/>
          </ac:spMkLst>
        </pc:spChg>
        <pc:spChg chg="mod">
          <ac:chgData name="Kinjal Gohil" userId="d800db702ec4f30e" providerId="LiveId" clId="{55EBF6BC-B38F-418C-8CED-F98BC1215B23}" dt="2025-10-24T10:49:35.532" v="7052" actId="207"/>
          <ac:spMkLst>
            <pc:docMk/>
            <pc:sldMk cId="3886600351" sldId="314"/>
            <ac:spMk id="5" creationId="{6A420FA8-B5D9-5523-12C0-97B1BB081C71}"/>
          </ac:spMkLst>
        </pc:spChg>
        <pc:spChg chg="mod">
          <ac:chgData name="Kinjal Gohil" userId="d800db702ec4f30e" providerId="LiveId" clId="{55EBF6BC-B38F-418C-8CED-F98BC1215B23}" dt="2025-10-24T10:49:35.532" v="7052" actId="207"/>
          <ac:spMkLst>
            <pc:docMk/>
            <pc:sldMk cId="3886600351" sldId="314"/>
            <ac:spMk id="6" creationId="{608BEC8A-112A-C9F5-78F6-3BE2263C4420}"/>
          </ac:spMkLst>
        </pc:spChg>
        <pc:spChg chg="add del mod">
          <ac:chgData name="Kinjal Gohil" userId="d800db702ec4f30e" providerId="LiveId" clId="{55EBF6BC-B38F-418C-8CED-F98BC1215B23}" dt="2025-10-23T15:49:14.809" v="2248" actId="478"/>
          <ac:spMkLst>
            <pc:docMk/>
            <pc:sldMk cId="3886600351" sldId="314"/>
            <ac:spMk id="6" creationId="{6D50E26D-56F8-3CD3-BF25-8AF29988DACA}"/>
          </ac:spMkLst>
        </pc:spChg>
        <pc:spChg chg="mod">
          <ac:chgData name="Kinjal Gohil" userId="d800db702ec4f30e" providerId="LiveId" clId="{55EBF6BC-B38F-418C-8CED-F98BC1215B23}" dt="2025-10-24T10:49:35.532" v="7052" actId="207"/>
          <ac:spMkLst>
            <pc:docMk/>
            <pc:sldMk cId="3886600351" sldId="314"/>
            <ac:spMk id="7" creationId="{7A1B48DE-18D7-7AA7-C606-4E7BE1C9E90B}"/>
          </ac:spMkLst>
        </pc:spChg>
        <pc:spChg chg="add del mod">
          <ac:chgData name="Kinjal Gohil" userId="d800db702ec4f30e" providerId="LiveId" clId="{55EBF6BC-B38F-418C-8CED-F98BC1215B23}" dt="2025-10-23T15:49:17.888" v="2250" actId="478"/>
          <ac:spMkLst>
            <pc:docMk/>
            <pc:sldMk cId="3886600351" sldId="314"/>
            <ac:spMk id="8" creationId="{46313755-BFA5-E67D-1610-A42BF9BF17A3}"/>
          </ac:spMkLst>
        </pc:spChg>
        <pc:spChg chg="add mod">
          <ac:chgData name="Kinjal Gohil" userId="d800db702ec4f30e" providerId="LiveId" clId="{55EBF6BC-B38F-418C-8CED-F98BC1215B23}" dt="2025-10-23T15:53:46.940" v="2398"/>
          <ac:spMkLst>
            <pc:docMk/>
            <pc:sldMk cId="3886600351" sldId="314"/>
            <ac:spMk id="9" creationId="{9B5BE28C-8408-FA52-B3C1-9ECBC5E0CB87}"/>
          </ac:spMkLst>
        </pc:spChg>
        <pc:spChg chg="add mod">
          <ac:chgData name="Kinjal Gohil" userId="d800db702ec4f30e" providerId="LiveId" clId="{55EBF6BC-B38F-418C-8CED-F98BC1215B23}" dt="2025-10-23T15:53:38.592" v="2397"/>
          <ac:spMkLst>
            <pc:docMk/>
            <pc:sldMk cId="3886600351" sldId="314"/>
            <ac:spMk id="10" creationId="{244C3D12-01C0-C5B5-0D39-A36A0CED0121}"/>
          </ac:spMkLst>
        </pc:spChg>
        <pc:spChg chg="mod">
          <ac:chgData name="Kinjal Gohil" userId="d800db702ec4f30e" providerId="LiveId" clId="{55EBF6BC-B38F-418C-8CED-F98BC1215B23}" dt="2025-10-23T15:52:29.265" v="2279"/>
          <ac:spMkLst>
            <pc:docMk/>
            <pc:sldMk cId="3886600351" sldId="314"/>
            <ac:spMk id="12" creationId="{E30E41E9-C56E-8CA9-68FE-916D93919F3D}"/>
          </ac:spMkLst>
        </pc:spChg>
        <pc:spChg chg="mod">
          <ac:chgData name="Kinjal Gohil" userId="d800db702ec4f30e" providerId="LiveId" clId="{55EBF6BC-B38F-418C-8CED-F98BC1215B23}" dt="2025-10-23T15:52:29.265" v="2279"/>
          <ac:spMkLst>
            <pc:docMk/>
            <pc:sldMk cId="3886600351" sldId="314"/>
            <ac:spMk id="13" creationId="{6A0CD39D-6EB1-AC0B-F8EB-68AF9CC7C424}"/>
          </ac:spMkLst>
        </pc:spChg>
        <pc:spChg chg="add mod">
          <ac:chgData name="Kinjal Gohil" userId="d800db702ec4f30e" providerId="LiveId" clId="{55EBF6BC-B38F-418C-8CED-F98BC1215B23}" dt="2025-10-23T15:53:23.209" v="2392" actId="20577"/>
          <ac:spMkLst>
            <pc:docMk/>
            <pc:sldMk cId="3886600351" sldId="314"/>
            <ac:spMk id="14" creationId="{8E6F93FD-F751-67D8-857B-D22E2CCB69EC}"/>
          </ac:spMkLst>
        </pc:spChg>
        <pc:spChg chg="add mod">
          <ac:chgData name="Kinjal Gohil" userId="d800db702ec4f30e" providerId="LiveId" clId="{55EBF6BC-B38F-418C-8CED-F98BC1215B23}" dt="2025-10-23T15:54:10.541" v="2401" actId="14100"/>
          <ac:spMkLst>
            <pc:docMk/>
            <pc:sldMk cId="3886600351" sldId="314"/>
            <ac:spMk id="15" creationId="{64D9E8CB-732A-2C3E-37A7-23B97EE2C661}"/>
          </ac:spMkLst>
        </pc:spChg>
        <pc:spChg chg="add mod">
          <ac:chgData name="Kinjal Gohil" userId="d800db702ec4f30e" providerId="LiveId" clId="{55EBF6BC-B38F-418C-8CED-F98BC1215B23}" dt="2025-10-23T15:53:55.470" v="2399"/>
          <ac:spMkLst>
            <pc:docMk/>
            <pc:sldMk cId="3886600351" sldId="314"/>
            <ac:spMk id="16" creationId="{F856EFF0-0206-6FB5-14B8-112B178E1EEE}"/>
          </ac:spMkLst>
        </pc:spChg>
        <pc:spChg chg="mod">
          <ac:chgData name="Kinjal Gohil" userId="d800db702ec4f30e" providerId="LiveId" clId="{55EBF6BC-B38F-418C-8CED-F98BC1215B23}" dt="2025-10-23T15:52:50.111" v="2306"/>
          <ac:spMkLst>
            <pc:docMk/>
            <pc:sldMk cId="3886600351" sldId="314"/>
            <ac:spMk id="18" creationId="{D5F035A2-9833-0283-CF69-F0F478FF8239}"/>
          </ac:spMkLst>
        </pc:spChg>
        <pc:spChg chg="mod">
          <ac:chgData name="Kinjal Gohil" userId="d800db702ec4f30e" providerId="LiveId" clId="{55EBF6BC-B38F-418C-8CED-F98BC1215B23}" dt="2025-10-23T15:52:50.111" v="2306"/>
          <ac:spMkLst>
            <pc:docMk/>
            <pc:sldMk cId="3886600351" sldId="314"/>
            <ac:spMk id="19" creationId="{E98BD823-D270-279E-3700-7307A78FA48E}"/>
          </ac:spMkLst>
        </pc:spChg>
        <pc:spChg chg="add mod">
          <ac:chgData name="Kinjal Gohil" userId="d800db702ec4f30e" providerId="LiveId" clId="{55EBF6BC-B38F-418C-8CED-F98BC1215B23}" dt="2025-10-23T15:53:25.661" v="2394" actId="20577"/>
          <ac:spMkLst>
            <pc:docMk/>
            <pc:sldMk cId="3886600351" sldId="314"/>
            <ac:spMk id="20" creationId="{44B03AD0-AF09-3BA5-987B-25B78141F4D9}"/>
          </ac:spMkLst>
        </pc:spChg>
        <pc:spChg chg="add mod">
          <ac:chgData name="Kinjal Gohil" userId="d800db702ec4f30e" providerId="LiveId" clId="{55EBF6BC-B38F-418C-8CED-F98BC1215B23}" dt="2025-10-23T15:54:40.532" v="2407" actId="20577"/>
          <ac:spMkLst>
            <pc:docMk/>
            <pc:sldMk cId="3886600351" sldId="314"/>
            <ac:spMk id="21" creationId="{2E4F50E0-9DF6-6821-CFA7-E6F13A8277CA}"/>
          </ac:spMkLst>
        </pc:spChg>
        <pc:spChg chg="add mod">
          <ac:chgData name="Kinjal Gohil" userId="d800db702ec4f30e" providerId="LiveId" clId="{55EBF6BC-B38F-418C-8CED-F98BC1215B23}" dt="2025-10-23T15:54:20.048" v="2402"/>
          <ac:spMkLst>
            <pc:docMk/>
            <pc:sldMk cId="3886600351" sldId="314"/>
            <ac:spMk id="22" creationId="{99552069-29F8-E2A7-284C-2BA1AF4C1879}"/>
          </ac:spMkLst>
        </pc:spChg>
        <pc:spChg chg="mod">
          <ac:chgData name="Kinjal Gohil" userId="d800db702ec4f30e" providerId="LiveId" clId="{55EBF6BC-B38F-418C-8CED-F98BC1215B23}" dt="2025-10-23T15:53:00.289" v="2343"/>
          <ac:spMkLst>
            <pc:docMk/>
            <pc:sldMk cId="3886600351" sldId="314"/>
            <ac:spMk id="24" creationId="{A00DEA30-3D63-9E01-008D-9B24C7339B45}"/>
          </ac:spMkLst>
        </pc:spChg>
        <pc:spChg chg="mod">
          <ac:chgData name="Kinjal Gohil" userId="d800db702ec4f30e" providerId="LiveId" clId="{55EBF6BC-B38F-418C-8CED-F98BC1215B23}" dt="2025-10-23T15:53:00.289" v="2343"/>
          <ac:spMkLst>
            <pc:docMk/>
            <pc:sldMk cId="3886600351" sldId="314"/>
            <ac:spMk id="25" creationId="{0AA8FF90-486F-15A4-BFBE-97B49983DC09}"/>
          </ac:spMkLst>
        </pc:spChg>
        <pc:spChg chg="add mod">
          <ac:chgData name="Kinjal Gohil" userId="d800db702ec4f30e" providerId="LiveId" clId="{55EBF6BC-B38F-418C-8CED-F98BC1215B23}" dt="2025-10-23T16:17:20.609" v="2673" actId="1076"/>
          <ac:spMkLst>
            <pc:docMk/>
            <pc:sldMk cId="3886600351" sldId="314"/>
            <ac:spMk id="26" creationId="{B38E2FBF-FC92-702B-9099-3BEC5CA80958}"/>
          </ac:spMkLst>
        </pc:spChg>
        <pc:spChg chg="mod">
          <ac:chgData name="Kinjal Gohil" userId="d800db702ec4f30e" providerId="LiveId" clId="{55EBF6BC-B38F-418C-8CED-F98BC1215B23}" dt="2025-10-24T10:49:28.389" v="7051" actId="207"/>
          <ac:spMkLst>
            <pc:docMk/>
            <pc:sldMk cId="3886600351" sldId="314"/>
            <ac:spMk id="27" creationId="{132239E4-F619-7ABA-2969-F2128921C4B1}"/>
          </ac:spMkLst>
        </pc:spChg>
        <pc:spChg chg="mod">
          <ac:chgData name="Kinjal Gohil" userId="d800db702ec4f30e" providerId="LiveId" clId="{55EBF6BC-B38F-418C-8CED-F98BC1215B23}" dt="2025-10-24T10:49:28.389" v="7051" actId="207"/>
          <ac:spMkLst>
            <pc:docMk/>
            <pc:sldMk cId="3886600351" sldId="314"/>
            <ac:spMk id="28" creationId="{EFF1B314-A474-10FB-B17A-484B8F0C74C4}"/>
          </ac:spMkLst>
        </pc:spChg>
        <pc:spChg chg="mod">
          <ac:chgData name="Kinjal Gohil" userId="d800db702ec4f30e" providerId="LiveId" clId="{55EBF6BC-B38F-418C-8CED-F98BC1215B23}" dt="2025-10-24T10:49:28.389" v="7051" actId="207"/>
          <ac:spMkLst>
            <pc:docMk/>
            <pc:sldMk cId="3886600351" sldId="314"/>
            <ac:spMk id="29" creationId="{8526FFE9-3246-7682-2A43-F963DDBF25F9}"/>
          </ac:spMkLst>
        </pc:spChg>
        <pc:spChg chg="mod">
          <ac:chgData name="Kinjal Gohil" userId="d800db702ec4f30e" providerId="LiveId" clId="{55EBF6BC-B38F-418C-8CED-F98BC1215B23}" dt="2025-10-24T10:49:28.389" v="7051" actId="207"/>
          <ac:spMkLst>
            <pc:docMk/>
            <pc:sldMk cId="3886600351" sldId="314"/>
            <ac:spMk id="30" creationId="{AD017568-F6BD-9BDC-1016-9EE099C43079}"/>
          </ac:spMkLst>
        </pc:spChg>
        <pc:spChg chg="mod">
          <ac:chgData name="Kinjal Gohil" userId="d800db702ec4f30e" providerId="LiveId" clId="{55EBF6BC-B38F-418C-8CED-F98BC1215B23}" dt="2025-10-24T10:49:28.389" v="7051" actId="207"/>
          <ac:spMkLst>
            <pc:docMk/>
            <pc:sldMk cId="3886600351" sldId="314"/>
            <ac:spMk id="31" creationId="{1AFF3D1B-FF19-459B-6BF5-19B706435E85}"/>
          </ac:spMkLst>
        </pc:spChg>
        <pc:spChg chg="mod">
          <ac:chgData name="Kinjal Gohil" userId="d800db702ec4f30e" providerId="LiveId" clId="{55EBF6BC-B38F-418C-8CED-F98BC1215B23}" dt="2025-10-24T10:49:28.389" v="7051" actId="207"/>
          <ac:spMkLst>
            <pc:docMk/>
            <pc:sldMk cId="3886600351" sldId="314"/>
            <ac:spMk id="32" creationId="{908AF0A4-5EDE-E5B1-24E2-63CED0DE8862}"/>
          </ac:spMkLst>
        </pc:spChg>
        <pc:spChg chg="mod">
          <ac:chgData name="Kinjal Gohil" userId="d800db702ec4f30e" providerId="LiveId" clId="{55EBF6BC-B38F-418C-8CED-F98BC1215B23}" dt="2025-10-24T10:49:28.389" v="7051" actId="207"/>
          <ac:spMkLst>
            <pc:docMk/>
            <pc:sldMk cId="3886600351" sldId="314"/>
            <ac:spMk id="33" creationId="{65847401-AE4F-247C-4ECA-B465A5495D39}"/>
          </ac:spMkLst>
        </pc:spChg>
        <pc:spChg chg="add mod">
          <ac:chgData name="Kinjal Gohil" userId="d800db702ec4f30e" providerId="LiveId" clId="{55EBF6BC-B38F-418C-8CED-F98BC1215B23}" dt="2025-10-24T10:50:13.256" v="7058" actId="207"/>
          <ac:spMkLst>
            <pc:docMk/>
            <pc:sldMk cId="3886600351" sldId="314"/>
            <ac:spMk id="34" creationId="{4C7BC73E-E51D-49C6-8463-404575854D54}"/>
          </ac:spMkLst>
        </pc:spChg>
        <pc:spChg chg="mod">
          <ac:chgData name="Kinjal Gohil" userId="d800db702ec4f30e" providerId="LiveId" clId="{55EBF6BC-B38F-418C-8CED-F98BC1215B23}" dt="2025-10-23T15:43:38.425" v="2208" actId="1076"/>
          <ac:spMkLst>
            <pc:docMk/>
            <pc:sldMk cId="3886600351" sldId="314"/>
            <ac:spMk id="3078" creationId="{16DD36AC-2080-1E86-EF45-DE2C19437114}"/>
          </ac:spMkLst>
        </pc:spChg>
        <pc:spChg chg="mod">
          <ac:chgData name="Kinjal Gohil" userId="d800db702ec4f30e" providerId="LiveId" clId="{55EBF6BC-B38F-418C-8CED-F98BC1215B23}" dt="2025-10-23T15:48:58.095" v="2245" actId="14100"/>
          <ac:spMkLst>
            <pc:docMk/>
            <pc:sldMk cId="3886600351" sldId="314"/>
            <ac:spMk id="3079" creationId="{AFE0A5AE-F900-E98A-4C3F-C607E279CC8D}"/>
          </ac:spMkLst>
        </pc:spChg>
        <pc:spChg chg="del">
          <ac:chgData name="Kinjal Gohil" userId="d800db702ec4f30e" providerId="LiveId" clId="{55EBF6BC-B38F-418C-8CED-F98BC1215B23}" dt="2025-10-23T15:49:16.329" v="2249" actId="478"/>
          <ac:spMkLst>
            <pc:docMk/>
            <pc:sldMk cId="3886600351" sldId="314"/>
            <ac:spMk id="3080" creationId="{A4B925EA-9D04-FBAE-EBC6-1001ABCA27B6}"/>
          </ac:spMkLst>
        </pc:spChg>
        <pc:spChg chg="mod">
          <ac:chgData name="Kinjal Gohil" userId="d800db702ec4f30e" providerId="LiveId" clId="{55EBF6BC-B38F-418C-8CED-F98BC1215B23}" dt="2025-10-23T15:47:25.303" v="2229" actId="1076"/>
          <ac:spMkLst>
            <pc:docMk/>
            <pc:sldMk cId="3886600351" sldId="314"/>
            <ac:spMk id="3081" creationId="{D54C18D0-EF29-22B3-0D3E-059F98A0CA44}"/>
          </ac:spMkLst>
        </pc:spChg>
        <pc:spChg chg="del">
          <ac:chgData name="Kinjal Gohil" userId="d800db702ec4f30e" providerId="LiveId" clId="{55EBF6BC-B38F-418C-8CED-F98BC1215B23}" dt="2025-10-23T15:49:12.552" v="2247" actId="478"/>
          <ac:spMkLst>
            <pc:docMk/>
            <pc:sldMk cId="3886600351" sldId="314"/>
            <ac:spMk id="3082" creationId="{6BC617FF-0480-3664-A2FF-210B15B30458}"/>
          </ac:spMkLst>
        </pc:spChg>
        <pc:spChg chg="mod">
          <ac:chgData name="Kinjal Gohil" userId="d800db702ec4f30e" providerId="LiveId" clId="{55EBF6BC-B38F-418C-8CED-F98BC1215B23}" dt="2025-10-23T15:43:57.981" v="2211" actId="1076"/>
          <ac:spMkLst>
            <pc:docMk/>
            <pc:sldMk cId="3886600351" sldId="314"/>
            <ac:spMk id="3090" creationId="{C1567619-66E9-FCE2-8F26-4CBB721FB2EF}"/>
          </ac:spMkLst>
        </pc:spChg>
        <pc:spChg chg="del">
          <ac:chgData name="Kinjal Gohil" userId="d800db702ec4f30e" providerId="LiveId" clId="{55EBF6BC-B38F-418C-8CED-F98BC1215B23}" dt="2025-10-23T15:49:10.857" v="2246" actId="478"/>
          <ac:spMkLst>
            <pc:docMk/>
            <pc:sldMk cId="3886600351" sldId="314"/>
            <ac:spMk id="3098" creationId="{B3B29FA1-4D6B-6000-7F36-22DFB571C792}"/>
          </ac:spMkLst>
        </pc:spChg>
        <pc:grpChg chg="add mod">
          <ac:chgData name="Kinjal Gohil" userId="d800db702ec4f30e" providerId="LiveId" clId="{55EBF6BC-B38F-418C-8CED-F98BC1215B23}" dt="2025-10-24T10:49:35.532" v="7052" actId="207"/>
          <ac:grpSpMkLst>
            <pc:docMk/>
            <pc:sldMk cId="3886600351" sldId="314"/>
            <ac:grpSpMk id="3" creationId="{C665A494-7F7D-4EF2-2BF6-3762FB0E7EE4}"/>
          </ac:grpSpMkLst>
        </pc:grpChg>
        <pc:grpChg chg="add mod">
          <ac:chgData name="Kinjal Gohil" userId="d800db702ec4f30e" providerId="LiveId" clId="{55EBF6BC-B38F-418C-8CED-F98BC1215B23}" dt="2025-10-24T10:50:28.714" v="7060" actId="1076"/>
          <ac:grpSpMkLst>
            <pc:docMk/>
            <pc:sldMk cId="3886600351" sldId="314"/>
            <ac:grpSpMk id="8" creationId="{D6457B13-2B89-ACA5-86C2-ACCDD834AB68}"/>
          </ac:grpSpMkLst>
        </pc:grpChg>
        <pc:grpChg chg="add mod">
          <ac:chgData name="Kinjal Gohil" userId="d800db702ec4f30e" providerId="LiveId" clId="{55EBF6BC-B38F-418C-8CED-F98BC1215B23}" dt="2025-10-23T15:52:47.777" v="2305" actId="1076"/>
          <ac:grpSpMkLst>
            <pc:docMk/>
            <pc:sldMk cId="3886600351" sldId="314"/>
            <ac:grpSpMk id="11" creationId="{A890D897-DDCA-0DA3-2C9F-991C54A2755B}"/>
          </ac:grpSpMkLst>
        </pc:grpChg>
        <pc:grpChg chg="add mod">
          <ac:chgData name="Kinjal Gohil" userId="d800db702ec4f30e" providerId="LiveId" clId="{55EBF6BC-B38F-418C-8CED-F98BC1215B23}" dt="2025-10-23T15:52:58.801" v="2342" actId="1076"/>
          <ac:grpSpMkLst>
            <pc:docMk/>
            <pc:sldMk cId="3886600351" sldId="314"/>
            <ac:grpSpMk id="17" creationId="{3FD22A92-68DB-FF36-6DB8-98CC42639FC2}"/>
          </ac:grpSpMkLst>
        </pc:grpChg>
        <pc:grpChg chg="add mod">
          <ac:chgData name="Kinjal Gohil" userId="d800db702ec4f30e" providerId="LiveId" clId="{55EBF6BC-B38F-418C-8CED-F98BC1215B23}" dt="2025-10-23T15:53:13.154" v="2390" actId="1076"/>
          <ac:grpSpMkLst>
            <pc:docMk/>
            <pc:sldMk cId="3886600351" sldId="314"/>
            <ac:grpSpMk id="23" creationId="{052EA99A-46A2-F6CB-0A7D-B8EBFC502750}"/>
          </ac:grpSpMkLst>
        </pc:grpChg>
        <pc:grpChg chg="mod">
          <ac:chgData name="Kinjal Gohil" userId="d800db702ec4f30e" providerId="LiveId" clId="{55EBF6BC-B38F-418C-8CED-F98BC1215B23}" dt="2025-10-23T15:51:57.063" v="2271" actId="1076"/>
          <ac:grpSpMkLst>
            <pc:docMk/>
            <pc:sldMk cId="3886600351" sldId="314"/>
            <ac:grpSpMk id="3083" creationId="{433AFA52-40A7-2374-AAE2-7A9151A5A353}"/>
          </ac:grpSpMkLst>
        </pc:grpChg>
        <pc:grpChg chg="del">
          <ac:chgData name="Kinjal Gohil" userId="d800db702ec4f30e" providerId="LiveId" clId="{55EBF6BC-B38F-418C-8CED-F98BC1215B23}" dt="2025-10-23T15:49:10.857" v="2246" actId="478"/>
          <ac:grpSpMkLst>
            <pc:docMk/>
            <pc:sldMk cId="3886600351" sldId="314"/>
            <ac:grpSpMk id="3086" creationId="{6EDA2F25-A70C-C4FB-EDE4-6D402922B694}"/>
          </ac:grpSpMkLst>
        </pc:grpChg>
        <pc:grpChg chg="del">
          <ac:chgData name="Kinjal Gohil" userId="d800db702ec4f30e" providerId="LiveId" clId="{55EBF6BC-B38F-418C-8CED-F98BC1215B23}" dt="2025-10-23T15:45:51.779" v="2215" actId="478"/>
          <ac:grpSpMkLst>
            <pc:docMk/>
            <pc:sldMk cId="3886600351" sldId="314"/>
            <ac:grpSpMk id="3091" creationId="{E3A29CB9-A1F1-4D20-8D4E-BC055BBBA480}"/>
          </ac:grpSpMkLst>
        </pc:grpChg>
        <pc:cxnChg chg="mod">
          <ac:chgData name="Kinjal Gohil" userId="d800db702ec4f30e" providerId="LiveId" clId="{55EBF6BC-B38F-418C-8CED-F98BC1215B23}" dt="2025-10-23T15:43:54.173" v="2210" actId="1076"/>
          <ac:cxnSpMkLst>
            <pc:docMk/>
            <pc:sldMk cId="3886600351" sldId="314"/>
            <ac:cxnSpMk id="3089" creationId="{30F7AEAF-FF7B-1D26-2F26-AA8516199287}"/>
          </ac:cxnSpMkLst>
        </pc:cxnChg>
      </pc:sldChg>
      <pc:sldChg chg="addSp delSp modSp add mod">
        <pc:chgData name="Kinjal Gohil" userId="d800db702ec4f30e" providerId="LiveId" clId="{55EBF6BC-B38F-418C-8CED-F98BC1215B23}" dt="2025-10-24T10:57:24.658" v="7089" actId="207"/>
        <pc:sldMkLst>
          <pc:docMk/>
          <pc:sldMk cId="3235305048" sldId="315"/>
        </pc:sldMkLst>
        <pc:spChg chg="add del mod">
          <ac:chgData name="Kinjal Gohil" userId="d800db702ec4f30e" providerId="LiveId" clId="{55EBF6BC-B38F-418C-8CED-F98BC1215B23}" dt="2025-10-23T15:55:03.560" v="2410" actId="478"/>
          <ac:spMkLst>
            <pc:docMk/>
            <pc:sldMk cId="3235305048" sldId="315"/>
            <ac:spMk id="3" creationId="{15B8F1CD-4621-66A2-9033-741C61F879E8}"/>
          </ac:spMkLst>
        </pc:spChg>
        <pc:spChg chg="mod">
          <ac:chgData name="Kinjal Gohil" userId="d800db702ec4f30e" providerId="LiveId" clId="{55EBF6BC-B38F-418C-8CED-F98BC1215B23}" dt="2025-10-24T10:57:01.500" v="7076" actId="207"/>
          <ac:spMkLst>
            <pc:docMk/>
            <pc:sldMk cId="3235305048" sldId="315"/>
            <ac:spMk id="3" creationId="{36384923-724F-8C2E-5811-1C1DCC88D4DE}"/>
          </ac:spMkLst>
        </pc:spChg>
        <pc:spChg chg="mod">
          <ac:chgData name="Kinjal Gohil" userId="d800db702ec4f30e" providerId="LiveId" clId="{55EBF6BC-B38F-418C-8CED-F98BC1215B23}" dt="2025-10-23T15:56:34.176" v="2453" actId="20577"/>
          <ac:spMkLst>
            <pc:docMk/>
            <pc:sldMk cId="3235305048" sldId="315"/>
            <ac:spMk id="4" creationId="{E3CA7AEC-5879-4D0A-316E-6CA816D27B5B}"/>
          </ac:spMkLst>
        </pc:spChg>
        <pc:spChg chg="add mod">
          <ac:chgData name="Kinjal Gohil" userId="d800db702ec4f30e" providerId="LiveId" clId="{55EBF6BC-B38F-418C-8CED-F98BC1215B23}" dt="2025-10-23T15:59:08.773" v="2474"/>
          <ac:spMkLst>
            <pc:docMk/>
            <pc:sldMk cId="3235305048" sldId="315"/>
            <ac:spMk id="5" creationId="{3CC5F9C9-BCC2-5E26-BF06-53565DE7BFE3}"/>
          </ac:spMkLst>
        </pc:spChg>
        <pc:spChg chg="add mod">
          <ac:chgData name="Kinjal Gohil" userId="d800db702ec4f30e" providerId="LiveId" clId="{55EBF6BC-B38F-418C-8CED-F98BC1215B23}" dt="2025-10-23T15:56:53.913" v="2460"/>
          <ac:spMkLst>
            <pc:docMk/>
            <pc:sldMk cId="3235305048" sldId="315"/>
            <ac:spMk id="6" creationId="{F18F0B25-1C17-1490-8066-031E63E48873}"/>
          </ac:spMkLst>
        </pc:spChg>
        <pc:spChg chg="mod">
          <ac:chgData name="Kinjal Gohil" userId="d800db702ec4f30e" providerId="LiveId" clId="{55EBF6BC-B38F-418C-8CED-F98BC1215B23}" dt="2025-10-23T15:55:14.592" v="2412"/>
          <ac:spMkLst>
            <pc:docMk/>
            <pc:sldMk cId="3235305048" sldId="315"/>
            <ac:spMk id="8" creationId="{FC00DF22-E792-1123-4F75-92C52799419B}"/>
          </ac:spMkLst>
        </pc:spChg>
        <pc:spChg chg="mod">
          <ac:chgData name="Kinjal Gohil" userId="d800db702ec4f30e" providerId="LiveId" clId="{55EBF6BC-B38F-418C-8CED-F98BC1215B23}" dt="2025-10-23T16:05:08.136" v="2495" actId="14100"/>
          <ac:spMkLst>
            <pc:docMk/>
            <pc:sldMk cId="3235305048" sldId="315"/>
            <ac:spMk id="9" creationId="{B480F2EC-544D-943E-3943-44B97E556504}"/>
          </ac:spMkLst>
        </pc:spChg>
        <pc:spChg chg="mod">
          <ac:chgData name="Kinjal Gohil" userId="d800db702ec4f30e" providerId="LiveId" clId="{55EBF6BC-B38F-418C-8CED-F98BC1215B23}" dt="2025-10-23T15:59:45.059" v="2476"/>
          <ac:spMkLst>
            <pc:docMk/>
            <pc:sldMk cId="3235305048" sldId="315"/>
            <ac:spMk id="10" creationId="{BB40A131-C6C2-64AD-D37A-7ED949F90392}"/>
          </ac:spMkLst>
        </pc:spChg>
        <pc:spChg chg="mod">
          <ac:chgData name="Kinjal Gohil" userId="d800db702ec4f30e" providerId="LiveId" clId="{55EBF6BC-B38F-418C-8CED-F98BC1215B23}" dt="2025-10-23T15:56:36.457" v="2455" actId="20577"/>
          <ac:spMkLst>
            <pc:docMk/>
            <pc:sldMk cId="3235305048" sldId="315"/>
            <ac:spMk id="14" creationId="{F9F56AA4-6C9B-57F1-EE1E-72C5E0C03582}"/>
          </ac:spMkLst>
        </pc:spChg>
        <pc:spChg chg="mod">
          <ac:chgData name="Kinjal Gohil" userId="d800db702ec4f30e" providerId="LiveId" clId="{55EBF6BC-B38F-418C-8CED-F98BC1215B23}" dt="2025-10-23T16:01:05.145" v="2485" actId="20577"/>
          <ac:spMkLst>
            <pc:docMk/>
            <pc:sldMk cId="3235305048" sldId="315"/>
            <ac:spMk id="15" creationId="{2BE1C27E-A106-5D60-40C5-CE27FA77587A}"/>
          </ac:spMkLst>
        </pc:spChg>
        <pc:spChg chg="mod">
          <ac:chgData name="Kinjal Gohil" userId="d800db702ec4f30e" providerId="LiveId" clId="{55EBF6BC-B38F-418C-8CED-F98BC1215B23}" dt="2025-10-23T16:00:30.929" v="2482"/>
          <ac:spMkLst>
            <pc:docMk/>
            <pc:sldMk cId="3235305048" sldId="315"/>
            <ac:spMk id="16" creationId="{2C98FB89-43EE-3F6E-72F5-ACC7E03E0102}"/>
          </ac:spMkLst>
        </pc:spChg>
        <pc:spChg chg="mod">
          <ac:chgData name="Kinjal Gohil" userId="d800db702ec4f30e" providerId="LiveId" clId="{55EBF6BC-B38F-418C-8CED-F98BC1215B23}" dt="2025-10-23T15:56:39.327" v="2457" actId="20577"/>
          <ac:spMkLst>
            <pc:docMk/>
            <pc:sldMk cId="3235305048" sldId="315"/>
            <ac:spMk id="20" creationId="{0812AED8-CB0E-81E5-AF31-F400165AE9C3}"/>
          </ac:spMkLst>
        </pc:spChg>
        <pc:spChg chg="mod">
          <ac:chgData name="Kinjal Gohil" userId="d800db702ec4f30e" providerId="LiveId" clId="{55EBF6BC-B38F-418C-8CED-F98BC1215B23}" dt="2025-10-23T16:05:16.409" v="2498" actId="20577"/>
          <ac:spMkLst>
            <pc:docMk/>
            <pc:sldMk cId="3235305048" sldId="315"/>
            <ac:spMk id="21" creationId="{8BEACF9C-1C06-FB7B-5C4E-BB3BA83F4BBF}"/>
          </ac:spMkLst>
        </pc:spChg>
        <pc:spChg chg="mod">
          <ac:chgData name="Kinjal Gohil" userId="d800db702ec4f30e" providerId="LiveId" clId="{55EBF6BC-B38F-418C-8CED-F98BC1215B23}" dt="2025-10-23T16:01:46.171" v="2486"/>
          <ac:spMkLst>
            <pc:docMk/>
            <pc:sldMk cId="3235305048" sldId="315"/>
            <ac:spMk id="22" creationId="{DEF29410-C375-ACFE-A22B-FF4BF4ED95B1}"/>
          </ac:spMkLst>
        </pc:spChg>
        <pc:spChg chg="mod">
          <ac:chgData name="Kinjal Gohil" userId="d800db702ec4f30e" providerId="LiveId" clId="{55EBF6BC-B38F-418C-8CED-F98BC1215B23}" dt="2025-10-23T15:56:43.048" v="2459" actId="20577"/>
          <ac:spMkLst>
            <pc:docMk/>
            <pc:sldMk cId="3235305048" sldId="315"/>
            <ac:spMk id="26" creationId="{688203EB-8E55-CC3E-A010-0DBB79A742B1}"/>
          </ac:spMkLst>
        </pc:spChg>
        <pc:spChg chg="mod">
          <ac:chgData name="Kinjal Gohil" userId="d800db702ec4f30e" providerId="LiveId" clId="{55EBF6BC-B38F-418C-8CED-F98BC1215B23}" dt="2025-10-23T15:55:14.592" v="2412"/>
          <ac:spMkLst>
            <pc:docMk/>
            <pc:sldMk cId="3235305048" sldId="315"/>
            <ac:spMk id="27" creationId="{FEA46E06-10CB-96AC-FE57-D55D7764C6C2}"/>
          </ac:spMkLst>
        </pc:spChg>
        <pc:spChg chg="add mod">
          <ac:chgData name="Kinjal Gohil" userId="d800db702ec4f30e" providerId="LiveId" clId="{55EBF6BC-B38F-418C-8CED-F98BC1215B23}" dt="2025-10-23T15:56:31.065" v="2451" actId="20577"/>
          <ac:spMkLst>
            <pc:docMk/>
            <pc:sldMk cId="3235305048" sldId="315"/>
            <ac:spMk id="28" creationId="{0869DD05-14B4-1B74-534E-08B5A72ADC75}"/>
          </ac:spMkLst>
        </pc:spChg>
        <pc:spChg chg="mod">
          <ac:chgData name="Kinjal Gohil" userId="d800db702ec4f30e" providerId="LiveId" clId="{55EBF6BC-B38F-418C-8CED-F98BC1215B23}" dt="2025-10-24T10:57:01.500" v="7076" actId="207"/>
          <ac:spMkLst>
            <pc:docMk/>
            <pc:sldMk cId="3235305048" sldId="315"/>
            <ac:spMk id="29" creationId="{89A225E1-2F25-B253-B6F6-D6D7CE079A40}"/>
          </ac:spMkLst>
        </pc:spChg>
        <pc:spChg chg="mod">
          <ac:chgData name="Kinjal Gohil" userId="d800db702ec4f30e" providerId="LiveId" clId="{55EBF6BC-B38F-418C-8CED-F98BC1215B23}" dt="2025-10-24T10:57:01.500" v="7076" actId="207"/>
          <ac:spMkLst>
            <pc:docMk/>
            <pc:sldMk cId="3235305048" sldId="315"/>
            <ac:spMk id="30" creationId="{A564A996-7D00-1605-0CED-945340DE450B}"/>
          </ac:spMkLst>
        </pc:spChg>
        <pc:spChg chg="mod">
          <ac:chgData name="Kinjal Gohil" userId="d800db702ec4f30e" providerId="LiveId" clId="{55EBF6BC-B38F-418C-8CED-F98BC1215B23}" dt="2025-10-24T10:57:01.500" v="7076" actId="207"/>
          <ac:spMkLst>
            <pc:docMk/>
            <pc:sldMk cId="3235305048" sldId="315"/>
            <ac:spMk id="31" creationId="{51366DFD-964E-E850-075E-C38FEE88DBC9}"/>
          </ac:spMkLst>
        </pc:spChg>
        <pc:spChg chg="mod">
          <ac:chgData name="Kinjal Gohil" userId="d800db702ec4f30e" providerId="LiveId" clId="{55EBF6BC-B38F-418C-8CED-F98BC1215B23}" dt="2025-10-24T10:57:01.500" v="7076" actId="207"/>
          <ac:spMkLst>
            <pc:docMk/>
            <pc:sldMk cId="3235305048" sldId="315"/>
            <ac:spMk id="32" creationId="{8A108AD4-0DEA-15C0-871A-2270F8AB851C}"/>
          </ac:spMkLst>
        </pc:spChg>
        <pc:spChg chg="mod">
          <ac:chgData name="Kinjal Gohil" userId="d800db702ec4f30e" providerId="LiveId" clId="{55EBF6BC-B38F-418C-8CED-F98BC1215B23}" dt="2025-10-24T10:57:01.500" v="7076" actId="207"/>
          <ac:spMkLst>
            <pc:docMk/>
            <pc:sldMk cId="3235305048" sldId="315"/>
            <ac:spMk id="33" creationId="{C8177D27-003D-E3F3-00C4-75F0FB8B6BBD}"/>
          </ac:spMkLst>
        </pc:spChg>
        <pc:spChg chg="mod">
          <ac:chgData name="Kinjal Gohil" userId="d800db702ec4f30e" providerId="LiveId" clId="{55EBF6BC-B38F-418C-8CED-F98BC1215B23}" dt="2025-10-24T10:57:01.500" v="7076" actId="207"/>
          <ac:spMkLst>
            <pc:docMk/>
            <pc:sldMk cId="3235305048" sldId="315"/>
            <ac:spMk id="34" creationId="{1C62616B-B8C8-F613-98C4-6B64202CF1E5}"/>
          </ac:spMkLst>
        </pc:spChg>
        <pc:spChg chg="mod">
          <ac:chgData name="Kinjal Gohil" userId="d800db702ec4f30e" providerId="LiveId" clId="{55EBF6BC-B38F-418C-8CED-F98BC1215B23}" dt="2025-10-24T10:57:01.500" v="7076" actId="207"/>
          <ac:spMkLst>
            <pc:docMk/>
            <pc:sldMk cId="3235305048" sldId="315"/>
            <ac:spMk id="35" creationId="{3C3575C6-3967-E0BE-8160-6033B79731D7}"/>
          </ac:spMkLst>
        </pc:spChg>
        <pc:spChg chg="mod">
          <ac:chgData name="Kinjal Gohil" userId="d800db702ec4f30e" providerId="LiveId" clId="{55EBF6BC-B38F-418C-8CED-F98BC1215B23}" dt="2025-10-24T10:57:10.302" v="7079" actId="207"/>
          <ac:spMkLst>
            <pc:docMk/>
            <pc:sldMk cId="3235305048" sldId="315"/>
            <ac:spMk id="37" creationId="{FDD98E9A-1707-F64F-D3A4-0A1A3E4802E6}"/>
          </ac:spMkLst>
        </pc:spChg>
        <pc:spChg chg="mod">
          <ac:chgData name="Kinjal Gohil" userId="d800db702ec4f30e" providerId="LiveId" clId="{55EBF6BC-B38F-418C-8CED-F98BC1215B23}" dt="2025-10-24T10:57:10.302" v="7079" actId="207"/>
          <ac:spMkLst>
            <pc:docMk/>
            <pc:sldMk cId="3235305048" sldId="315"/>
            <ac:spMk id="38" creationId="{9CB62A33-135D-2AA3-C072-7ADF7EACAE8A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40" creationId="{05AD5B47-AA89-62BA-8311-3E3042132442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42" creationId="{EB26BE7E-58C6-76B2-6194-28227D7993C7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43" creationId="{AF7F3F0E-AAD7-E446-5488-6672751F8DF8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44" creationId="{086703FA-88B4-3503-3A10-A9D8C79BD221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45" creationId="{2787AE1C-34B9-A157-DC06-524E52592EFE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46" creationId="{28A1DB5A-BAF2-1E2B-95B4-9A0E8271AF8E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48" creationId="{2016AED6-4DDE-5F4D-C68C-51810230CF53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49" creationId="{ED6224CC-AD0C-052C-4FB9-1A8927E7FEC7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50" creationId="{6D37210A-A5B6-412D-1D69-24D585611703}"/>
          </ac:spMkLst>
        </pc:spChg>
        <pc:spChg chg="mod">
          <ac:chgData name="Kinjal Gohil" userId="d800db702ec4f30e" providerId="LiveId" clId="{55EBF6BC-B38F-418C-8CED-F98BC1215B23}" dt="2025-10-24T10:57:24.658" v="7089" actId="207"/>
          <ac:spMkLst>
            <pc:docMk/>
            <pc:sldMk cId="3235305048" sldId="315"/>
            <ac:spMk id="51" creationId="{DDFD1395-E1CD-CF8B-58AA-4E858B5FB01C}"/>
          </ac:spMkLst>
        </pc:spChg>
        <pc:spChg chg="mod">
          <ac:chgData name="Kinjal Gohil" userId="d800db702ec4f30e" providerId="LiveId" clId="{55EBF6BC-B38F-418C-8CED-F98BC1215B23}" dt="2025-10-24T10:57:07.496" v="7078" actId="207"/>
          <ac:spMkLst>
            <pc:docMk/>
            <pc:sldMk cId="3235305048" sldId="315"/>
            <ac:spMk id="53" creationId="{067398F2-8F60-C4B0-B25C-51B72249AB5C}"/>
          </ac:spMkLst>
        </pc:spChg>
        <pc:spChg chg="mod">
          <ac:chgData name="Kinjal Gohil" userId="d800db702ec4f30e" providerId="LiveId" clId="{55EBF6BC-B38F-418C-8CED-F98BC1215B23}" dt="2025-10-24T10:57:07.496" v="7078" actId="207"/>
          <ac:spMkLst>
            <pc:docMk/>
            <pc:sldMk cId="3235305048" sldId="315"/>
            <ac:spMk id="54" creationId="{DB4A6383-48A7-5C3B-8A73-CE63DED53EF1}"/>
          </ac:spMkLst>
        </pc:spChg>
        <pc:spChg chg="mod">
          <ac:chgData name="Kinjal Gohil" userId="d800db702ec4f30e" providerId="LiveId" clId="{55EBF6BC-B38F-418C-8CED-F98BC1215B23}" dt="2025-10-24T10:57:07.496" v="7078" actId="207"/>
          <ac:spMkLst>
            <pc:docMk/>
            <pc:sldMk cId="3235305048" sldId="315"/>
            <ac:spMk id="55" creationId="{9AA629B3-CCE6-A4FE-747D-0DCCC11E6507}"/>
          </ac:spMkLst>
        </pc:spChg>
        <pc:spChg chg="mod">
          <ac:chgData name="Kinjal Gohil" userId="d800db702ec4f30e" providerId="LiveId" clId="{55EBF6BC-B38F-418C-8CED-F98BC1215B23}" dt="2025-10-24T10:57:05.107" v="7077" actId="207"/>
          <ac:spMkLst>
            <pc:docMk/>
            <pc:sldMk cId="3235305048" sldId="315"/>
            <ac:spMk id="57" creationId="{5E0571BA-378A-0956-32DA-8F31B0F6E0C3}"/>
          </ac:spMkLst>
        </pc:spChg>
        <pc:spChg chg="mod">
          <ac:chgData name="Kinjal Gohil" userId="d800db702ec4f30e" providerId="LiveId" clId="{55EBF6BC-B38F-418C-8CED-F98BC1215B23}" dt="2025-10-24T10:57:05.107" v="7077" actId="207"/>
          <ac:spMkLst>
            <pc:docMk/>
            <pc:sldMk cId="3235305048" sldId="315"/>
            <ac:spMk id="58" creationId="{1F4F5C05-A3FB-5FD0-7270-46547BD16CEE}"/>
          </ac:spMkLst>
        </pc:spChg>
        <pc:spChg chg="del">
          <ac:chgData name="Kinjal Gohil" userId="d800db702ec4f30e" providerId="LiveId" clId="{55EBF6BC-B38F-418C-8CED-F98BC1215B23}" dt="2025-10-23T15:55:01.495" v="2409" actId="478"/>
          <ac:spMkLst>
            <pc:docMk/>
            <pc:sldMk cId="3235305048" sldId="315"/>
            <ac:spMk id="3078" creationId="{DCB0A888-F171-B645-EB79-4593B10D9BA2}"/>
          </ac:spMkLst>
        </pc:spChg>
        <pc:spChg chg="mod">
          <ac:chgData name="Kinjal Gohil" userId="d800db702ec4f30e" providerId="LiveId" clId="{55EBF6BC-B38F-418C-8CED-F98BC1215B23}" dt="2025-10-23T15:59:26.267" v="2475"/>
          <ac:spMkLst>
            <pc:docMk/>
            <pc:sldMk cId="3235305048" sldId="315"/>
            <ac:spMk id="3079" creationId="{4CFA2FA7-1578-EFE3-42C0-9A308FC1EE7D}"/>
          </ac:spMkLst>
        </pc:spChg>
        <pc:spChg chg="mod">
          <ac:chgData name="Kinjal Gohil" userId="d800db702ec4f30e" providerId="LiveId" clId="{55EBF6BC-B38F-418C-8CED-F98BC1215B23}" dt="2025-10-23T15:57:53.872" v="2463"/>
          <ac:spMkLst>
            <pc:docMk/>
            <pc:sldMk cId="3235305048" sldId="315"/>
            <ac:spMk id="3081" creationId="{A42AC814-B0CC-798A-9671-FB1C9EF808D1}"/>
          </ac:spMkLst>
        </pc:spChg>
        <pc:grpChg chg="add mod">
          <ac:chgData name="Kinjal Gohil" userId="d800db702ec4f30e" providerId="LiveId" clId="{55EBF6BC-B38F-418C-8CED-F98BC1215B23}" dt="2025-10-24T10:57:01.500" v="7076" actId="207"/>
          <ac:grpSpMkLst>
            <pc:docMk/>
            <pc:sldMk cId="3235305048" sldId="315"/>
            <ac:grpSpMk id="2" creationId="{1A29F841-FBC4-C322-6A89-BA8BBFA83C30}"/>
          </ac:grpSpMkLst>
        </pc:grpChg>
        <pc:grpChg chg="add mod">
          <ac:chgData name="Kinjal Gohil" userId="d800db702ec4f30e" providerId="LiveId" clId="{55EBF6BC-B38F-418C-8CED-F98BC1215B23}" dt="2025-10-23T15:55:37.814" v="2449" actId="1076"/>
          <ac:grpSpMkLst>
            <pc:docMk/>
            <pc:sldMk cId="3235305048" sldId="315"/>
            <ac:grpSpMk id="7" creationId="{C60B0AC8-48C9-1EEB-D400-F84DBBC68115}"/>
          </ac:grpSpMkLst>
        </pc:grpChg>
        <pc:grpChg chg="add mod">
          <ac:chgData name="Kinjal Gohil" userId="d800db702ec4f30e" providerId="LiveId" clId="{55EBF6BC-B38F-418C-8CED-F98BC1215B23}" dt="2025-10-24T10:57:10.302" v="7079" actId="207"/>
          <ac:grpSpMkLst>
            <pc:docMk/>
            <pc:sldMk cId="3235305048" sldId="315"/>
            <ac:grpSpMk id="36" creationId="{90055079-782B-DC2A-A24F-866DEC119289}"/>
          </ac:grpSpMkLst>
        </pc:grpChg>
        <pc:grpChg chg="mod">
          <ac:chgData name="Kinjal Gohil" userId="d800db702ec4f30e" providerId="LiveId" clId="{55EBF6BC-B38F-418C-8CED-F98BC1215B23}" dt="2025-10-24T10:53:13.109" v="7069" actId="1076"/>
          <ac:grpSpMkLst>
            <pc:docMk/>
            <pc:sldMk cId="3235305048" sldId="315"/>
            <ac:grpSpMk id="39" creationId="{1A317336-5B19-5FAD-667C-A9652C202717}"/>
          </ac:grpSpMkLst>
        </pc:grpChg>
        <pc:grpChg chg="add mod">
          <ac:chgData name="Kinjal Gohil" userId="d800db702ec4f30e" providerId="LiveId" clId="{55EBF6BC-B38F-418C-8CED-F98BC1215B23}" dt="2025-10-24T10:57:07.496" v="7078" actId="207"/>
          <ac:grpSpMkLst>
            <pc:docMk/>
            <pc:sldMk cId="3235305048" sldId="315"/>
            <ac:grpSpMk id="52" creationId="{EDD3B617-E5A7-EB96-F7A8-F6C49BF507E2}"/>
          </ac:grpSpMkLst>
        </pc:grpChg>
        <pc:grpChg chg="add mod">
          <ac:chgData name="Kinjal Gohil" userId="d800db702ec4f30e" providerId="LiveId" clId="{55EBF6BC-B38F-418C-8CED-F98BC1215B23}" dt="2025-10-24T10:57:05.107" v="7077" actId="207"/>
          <ac:grpSpMkLst>
            <pc:docMk/>
            <pc:sldMk cId="3235305048" sldId="315"/>
            <ac:grpSpMk id="56" creationId="{7377265F-8046-506C-1562-D89EC4A1AAF0}"/>
          </ac:grpSpMkLst>
        </pc:grpChg>
        <pc:cxnChg chg="del">
          <ac:chgData name="Kinjal Gohil" userId="d800db702ec4f30e" providerId="LiveId" clId="{55EBF6BC-B38F-418C-8CED-F98BC1215B23}" dt="2025-10-23T15:55:04.640" v="2411" actId="478"/>
          <ac:cxnSpMkLst>
            <pc:docMk/>
            <pc:sldMk cId="3235305048" sldId="315"/>
            <ac:cxnSpMk id="3089" creationId="{093B7971-2800-B5FA-AABF-B379BA3B1122}"/>
          </ac:cxnSpMkLst>
        </pc:cxnChg>
      </pc:sldChg>
      <pc:sldChg chg="addSp delSp modSp add mod">
        <pc:chgData name="Kinjal Gohil" userId="d800db702ec4f30e" providerId="LiveId" clId="{55EBF6BC-B38F-418C-8CED-F98BC1215B23}" dt="2025-10-24T11:17:09.075" v="7171" actId="948"/>
        <pc:sldMkLst>
          <pc:docMk/>
          <pc:sldMk cId="3101031331" sldId="316"/>
        </pc:sldMkLst>
        <pc:spChg chg="add mod">
          <ac:chgData name="Kinjal Gohil" userId="d800db702ec4f30e" providerId="LiveId" clId="{55EBF6BC-B38F-418C-8CED-F98BC1215B23}" dt="2025-10-24T11:16:08.309" v="7169" actId="14100"/>
          <ac:spMkLst>
            <pc:docMk/>
            <pc:sldMk cId="3101031331" sldId="316"/>
            <ac:spMk id="3" creationId="{73B7B2AB-1667-B67B-9AD5-122E6805F343}"/>
          </ac:spMkLst>
        </pc:spChg>
        <pc:spChg chg="add del mod">
          <ac:chgData name="Kinjal Gohil" userId="d800db702ec4f30e" providerId="LiveId" clId="{55EBF6BC-B38F-418C-8CED-F98BC1215B23}" dt="2025-10-23T16:08:35.277" v="2502" actId="478"/>
          <ac:spMkLst>
            <pc:docMk/>
            <pc:sldMk cId="3101031331" sldId="316"/>
            <ac:spMk id="3" creationId="{C9ADDA40-E132-B973-BE09-50356823E247}"/>
          </ac:spMkLst>
        </pc:spChg>
        <pc:spChg chg="add del mod">
          <ac:chgData name="Kinjal Gohil" userId="d800db702ec4f30e" providerId="LiveId" clId="{55EBF6BC-B38F-418C-8CED-F98BC1215B23}" dt="2025-10-23T16:08:40.349" v="2504" actId="478"/>
          <ac:spMkLst>
            <pc:docMk/>
            <pc:sldMk cId="3101031331" sldId="316"/>
            <ac:spMk id="5" creationId="{5BF71B13-B490-8EF0-271F-E04FA60CF02C}"/>
          </ac:spMkLst>
        </pc:spChg>
        <pc:spChg chg="add mod">
          <ac:chgData name="Kinjal Gohil" userId="d800db702ec4f30e" providerId="LiveId" clId="{55EBF6BC-B38F-418C-8CED-F98BC1215B23}" dt="2025-10-24T11:17:09.075" v="7171" actId="948"/>
          <ac:spMkLst>
            <pc:docMk/>
            <pc:sldMk cId="3101031331" sldId="316"/>
            <ac:spMk id="6" creationId="{E9D4E049-C803-B476-3999-223385212851}"/>
          </ac:spMkLst>
        </pc:spChg>
        <pc:spChg chg="add del mod">
          <ac:chgData name="Kinjal Gohil" userId="d800db702ec4f30e" providerId="LiveId" clId="{55EBF6BC-B38F-418C-8CED-F98BC1215B23}" dt="2025-10-23T16:08:40.349" v="2504" actId="478"/>
          <ac:spMkLst>
            <pc:docMk/>
            <pc:sldMk cId="3101031331" sldId="316"/>
            <ac:spMk id="7" creationId="{A5C3D1F8-E996-A678-8F02-28B07EAA3174}"/>
          </ac:spMkLst>
        </pc:spChg>
        <pc:spChg chg="add del mod">
          <ac:chgData name="Kinjal Gohil" userId="d800db702ec4f30e" providerId="LiveId" clId="{55EBF6BC-B38F-418C-8CED-F98BC1215B23}" dt="2025-10-23T16:08:40.349" v="2504" actId="478"/>
          <ac:spMkLst>
            <pc:docMk/>
            <pc:sldMk cId="3101031331" sldId="316"/>
            <ac:spMk id="9" creationId="{F4FE19D3-B5EB-4F76-53D1-F0563EBBC4AE}"/>
          </ac:spMkLst>
        </pc:spChg>
        <pc:spChg chg="add del mod">
          <ac:chgData name="Kinjal Gohil" userId="d800db702ec4f30e" providerId="LiveId" clId="{55EBF6BC-B38F-418C-8CED-F98BC1215B23}" dt="2025-10-23T16:08:40.349" v="2504" actId="478"/>
          <ac:spMkLst>
            <pc:docMk/>
            <pc:sldMk cId="3101031331" sldId="316"/>
            <ac:spMk id="11" creationId="{EDE14DFC-4FBA-BEC1-7C7A-C4B45D3BB01C}"/>
          </ac:spMkLst>
        </pc:spChg>
        <pc:spChg chg="add mod">
          <ac:chgData name="Kinjal Gohil" userId="d800db702ec4f30e" providerId="LiveId" clId="{55EBF6BC-B38F-418C-8CED-F98BC1215B23}" dt="2025-10-23T16:12:50.715" v="2635" actId="1035"/>
          <ac:spMkLst>
            <pc:docMk/>
            <pc:sldMk cId="3101031331" sldId="316"/>
            <ac:spMk id="12" creationId="{47F5190F-7C15-2853-346A-6076FC1DA679}"/>
          </ac:spMkLst>
        </pc:spChg>
        <pc:spChg chg="add mod">
          <ac:chgData name="Kinjal Gohil" userId="d800db702ec4f30e" providerId="LiveId" clId="{55EBF6BC-B38F-418C-8CED-F98BC1215B23}" dt="2025-10-23T16:12:47.079" v="2633" actId="1035"/>
          <ac:spMkLst>
            <pc:docMk/>
            <pc:sldMk cId="3101031331" sldId="316"/>
            <ac:spMk id="13" creationId="{85A21BE7-C88F-B567-EA68-AD9E763804FC}"/>
          </ac:spMkLst>
        </pc:spChg>
        <pc:spChg chg="mod">
          <ac:chgData name="Kinjal Gohil" userId="d800db702ec4f30e" providerId="LiveId" clId="{55EBF6BC-B38F-418C-8CED-F98BC1215B23}" dt="2025-10-23T16:09:55.663" v="2515"/>
          <ac:spMkLst>
            <pc:docMk/>
            <pc:sldMk cId="3101031331" sldId="316"/>
            <ac:spMk id="15" creationId="{58BBBD68-CF15-03FF-E301-21B3126AC83A}"/>
          </ac:spMkLst>
        </pc:spChg>
        <pc:spChg chg="mod">
          <ac:chgData name="Kinjal Gohil" userId="d800db702ec4f30e" providerId="LiveId" clId="{55EBF6BC-B38F-418C-8CED-F98BC1215B23}" dt="2025-10-23T16:09:55.663" v="2515"/>
          <ac:spMkLst>
            <pc:docMk/>
            <pc:sldMk cId="3101031331" sldId="316"/>
            <ac:spMk id="16" creationId="{78FF4F1E-B848-A874-3C65-6FEC8EE668C7}"/>
          </ac:spMkLst>
        </pc:spChg>
        <pc:spChg chg="add mod">
          <ac:chgData name="Kinjal Gohil" userId="d800db702ec4f30e" providerId="LiveId" clId="{55EBF6BC-B38F-418C-8CED-F98BC1215B23}" dt="2025-10-23T16:13:25.077" v="2638" actId="1038"/>
          <ac:spMkLst>
            <pc:docMk/>
            <pc:sldMk cId="3101031331" sldId="316"/>
            <ac:spMk id="17" creationId="{61B0F1B9-9FAF-8F92-ABA3-6BDE27C03C04}"/>
          </ac:spMkLst>
        </pc:spChg>
        <pc:spChg chg="del">
          <ac:chgData name="Kinjal Gohil" userId="d800db702ec4f30e" providerId="LiveId" clId="{55EBF6BC-B38F-418C-8CED-F98BC1215B23}" dt="2025-10-23T16:08:34.158" v="2501" actId="478"/>
          <ac:spMkLst>
            <pc:docMk/>
            <pc:sldMk cId="3101031331" sldId="316"/>
            <ac:spMk id="3078" creationId="{60AF279F-668C-AB55-145D-556ECF9FD716}"/>
          </ac:spMkLst>
        </pc:spChg>
        <pc:spChg chg="del">
          <ac:chgData name="Kinjal Gohil" userId="d800db702ec4f30e" providerId="LiveId" clId="{55EBF6BC-B38F-418C-8CED-F98BC1215B23}" dt="2025-10-23T16:08:37.586" v="2503" actId="478"/>
          <ac:spMkLst>
            <pc:docMk/>
            <pc:sldMk cId="3101031331" sldId="316"/>
            <ac:spMk id="3079" creationId="{324A071A-BB5B-391D-8E0A-77676C19763D}"/>
          </ac:spMkLst>
        </pc:spChg>
        <pc:spChg chg="del">
          <ac:chgData name="Kinjal Gohil" userId="d800db702ec4f30e" providerId="LiveId" clId="{55EBF6BC-B38F-418C-8CED-F98BC1215B23}" dt="2025-10-23T16:08:37.586" v="2503" actId="478"/>
          <ac:spMkLst>
            <pc:docMk/>
            <pc:sldMk cId="3101031331" sldId="316"/>
            <ac:spMk id="3080" creationId="{A6366D62-4321-368F-0793-2C87BEAB2DA8}"/>
          </ac:spMkLst>
        </pc:spChg>
        <pc:spChg chg="del">
          <ac:chgData name="Kinjal Gohil" userId="d800db702ec4f30e" providerId="LiveId" clId="{55EBF6BC-B38F-418C-8CED-F98BC1215B23}" dt="2025-10-23T16:08:37.586" v="2503" actId="478"/>
          <ac:spMkLst>
            <pc:docMk/>
            <pc:sldMk cId="3101031331" sldId="316"/>
            <ac:spMk id="3081" creationId="{BD83DF4A-BE4F-D19B-C9CA-5EA6034426B0}"/>
          </ac:spMkLst>
        </pc:spChg>
        <pc:spChg chg="del">
          <ac:chgData name="Kinjal Gohil" userId="d800db702ec4f30e" providerId="LiveId" clId="{55EBF6BC-B38F-418C-8CED-F98BC1215B23}" dt="2025-10-23T16:08:37.586" v="2503" actId="478"/>
          <ac:spMkLst>
            <pc:docMk/>
            <pc:sldMk cId="3101031331" sldId="316"/>
            <ac:spMk id="3082" creationId="{9F2DEBFF-FBA8-9876-3CF5-20C2DA62B379}"/>
          </ac:spMkLst>
        </pc:spChg>
        <pc:spChg chg="mod">
          <ac:chgData name="Kinjal Gohil" userId="d800db702ec4f30e" providerId="LiveId" clId="{55EBF6BC-B38F-418C-8CED-F98BC1215B23}" dt="2025-10-23T16:09:11.880" v="2506" actId="1076"/>
          <ac:spMkLst>
            <pc:docMk/>
            <pc:sldMk cId="3101031331" sldId="316"/>
            <ac:spMk id="3090" creationId="{BAE21B92-A573-E85D-6601-88666C9270E9}"/>
          </ac:spMkLst>
        </pc:spChg>
        <pc:spChg chg="del">
          <ac:chgData name="Kinjal Gohil" userId="d800db702ec4f30e" providerId="LiveId" clId="{55EBF6BC-B38F-418C-8CED-F98BC1215B23}" dt="2025-10-23T16:08:37.586" v="2503" actId="478"/>
          <ac:spMkLst>
            <pc:docMk/>
            <pc:sldMk cId="3101031331" sldId="316"/>
            <ac:spMk id="3098" creationId="{99CBC19C-79BF-1346-4A0C-4225868A5B0A}"/>
          </ac:spMkLst>
        </pc:spChg>
        <pc:grpChg chg="add mod">
          <ac:chgData name="Kinjal Gohil" userId="d800db702ec4f30e" providerId="LiveId" clId="{55EBF6BC-B38F-418C-8CED-F98BC1215B23}" dt="2025-10-23T16:13:25.077" v="2638" actId="1038"/>
          <ac:grpSpMkLst>
            <pc:docMk/>
            <pc:sldMk cId="3101031331" sldId="316"/>
            <ac:grpSpMk id="14" creationId="{E60885C3-54EC-2ADF-CEEF-0985A41A3066}"/>
          </ac:grpSpMkLst>
        </pc:grpChg>
        <pc:grpChg chg="del">
          <ac:chgData name="Kinjal Gohil" userId="d800db702ec4f30e" providerId="LiveId" clId="{55EBF6BC-B38F-418C-8CED-F98BC1215B23}" dt="2025-10-23T16:08:37.586" v="2503" actId="478"/>
          <ac:grpSpMkLst>
            <pc:docMk/>
            <pc:sldMk cId="3101031331" sldId="316"/>
            <ac:grpSpMk id="3091" creationId="{39492EFB-8A11-8FF2-625C-71AB427696D0}"/>
          </ac:grpSpMkLst>
        </pc:grpChg>
        <pc:picChg chg="add mod">
          <ac:chgData name="Kinjal Gohil" userId="d800db702ec4f30e" providerId="LiveId" clId="{55EBF6BC-B38F-418C-8CED-F98BC1215B23}" dt="2025-10-24T10:23:53.609" v="6547" actId="14100"/>
          <ac:picMkLst>
            <pc:docMk/>
            <pc:sldMk cId="3101031331" sldId="316"/>
            <ac:picMk id="18" creationId="{F95EBCF7-5463-7D93-6580-2E83D5737280}"/>
          </ac:picMkLst>
        </pc:picChg>
        <pc:picChg chg="add mod">
          <ac:chgData name="Kinjal Gohil" userId="d800db702ec4f30e" providerId="LiveId" clId="{55EBF6BC-B38F-418C-8CED-F98BC1215B23}" dt="2025-10-24T10:23:49.044" v="6545" actId="1076"/>
          <ac:picMkLst>
            <pc:docMk/>
            <pc:sldMk cId="3101031331" sldId="316"/>
            <ac:picMk id="19" creationId="{7EA82C76-E13C-BD65-6DC2-7ED764E62243}"/>
          </ac:picMkLst>
        </pc:picChg>
        <pc:cxnChg chg="add mod">
          <ac:chgData name="Kinjal Gohil" userId="d800db702ec4f30e" providerId="LiveId" clId="{55EBF6BC-B38F-418C-8CED-F98BC1215B23}" dt="2025-10-24T11:16:20.180" v="7170" actId="14100"/>
          <ac:cxnSpMkLst>
            <pc:docMk/>
            <pc:sldMk cId="3101031331" sldId="316"/>
            <ac:cxnSpMk id="2" creationId="{D07E2C5E-5EA7-88E6-183B-2A4F690AD9BE}"/>
          </ac:cxnSpMkLst>
        </pc:cxnChg>
        <pc:cxnChg chg="add mod">
          <ac:chgData name="Kinjal Gohil" userId="d800db702ec4f30e" providerId="LiveId" clId="{55EBF6BC-B38F-418C-8CED-F98BC1215B23}" dt="2025-10-24T11:16:03.456" v="7168" actId="14100"/>
          <ac:cxnSpMkLst>
            <pc:docMk/>
            <pc:sldMk cId="3101031331" sldId="316"/>
            <ac:cxnSpMk id="5" creationId="{6EABF32E-21B0-9CD2-1687-2616CCAEA201}"/>
          </ac:cxnSpMkLst>
        </pc:cxnChg>
        <pc:cxnChg chg="add del mod">
          <ac:chgData name="Kinjal Gohil" userId="d800db702ec4f30e" providerId="LiveId" clId="{55EBF6BC-B38F-418C-8CED-F98BC1215B23}" dt="2025-10-24T11:13:20.588" v="7150" actId="478"/>
          <ac:cxnSpMkLst>
            <pc:docMk/>
            <pc:sldMk cId="3101031331" sldId="316"/>
            <ac:cxnSpMk id="23" creationId="{AAD53864-02E1-0C2A-A504-5427B4E75BE5}"/>
          </ac:cxnSpMkLst>
        </pc:cxnChg>
        <pc:cxnChg chg="del">
          <ac:chgData name="Kinjal Gohil" userId="d800db702ec4f30e" providerId="LiveId" clId="{55EBF6BC-B38F-418C-8CED-F98BC1215B23}" dt="2025-10-23T16:08:33.171" v="2500" actId="478"/>
          <ac:cxnSpMkLst>
            <pc:docMk/>
            <pc:sldMk cId="3101031331" sldId="316"/>
            <ac:cxnSpMk id="3089" creationId="{404E4C07-E0E8-36DD-9568-9207C8AF7006}"/>
          </ac:cxnSpMkLst>
        </pc:cxnChg>
      </pc:sldChg>
      <pc:sldChg chg="addSp modSp add mod">
        <pc:chgData name="Kinjal Gohil" userId="d800db702ec4f30e" providerId="LiveId" clId="{55EBF6BC-B38F-418C-8CED-F98BC1215B23}" dt="2025-10-24T11:19:21.962" v="7211" actId="1076"/>
        <pc:sldMkLst>
          <pc:docMk/>
          <pc:sldMk cId="541434535" sldId="317"/>
        </pc:sldMkLst>
        <pc:spChg chg="add mod">
          <ac:chgData name="Kinjal Gohil" userId="d800db702ec4f30e" providerId="LiveId" clId="{55EBF6BC-B38F-418C-8CED-F98BC1215B23}" dt="2025-10-23T16:25:17.971" v="2765" actId="1076"/>
          <ac:spMkLst>
            <pc:docMk/>
            <pc:sldMk cId="541434535" sldId="317"/>
            <ac:spMk id="2" creationId="{0CBB040F-7C84-73EF-1538-9CA4BD41520E}"/>
          </ac:spMkLst>
        </pc:spChg>
        <pc:spChg chg="add mod">
          <ac:chgData name="Kinjal Gohil" userId="d800db702ec4f30e" providerId="LiveId" clId="{55EBF6BC-B38F-418C-8CED-F98BC1215B23}" dt="2025-10-23T16:25:17.971" v="2765" actId="1076"/>
          <ac:spMkLst>
            <pc:docMk/>
            <pc:sldMk cId="541434535" sldId="317"/>
            <ac:spMk id="3" creationId="{BE8C728D-0423-14F2-F7F4-181D38B35A26}"/>
          </ac:spMkLst>
        </pc:spChg>
        <pc:spChg chg="mod">
          <ac:chgData name="Kinjal Gohil" userId="d800db702ec4f30e" providerId="LiveId" clId="{55EBF6BC-B38F-418C-8CED-F98BC1215B23}" dt="2025-10-23T16:25:13.423" v="2764"/>
          <ac:spMkLst>
            <pc:docMk/>
            <pc:sldMk cId="541434535" sldId="317"/>
            <ac:spMk id="5" creationId="{788F33CE-616F-26ED-EA0B-4002DA9EF7A4}"/>
          </ac:spMkLst>
        </pc:spChg>
        <pc:spChg chg="mod">
          <ac:chgData name="Kinjal Gohil" userId="d800db702ec4f30e" providerId="LiveId" clId="{55EBF6BC-B38F-418C-8CED-F98BC1215B23}" dt="2025-10-23T16:25:13.423" v="2764"/>
          <ac:spMkLst>
            <pc:docMk/>
            <pc:sldMk cId="541434535" sldId="317"/>
            <ac:spMk id="6" creationId="{3090F9CD-3578-2DB8-D2FD-504D14DE9E12}"/>
          </ac:spMkLst>
        </pc:spChg>
        <pc:spChg chg="add mod">
          <ac:chgData name="Kinjal Gohil" userId="d800db702ec4f30e" providerId="LiveId" clId="{55EBF6BC-B38F-418C-8CED-F98BC1215B23}" dt="2025-10-23T16:25:17.971" v="2765" actId="1076"/>
          <ac:spMkLst>
            <pc:docMk/>
            <pc:sldMk cId="541434535" sldId="317"/>
            <ac:spMk id="7" creationId="{01CCCEB7-BA7B-C694-6EBB-20C2A447D735}"/>
          </ac:spMkLst>
        </pc:spChg>
        <pc:spChg chg="add mod">
          <ac:chgData name="Kinjal Gohil" userId="d800db702ec4f30e" providerId="LiveId" clId="{55EBF6BC-B38F-418C-8CED-F98BC1215B23}" dt="2025-10-24T11:19:21.962" v="7211" actId="1076"/>
          <ac:spMkLst>
            <pc:docMk/>
            <pc:sldMk cId="541434535" sldId="317"/>
            <ac:spMk id="11" creationId="{D6740190-A912-DF3C-B1B5-C3007CED7A2D}"/>
          </ac:spMkLst>
        </pc:spChg>
        <pc:spChg chg="add mod">
          <ac:chgData name="Kinjal Gohil" userId="d800db702ec4f30e" providerId="LiveId" clId="{55EBF6BC-B38F-418C-8CED-F98BC1215B23}" dt="2025-10-24T11:19:21.962" v="7211" actId="1076"/>
          <ac:spMkLst>
            <pc:docMk/>
            <pc:sldMk cId="541434535" sldId="317"/>
            <ac:spMk id="13" creationId="{5247C240-BBB6-550F-3A15-F5A2D092DFB7}"/>
          </ac:spMkLst>
        </pc:spChg>
        <pc:grpChg chg="add mod">
          <ac:chgData name="Kinjal Gohil" userId="d800db702ec4f30e" providerId="LiveId" clId="{55EBF6BC-B38F-418C-8CED-F98BC1215B23}" dt="2025-10-23T16:25:17.971" v="2765" actId="1076"/>
          <ac:grpSpMkLst>
            <pc:docMk/>
            <pc:sldMk cId="541434535" sldId="317"/>
            <ac:grpSpMk id="4" creationId="{9CE70484-4CDA-554C-E692-5EAE0C34B5D6}"/>
          </ac:grpSpMkLst>
        </pc:grpChg>
        <pc:picChg chg="add mod">
          <ac:chgData name="Kinjal Gohil" userId="d800db702ec4f30e" providerId="LiveId" clId="{55EBF6BC-B38F-418C-8CED-F98BC1215B23}" dt="2025-10-24T10:22:33.819" v="6529" actId="14100"/>
          <ac:picMkLst>
            <pc:docMk/>
            <pc:sldMk cId="541434535" sldId="317"/>
            <ac:picMk id="8" creationId="{2EF9B7D9-73AA-C09F-BDEF-82507E718211}"/>
          </ac:picMkLst>
        </pc:picChg>
        <pc:picChg chg="add mod">
          <ac:chgData name="Kinjal Gohil" userId="d800db702ec4f30e" providerId="LiveId" clId="{55EBF6BC-B38F-418C-8CED-F98BC1215B23}" dt="2025-10-24T10:22:22.770" v="6526" actId="14100"/>
          <ac:picMkLst>
            <pc:docMk/>
            <pc:sldMk cId="541434535" sldId="317"/>
            <ac:picMk id="9" creationId="{7B7DAD33-668A-F48C-D463-DC7B8EA25B95}"/>
          </ac:picMkLst>
        </pc:picChg>
        <pc:cxnChg chg="add mod">
          <ac:chgData name="Kinjal Gohil" userId="d800db702ec4f30e" providerId="LiveId" clId="{55EBF6BC-B38F-418C-8CED-F98BC1215B23}" dt="2025-10-24T11:19:21.962" v="7211" actId="1076"/>
          <ac:cxnSpMkLst>
            <pc:docMk/>
            <pc:sldMk cId="541434535" sldId="317"/>
            <ac:cxnSpMk id="10" creationId="{DAD85B04-A09C-B00A-D38C-9B02DB6B52AD}"/>
          </ac:cxnSpMkLst>
        </pc:cxnChg>
        <pc:cxnChg chg="add mod">
          <ac:chgData name="Kinjal Gohil" userId="d800db702ec4f30e" providerId="LiveId" clId="{55EBF6BC-B38F-418C-8CED-F98BC1215B23}" dt="2025-10-24T11:19:21.962" v="7211" actId="1076"/>
          <ac:cxnSpMkLst>
            <pc:docMk/>
            <pc:sldMk cId="541434535" sldId="317"/>
            <ac:cxnSpMk id="12" creationId="{E833C72E-B92F-59D8-D41A-50D5B65248CB}"/>
          </ac:cxnSpMkLst>
        </pc:cxnChg>
      </pc:sldChg>
      <pc:sldChg chg="addSp modSp add mod">
        <pc:chgData name="Kinjal Gohil" userId="d800db702ec4f30e" providerId="LiveId" clId="{55EBF6BC-B38F-418C-8CED-F98BC1215B23}" dt="2025-10-24T11:19:09.688" v="7209" actId="1076"/>
        <pc:sldMkLst>
          <pc:docMk/>
          <pc:sldMk cId="3769046995" sldId="318"/>
        </pc:sldMkLst>
        <pc:spChg chg="add mod">
          <ac:chgData name="Kinjal Gohil" userId="d800db702ec4f30e" providerId="LiveId" clId="{55EBF6BC-B38F-418C-8CED-F98BC1215B23}" dt="2025-10-23T16:23:49.362" v="2746" actId="1076"/>
          <ac:spMkLst>
            <pc:docMk/>
            <pc:sldMk cId="3769046995" sldId="318"/>
            <ac:spMk id="2" creationId="{2AEE8DB8-D6EB-7E5E-CA37-AA779E66D8A1}"/>
          </ac:spMkLst>
        </pc:spChg>
        <pc:spChg chg="add mod">
          <ac:chgData name="Kinjal Gohil" userId="d800db702ec4f30e" providerId="LiveId" clId="{55EBF6BC-B38F-418C-8CED-F98BC1215B23}" dt="2025-10-23T16:23:49.362" v="2746" actId="1076"/>
          <ac:spMkLst>
            <pc:docMk/>
            <pc:sldMk cId="3769046995" sldId="318"/>
            <ac:spMk id="3" creationId="{BE7A48C5-7A06-BB10-FF97-A88A9C23E8CC}"/>
          </ac:spMkLst>
        </pc:spChg>
        <pc:spChg chg="mod">
          <ac:chgData name="Kinjal Gohil" userId="d800db702ec4f30e" providerId="LiveId" clId="{55EBF6BC-B38F-418C-8CED-F98BC1215B23}" dt="2025-10-23T16:23:46.283" v="2745"/>
          <ac:spMkLst>
            <pc:docMk/>
            <pc:sldMk cId="3769046995" sldId="318"/>
            <ac:spMk id="5" creationId="{BEF487C8-3C11-52D1-63FE-4C36179DDB81}"/>
          </ac:spMkLst>
        </pc:spChg>
        <pc:spChg chg="mod">
          <ac:chgData name="Kinjal Gohil" userId="d800db702ec4f30e" providerId="LiveId" clId="{55EBF6BC-B38F-418C-8CED-F98BC1215B23}" dt="2025-10-23T16:23:46.283" v="2745"/>
          <ac:spMkLst>
            <pc:docMk/>
            <pc:sldMk cId="3769046995" sldId="318"/>
            <ac:spMk id="6" creationId="{245035C4-F875-3136-1121-B306BC43B8EA}"/>
          </ac:spMkLst>
        </pc:spChg>
        <pc:spChg chg="add mod">
          <ac:chgData name="Kinjal Gohil" userId="d800db702ec4f30e" providerId="LiveId" clId="{55EBF6BC-B38F-418C-8CED-F98BC1215B23}" dt="2025-10-23T16:23:49.362" v="2746" actId="1076"/>
          <ac:spMkLst>
            <pc:docMk/>
            <pc:sldMk cId="3769046995" sldId="318"/>
            <ac:spMk id="7" creationId="{2992BAAB-D350-8086-6FC2-5EF63C082DCD}"/>
          </ac:spMkLst>
        </pc:spChg>
        <pc:spChg chg="add mod">
          <ac:chgData name="Kinjal Gohil" userId="d800db702ec4f30e" providerId="LiveId" clId="{55EBF6BC-B38F-418C-8CED-F98BC1215B23}" dt="2025-10-24T11:19:09.688" v="7209" actId="1076"/>
          <ac:spMkLst>
            <pc:docMk/>
            <pc:sldMk cId="3769046995" sldId="318"/>
            <ac:spMk id="11" creationId="{8F28ECCA-882F-8948-EF2D-AA0792411348}"/>
          </ac:spMkLst>
        </pc:spChg>
        <pc:spChg chg="add mod">
          <ac:chgData name="Kinjal Gohil" userId="d800db702ec4f30e" providerId="LiveId" clId="{55EBF6BC-B38F-418C-8CED-F98BC1215B23}" dt="2025-10-24T11:19:09.688" v="7209" actId="1076"/>
          <ac:spMkLst>
            <pc:docMk/>
            <pc:sldMk cId="3769046995" sldId="318"/>
            <ac:spMk id="13" creationId="{297A6E57-B3D6-5A07-2718-F28A60C5EFA1}"/>
          </ac:spMkLst>
        </pc:spChg>
        <pc:grpChg chg="add mod">
          <ac:chgData name="Kinjal Gohil" userId="d800db702ec4f30e" providerId="LiveId" clId="{55EBF6BC-B38F-418C-8CED-F98BC1215B23}" dt="2025-10-23T16:23:49.362" v="2746" actId="1076"/>
          <ac:grpSpMkLst>
            <pc:docMk/>
            <pc:sldMk cId="3769046995" sldId="318"/>
            <ac:grpSpMk id="4" creationId="{614EFDDB-49FD-4C07-6AE3-6BD51C92CE2E}"/>
          </ac:grpSpMkLst>
        </pc:grpChg>
        <pc:picChg chg="add mod">
          <ac:chgData name="Kinjal Gohil" userId="d800db702ec4f30e" providerId="LiveId" clId="{55EBF6BC-B38F-418C-8CED-F98BC1215B23}" dt="2025-10-24T10:22:41.264" v="6530" actId="14100"/>
          <ac:picMkLst>
            <pc:docMk/>
            <pc:sldMk cId="3769046995" sldId="318"/>
            <ac:picMk id="8" creationId="{0AE9AB57-CBA5-454D-C119-373AD9125D61}"/>
          </ac:picMkLst>
        </pc:picChg>
        <pc:picChg chg="add mod">
          <ac:chgData name="Kinjal Gohil" userId="d800db702ec4f30e" providerId="LiveId" clId="{55EBF6BC-B38F-418C-8CED-F98BC1215B23}" dt="2025-10-24T10:22:09.822" v="6522" actId="14100"/>
          <ac:picMkLst>
            <pc:docMk/>
            <pc:sldMk cId="3769046995" sldId="318"/>
            <ac:picMk id="9" creationId="{619D8F09-ADB4-A187-9F7C-01ABF7D946C9}"/>
          </ac:picMkLst>
        </pc:picChg>
        <pc:cxnChg chg="add mod">
          <ac:chgData name="Kinjal Gohil" userId="d800db702ec4f30e" providerId="LiveId" clId="{55EBF6BC-B38F-418C-8CED-F98BC1215B23}" dt="2025-10-24T11:19:09.688" v="7209" actId="1076"/>
          <ac:cxnSpMkLst>
            <pc:docMk/>
            <pc:sldMk cId="3769046995" sldId="318"/>
            <ac:cxnSpMk id="10" creationId="{CC1FCF61-97C6-D61C-06AE-C5D7D5181E64}"/>
          </ac:cxnSpMkLst>
        </pc:cxnChg>
        <pc:cxnChg chg="add mod">
          <ac:chgData name="Kinjal Gohil" userId="d800db702ec4f30e" providerId="LiveId" clId="{55EBF6BC-B38F-418C-8CED-F98BC1215B23}" dt="2025-10-24T11:19:09.688" v="7209" actId="1076"/>
          <ac:cxnSpMkLst>
            <pc:docMk/>
            <pc:sldMk cId="3769046995" sldId="318"/>
            <ac:cxnSpMk id="12" creationId="{483A6672-B13E-2AFA-10F1-72A4B09D57D5}"/>
          </ac:cxnSpMkLst>
        </pc:cxnChg>
      </pc:sldChg>
      <pc:sldChg chg="addSp modSp add mod">
        <pc:chgData name="Kinjal Gohil" userId="d800db702ec4f30e" providerId="LiveId" clId="{55EBF6BC-B38F-418C-8CED-F98BC1215B23}" dt="2025-10-24T11:19:00.474" v="7207" actId="1076"/>
        <pc:sldMkLst>
          <pc:docMk/>
          <pc:sldMk cId="238857458" sldId="319"/>
        </pc:sldMkLst>
        <pc:spChg chg="add mod">
          <ac:chgData name="Kinjal Gohil" userId="d800db702ec4f30e" providerId="LiveId" clId="{55EBF6BC-B38F-418C-8CED-F98BC1215B23}" dt="2025-10-23T16:22:52.953" v="2734" actId="1076"/>
          <ac:spMkLst>
            <pc:docMk/>
            <pc:sldMk cId="238857458" sldId="319"/>
            <ac:spMk id="2" creationId="{7884FDE7-269F-2D5C-028D-905BDFC5AA2E}"/>
          </ac:spMkLst>
        </pc:spChg>
        <pc:spChg chg="add mod">
          <ac:chgData name="Kinjal Gohil" userId="d800db702ec4f30e" providerId="LiveId" clId="{55EBF6BC-B38F-418C-8CED-F98BC1215B23}" dt="2025-10-23T16:22:52.953" v="2734" actId="1076"/>
          <ac:spMkLst>
            <pc:docMk/>
            <pc:sldMk cId="238857458" sldId="319"/>
            <ac:spMk id="3" creationId="{1D1B2447-1988-9E5E-D56F-7E3918D93C9D}"/>
          </ac:spMkLst>
        </pc:spChg>
        <pc:spChg chg="mod">
          <ac:chgData name="Kinjal Gohil" userId="d800db702ec4f30e" providerId="LiveId" clId="{55EBF6BC-B38F-418C-8CED-F98BC1215B23}" dt="2025-10-23T16:22:48.631" v="2733"/>
          <ac:spMkLst>
            <pc:docMk/>
            <pc:sldMk cId="238857458" sldId="319"/>
            <ac:spMk id="5" creationId="{46A2120A-93A5-9E36-1578-AE04E2E489EA}"/>
          </ac:spMkLst>
        </pc:spChg>
        <pc:spChg chg="mod">
          <ac:chgData name="Kinjal Gohil" userId="d800db702ec4f30e" providerId="LiveId" clId="{55EBF6BC-B38F-418C-8CED-F98BC1215B23}" dt="2025-10-23T16:22:48.631" v="2733"/>
          <ac:spMkLst>
            <pc:docMk/>
            <pc:sldMk cId="238857458" sldId="319"/>
            <ac:spMk id="6" creationId="{1A31716A-F3F4-6DEF-AFE6-CA1690D97B28}"/>
          </ac:spMkLst>
        </pc:spChg>
        <pc:spChg chg="add mod">
          <ac:chgData name="Kinjal Gohil" userId="d800db702ec4f30e" providerId="LiveId" clId="{55EBF6BC-B38F-418C-8CED-F98BC1215B23}" dt="2025-10-23T16:22:52.953" v="2734" actId="1076"/>
          <ac:spMkLst>
            <pc:docMk/>
            <pc:sldMk cId="238857458" sldId="319"/>
            <ac:spMk id="7" creationId="{C6A27C6D-9E82-857E-31E3-212E0498C263}"/>
          </ac:spMkLst>
        </pc:spChg>
        <pc:spChg chg="add mod">
          <ac:chgData name="Kinjal Gohil" userId="d800db702ec4f30e" providerId="LiveId" clId="{55EBF6BC-B38F-418C-8CED-F98BC1215B23}" dt="2025-10-24T11:19:00.474" v="7207" actId="1076"/>
          <ac:spMkLst>
            <pc:docMk/>
            <pc:sldMk cId="238857458" sldId="319"/>
            <ac:spMk id="11" creationId="{DD591D1E-51B7-EA7C-1787-28A55C5CDE6C}"/>
          </ac:spMkLst>
        </pc:spChg>
        <pc:spChg chg="add mod">
          <ac:chgData name="Kinjal Gohil" userId="d800db702ec4f30e" providerId="LiveId" clId="{55EBF6BC-B38F-418C-8CED-F98BC1215B23}" dt="2025-10-24T11:19:00.474" v="7207" actId="1076"/>
          <ac:spMkLst>
            <pc:docMk/>
            <pc:sldMk cId="238857458" sldId="319"/>
            <ac:spMk id="13" creationId="{0A9958F9-C72E-3857-363A-E6F8A53754B3}"/>
          </ac:spMkLst>
        </pc:spChg>
        <pc:grpChg chg="add mod">
          <ac:chgData name="Kinjal Gohil" userId="d800db702ec4f30e" providerId="LiveId" clId="{55EBF6BC-B38F-418C-8CED-F98BC1215B23}" dt="2025-10-23T16:22:52.953" v="2734" actId="1076"/>
          <ac:grpSpMkLst>
            <pc:docMk/>
            <pc:sldMk cId="238857458" sldId="319"/>
            <ac:grpSpMk id="4" creationId="{9855BE5E-0CCC-9CC7-B37A-944883B3F28F}"/>
          </ac:grpSpMkLst>
        </pc:grpChg>
        <pc:picChg chg="add mod">
          <ac:chgData name="Kinjal Gohil" userId="d800db702ec4f30e" providerId="LiveId" clId="{55EBF6BC-B38F-418C-8CED-F98BC1215B23}" dt="2025-10-24T10:22:49.351" v="6531" actId="14100"/>
          <ac:picMkLst>
            <pc:docMk/>
            <pc:sldMk cId="238857458" sldId="319"/>
            <ac:picMk id="8" creationId="{CB0C6941-33E7-D204-CE04-09BF719B05BD}"/>
          </ac:picMkLst>
        </pc:picChg>
        <pc:picChg chg="add mod">
          <ac:chgData name="Kinjal Gohil" userId="d800db702ec4f30e" providerId="LiveId" clId="{55EBF6BC-B38F-418C-8CED-F98BC1215B23}" dt="2025-10-24T10:21:55.207" v="6519" actId="14100"/>
          <ac:picMkLst>
            <pc:docMk/>
            <pc:sldMk cId="238857458" sldId="319"/>
            <ac:picMk id="9" creationId="{67D8538F-9C48-BC8D-3AFE-9772A61D2148}"/>
          </ac:picMkLst>
        </pc:picChg>
        <pc:cxnChg chg="add mod">
          <ac:chgData name="Kinjal Gohil" userId="d800db702ec4f30e" providerId="LiveId" clId="{55EBF6BC-B38F-418C-8CED-F98BC1215B23}" dt="2025-10-24T11:19:00.474" v="7207" actId="1076"/>
          <ac:cxnSpMkLst>
            <pc:docMk/>
            <pc:sldMk cId="238857458" sldId="319"/>
            <ac:cxnSpMk id="10" creationId="{7676229F-98EB-BD37-5D52-80B288F2E8A4}"/>
          </ac:cxnSpMkLst>
        </pc:cxnChg>
        <pc:cxnChg chg="add mod">
          <ac:chgData name="Kinjal Gohil" userId="d800db702ec4f30e" providerId="LiveId" clId="{55EBF6BC-B38F-418C-8CED-F98BC1215B23}" dt="2025-10-24T11:19:00.474" v="7207" actId="1076"/>
          <ac:cxnSpMkLst>
            <pc:docMk/>
            <pc:sldMk cId="238857458" sldId="319"/>
            <ac:cxnSpMk id="12" creationId="{79CF74B0-AEFD-EE1E-56C4-039BAAAD5BA1}"/>
          </ac:cxnSpMkLst>
        </pc:cxnChg>
      </pc:sldChg>
      <pc:sldChg chg="addSp delSp modSp add mod">
        <pc:chgData name="Kinjal Gohil" userId="d800db702ec4f30e" providerId="LiveId" clId="{55EBF6BC-B38F-418C-8CED-F98BC1215B23}" dt="2025-10-24T11:18:49.166" v="7205" actId="1076"/>
        <pc:sldMkLst>
          <pc:docMk/>
          <pc:sldMk cId="1349916411" sldId="320"/>
        </pc:sldMkLst>
        <pc:spChg chg="add mod">
          <ac:chgData name="Kinjal Gohil" userId="d800db702ec4f30e" providerId="LiveId" clId="{55EBF6BC-B38F-418C-8CED-F98BC1215B23}" dt="2025-10-23T16:21:48.407" v="2721" actId="1076"/>
          <ac:spMkLst>
            <pc:docMk/>
            <pc:sldMk cId="1349916411" sldId="320"/>
            <ac:spMk id="2" creationId="{0AD4D99E-F85D-6DF1-704A-52EE4BA2C77A}"/>
          </ac:spMkLst>
        </pc:spChg>
        <pc:spChg chg="add mod">
          <ac:chgData name="Kinjal Gohil" userId="d800db702ec4f30e" providerId="LiveId" clId="{55EBF6BC-B38F-418C-8CED-F98BC1215B23}" dt="2025-10-23T16:21:48.407" v="2721" actId="1076"/>
          <ac:spMkLst>
            <pc:docMk/>
            <pc:sldMk cId="1349916411" sldId="320"/>
            <ac:spMk id="3" creationId="{C4CD9ADD-0359-4819-BD49-ED25A7B312B0}"/>
          </ac:spMkLst>
        </pc:spChg>
        <pc:spChg chg="mod">
          <ac:chgData name="Kinjal Gohil" userId="d800db702ec4f30e" providerId="LiveId" clId="{55EBF6BC-B38F-418C-8CED-F98BC1215B23}" dt="2025-10-23T16:21:37.010" v="2718"/>
          <ac:spMkLst>
            <pc:docMk/>
            <pc:sldMk cId="1349916411" sldId="320"/>
            <ac:spMk id="5" creationId="{A33E5C97-6FD8-82B6-F658-3708D7D17280}"/>
          </ac:spMkLst>
        </pc:spChg>
        <pc:spChg chg="mod">
          <ac:chgData name="Kinjal Gohil" userId="d800db702ec4f30e" providerId="LiveId" clId="{55EBF6BC-B38F-418C-8CED-F98BC1215B23}" dt="2025-10-23T16:21:37.010" v="2718"/>
          <ac:spMkLst>
            <pc:docMk/>
            <pc:sldMk cId="1349916411" sldId="320"/>
            <ac:spMk id="6" creationId="{B366E92C-0DE5-4D92-6810-E236AAC7CA1F}"/>
          </ac:spMkLst>
        </pc:spChg>
        <pc:spChg chg="add mod">
          <ac:chgData name="Kinjal Gohil" userId="d800db702ec4f30e" providerId="LiveId" clId="{55EBF6BC-B38F-418C-8CED-F98BC1215B23}" dt="2025-10-23T16:21:48.407" v="2721" actId="1076"/>
          <ac:spMkLst>
            <pc:docMk/>
            <pc:sldMk cId="1349916411" sldId="320"/>
            <ac:spMk id="7" creationId="{03B053B3-E9A7-26CC-8C66-F6052761DE60}"/>
          </ac:spMkLst>
        </pc:spChg>
        <pc:spChg chg="add del mod">
          <ac:chgData name="Kinjal Gohil" userId="d800db702ec4f30e" providerId="LiveId" clId="{55EBF6BC-B38F-418C-8CED-F98BC1215B23}" dt="2025-10-23T16:37:02.627" v="3028" actId="21"/>
          <ac:spMkLst>
            <pc:docMk/>
            <pc:sldMk cId="1349916411" sldId="320"/>
            <ac:spMk id="10" creationId="{AC5B5232-75FB-88CB-2C06-351FF136406C}"/>
          </ac:spMkLst>
        </pc:spChg>
        <pc:spChg chg="add mod">
          <ac:chgData name="Kinjal Gohil" userId="d800db702ec4f30e" providerId="LiveId" clId="{55EBF6BC-B38F-418C-8CED-F98BC1215B23}" dt="2025-10-24T11:18:49.166" v="7205" actId="1076"/>
          <ac:spMkLst>
            <pc:docMk/>
            <pc:sldMk cId="1349916411" sldId="320"/>
            <ac:spMk id="11" creationId="{9D18B743-184F-3368-D9EB-C939FFA9B626}"/>
          </ac:spMkLst>
        </pc:spChg>
        <pc:spChg chg="add mod">
          <ac:chgData name="Kinjal Gohil" userId="d800db702ec4f30e" providerId="LiveId" clId="{55EBF6BC-B38F-418C-8CED-F98BC1215B23}" dt="2025-10-24T11:18:49.166" v="7205" actId="1076"/>
          <ac:spMkLst>
            <pc:docMk/>
            <pc:sldMk cId="1349916411" sldId="320"/>
            <ac:spMk id="13" creationId="{1859497F-56F4-D683-CC9C-15AAF5A3EB63}"/>
          </ac:spMkLst>
        </pc:spChg>
        <pc:grpChg chg="add mod">
          <ac:chgData name="Kinjal Gohil" userId="d800db702ec4f30e" providerId="LiveId" clId="{55EBF6BC-B38F-418C-8CED-F98BC1215B23}" dt="2025-10-23T16:21:48.407" v="2721" actId="1076"/>
          <ac:grpSpMkLst>
            <pc:docMk/>
            <pc:sldMk cId="1349916411" sldId="320"/>
            <ac:grpSpMk id="4" creationId="{A78BDF2D-60B5-3E62-C7E2-51B4907F0F4E}"/>
          </ac:grpSpMkLst>
        </pc:grpChg>
        <pc:picChg chg="add mod">
          <ac:chgData name="Kinjal Gohil" userId="d800db702ec4f30e" providerId="LiveId" clId="{55EBF6BC-B38F-418C-8CED-F98BC1215B23}" dt="2025-10-24T10:22:57.632" v="6532" actId="14100"/>
          <ac:picMkLst>
            <pc:docMk/>
            <pc:sldMk cId="1349916411" sldId="320"/>
            <ac:picMk id="8" creationId="{AA15BA31-6859-FEC3-2D44-B25B7958F569}"/>
          </ac:picMkLst>
        </pc:picChg>
        <pc:picChg chg="add mod">
          <ac:chgData name="Kinjal Gohil" userId="d800db702ec4f30e" providerId="LiveId" clId="{55EBF6BC-B38F-418C-8CED-F98BC1215B23}" dt="2025-10-24T10:21:42.162" v="6515" actId="14100"/>
          <ac:picMkLst>
            <pc:docMk/>
            <pc:sldMk cId="1349916411" sldId="320"/>
            <ac:picMk id="9" creationId="{82C7B896-B0EC-98A0-3227-CE9E2F7EF0CF}"/>
          </ac:picMkLst>
        </pc:picChg>
        <pc:cxnChg chg="add mod">
          <ac:chgData name="Kinjal Gohil" userId="d800db702ec4f30e" providerId="LiveId" clId="{55EBF6BC-B38F-418C-8CED-F98BC1215B23}" dt="2025-10-24T11:18:49.166" v="7205" actId="1076"/>
          <ac:cxnSpMkLst>
            <pc:docMk/>
            <pc:sldMk cId="1349916411" sldId="320"/>
            <ac:cxnSpMk id="10" creationId="{1A01A8CD-AE54-62B1-D663-80EBC69ED19C}"/>
          </ac:cxnSpMkLst>
        </pc:cxnChg>
        <pc:cxnChg chg="add mod">
          <ac:chgData name="Kinjal Gohil" userId="d800db702ec4f30e" providerId="LiveId" clId="{55EBF6BC-B38F-418C-8CED-F98BC1215B23}" dt="2025-10-24T11:18:49.166" v="7205" actId="1076"/>
          <ac:cxnSpMkLst>
            <pc:docMk/>
            <pc:sldMk cId="1349916411" sldId="320"/>
            <ac:cxnSpMk id="12" creationId="{E2816518-0692-5AAA-E52D-F4E20CB55F61}"/>
          </ac:cxnSpMkLst>
        </pc:cxnChg>
      </pc:sldChg>
      <pc:sldChg chg="addSp modSp add mod">
        <pc:chgData name="Kinjal Gohil" userId="d800db702ec4f30e" providerId="LiveId" clId="{55EBF6BC-B38F-418C-8CED-F98BC1215B23}" dt="2025-10-24T11:18:39.744" v="7203" actId="1076"/>
        <pc:sldMkLst>
          <pc:docMk/>
          <pc:sldMk cId="1837942749" sldId="321"/>
        </pc:sldMkLst>
        <pc:spChg chg="add mod">
          <ac:chgData name="Kinjal Gohil" userId="d800db702ec4f30e" providerId="LiveId" clId="{55EBF6BC-B38F-418C-8CED-F98BC1215B23}" dt="2025-10-23T16:20:11.447" v="2699" actId="14100"/>
          <ac:spMkLst>
            <pc:docMk/>
            <pc:sldMk cId="1837942749" sldId="321"/>
            <ac:spMk id="2" creationId="{9AD6FAD2-1DE0-C359-4ECD-B3E80D43873A}"/>
          </ac:spMkLst>
        </pc:spChg>
        <pc:spChg chg="add mod">
          <ac:chgData name="Kinjal Gohil" userId="d800db702ec4f30e" providerId="LiveId" clId="{55EBF6BC-B38F-418C-8CED-F98BC1215B23}" dt="2025-10-23T16:20:04.190" v="2698" actId="1076"/>
          <ac:spMkLst>
            <pc:docMk/>
            <pc:sldMk cId="1837942749" sldId="321"/>
            <ac:spMk id="3" creationId="{AB8AA88B-3D02-F1E5-6314-B0A49F632B7B}"/>
          </ac:spMkLst>
        </pc:spChg>
        <pc:spChg chg="mod">
          <ac:chgData name="Kinjal Gohil" userId="d800db702ec4f30e" providerId="LiveId" clId="{55EBF6BC-B38F-418C-8CED-F98BC1215B23}" dt="2025-10-23T16:19:57.075" v="2697"/>
          <ac:spMkLst>
            <pc:docMk/>
            <pc:sldMk cId="1837942749" sldId="321"/>
            <ac:spMk id="5" creationId="{03C63D19-A7D3-53FC-141A-F38A6FC9B874}"/>
          </ac:spMkLst>
        </pc:spChg>
        <pc:spChg chg="mod">
          <ac:chgData name="Kinjal Gohil" userId="d800db702ec4f30e" providerId="LiveId" clId="{55EBF6BC-B38F-418C-8CED-F98BC1215B23}" dt="2025-10-23T16:19:57.075" v="2697"/>
          <ac:spMkLst>
            <pc:docMk/>
            <pc:sldMk cId="1837942749" sldId="321"/>
            <ac:spMk id="6" creationId="{456F83D7-352C-F113-7C6E-B3F8A1BB44DB}"/>
          </ac:spMkLst>
        </pc:spChg>
        <pc:spChg chg="add mod">
          <ac:chgData name="Kinjal Gohil" userId="d800db702ec4f30e" providerId="LiveId" clId="{55EBF6BC-B38F-418C-8CED-F98BC1215B23}" dt="2025-10-23T16:20:04.190" v="2698" actId="1076"/>
          <ac:spMkLst>
            <pc:docMk/>
            <pc:sldMk cId="1837942749" sldId="321"/>
            <ac:spMk id="7" creationId="{15BD907D-4626-7765-C3E2-F1356EE5454B}"/>
          </ac:spMkLst>
        </pc:spChg>
        <pc:spChg chg="add mod">
          <ac:chgData name="Kinjal Gohil" userId="d800db702ec4f30e" providerId="LiveId" clId="{55EBF6BC-B38F-418C-8CED-F98BC1215B23}" dt="2025-10-24T11:18:39.744" v="7203" actId="1076"/>
          <ac:spMkLst>
            <pc:docMk/>
            <pc:sldMk cId="1837942749" sldId="321"/>
            <ac:spMk id="11" creationId="{8224AD4D-BD90-D1EB-61BB-9AABFCC1F60A}"/>
          </ac:spMkLst>
        </pc:spChg>
        <pc:spChg chg="add mod">
          <ac:chgData name="Kinjal Gohil" userId="d800db702ec4f30e" providerId="LiveId" clId="{55EBF6BC-B38F-418C-8CED-F98BC1215B23}" dt="2025-10-24T11:18:39.744" v="7203" actId="1076"/>
          <ac:spMkLst>
            <pc:docMk/>
            <pc:sldMk cId="1837942749" sldId="321"/>
            <ac:spMk id="13" creationId="{0D4E3F78-88E5-C15B-90C2-AE8B44795B04}"/>
          </ac:spMkLst>
        </pc:spChg>
        <pc:grpChg chg="add mod">
          <ac:chgData name="Kinjal Gohil" userId="d800db702ec4f30e" providerId="LiveId" clId="{55EBF6BC-B38F-418C-8CED-F98BC1215B23}" dt="2025-10-23T16:20:04.190" v="2698" actId="1076"/>
          <ac:grpSpMkLst>
            <pc:docMk/>
            <pc:sldMk cId="1837942749" sldId="321"/>
            <ac:grpSpMk id="4" creationId="{B0CC5F53-2B2B-1147-F9BC-859381ADF98C}"/>
          </ac:grpSpMkLst>
        </pc:grpChg>
        <pc:picChg chg="add mod">
          <ac:chgData name="Kinjal Gohil" userId="d800db702ec4f30e" providerId="LiveId" clId="{55EBF6BC-B38F-418C-8CED-F98BC1215B23}" dt="2025-10-24T10:23:09.756" v="6534" actId="14100"/>
          <ac:picMkLst>
            <pc:docMk/>
            <pc:sldMk cId="1837942749" sldId="321"/>
            <ac:picMk id="8" creationId="{3649F2B7-1F6E-7E22-C9F5-C9B84EEE3A5C}"/>
          </ac:picMkLst>
        </pc:picChg>
        <pc:picChg chg="add mod">
          <ac:chgData name="Kinjal Gohil" userId="d800db702ec4f30e" providerId="LiveId" clId="{55EBF6BC-B38F-418C-8CED-F98BC1215B23}" dt="2025-10-24T10:23:14.053" v="6535" actId="14100"/>
          <ac:picMkLst>
            <pc:docMk/>
            <pc:sldMk cId="1837942749" sldId="321"/>
            <ac:picMk id="9" creationId="{70B7407A-93F6-43EF-197B-58946D6F5B78}"/>
          </ac:picMkLst>
        </pc:picChg>
        <pc:cxnChg chg="add mod">
          <ac:chgData name="Kinjal Gohil" userId="d800db702ec4f30e" providerId="LiveId" clId="{55EBF6BC-B38F-418C-8CED-F98BC1215B23}" dt="2025-10-24T11:18:39.744" v="7203" actId="1076"/>
          <ac:cxnSpMkLst>
            <pc:docMk/>
            <pc:sldMk cId="1837942749" sldId="321"/>
            <ac:cxnSpMk id="10" creationId="{93A1C7F8-FA31-63D0-5F1B-057D530D63E0}"/>
          </ac:cxnSpMkLst>
        </pc:cxnChg>
        <pc:cxnChg chg="add mod">
          <ac:chgData name="Kinjal Gohil" userId="d800db702ec4f30e" providerId="LiveId" clId="{55EBF6BC-B38F-418C-8CED-F98BC1215B23}" dt="2025-10-24T11:18:39.744" v="7203" actId="1076"/>
          <ac:cxnSpMkLst>
            <pc:docMk/>
            <pc:sldMk cId="1837942749" sldId="321"/>
            <ac:cxnSpMk id="12" creationId="{88B829B0-3A1A-5A37-8253-931B76381C97}"/>
          </ac:cxnSpMkLst>
        </pc:cxnChg>
      </pc:sldChg>
      <pc:sldChg chg="addSp modSp add mod">
        <pc:chgData name="Kinjal Gohil" userId="d800db702ec4f30e" providerId="LiveId" clId="{55EBF6BC-B38F-418C-8CED-F98BC1215B23}" dt="2025-10-24T11:18:25.744" v="7201" actId="1035"/>
        <pc:sldMkLst>
          <pc:docMk/>
          <pc:sldMk cId="4130018094" sldId="322"/>
        </pc:sldMkLst>
        <pc:spChg chg="add mod">
          <ac:chgData name="Kinjal Gohil" userId="d800db702ec4f30e" providerId="LiveId" clId="{55EBF6BC-B38F-418C-8CED-F98BC1215B23}" dt="2025-10-24T11:18:06.938" v="7181" actId="1076"/>
          <ac:spMkLst>
            <pc:docMk/>
            <pc:sldMk cId="4130018094" sldId="322"/>
            <ac:spMk id="2" creationId="{0BBEC471-FD48-2164-B3AA-EC543807004D}"/>
          </ac:spMkLst>
        </pc:spChg>
        <pc:spChg chg="add mod">
          <ac:chgData name="Kinjal Gohil" userId="d800db702ec4f30e" providerId="LiveId" clId="{55EBF6BC-B38F-418C-8CED-F98BC1215B23}" dt="2025-10-23T16:18:29.477" v="2677" actId="14100"/>
          <ac:spMkLst>
            <pc:docMk/>
            <pc:sldMk cId="4130018094" sldId="322"/>
            <ac:spMk id="3" creationId="{63AAD952-FAE6-89DB-487F-8D92CCD768AF}"/>
          </ac:spMkLst>
        </pc:spChg>
        <pc:spChg chg="mod">
          <ac:chgData name="Kinjal Gohil" userId="d800db702ec4f30e" providerId="LiveId" clId="{55EBF6BC-B38F-418C-8CED-F98BC1215B23}" dt="2025-10-23T16:18:09.779" v="2674"/>
          <ac:spMkLst>
            <pc:docMk/>
            <pc:sldMk cId="4130018094" sldId="322"/>
            <ac:spMk id="5" creationId="{51C6C875-3289-BD8C-6020-C212B37E7AC4}"/>
          </ac:spMkLst>
        </pc:spChg>
        <pc:spChg chg="mod">
          <ac:chgData name="Kinjal Gohil" userId="d800db702ec4f30e" providerId="LiveId" clId="{55EBF6BC-B38F-418C-8CED-F98BC1215B23}" dt="2025-10-23T16:18:09.779" v="2674"/>
          <ac:spMkLst>
            <pc:docMk/>
            <pc:sldMk cId="4130018094" sldId="322"/>
            <ac:spMk id="6" creationId="{6068C0DC-43E5-8C3C-0A7D-238D13008B73}"/>
          </ac:spMkLst>
        </pc:spChg>
        <pc:spChg chg="add mod">
          <ac:chgData name="Kinjal Gohil" userId="d800db702ec4f30e" providerId="LiveId" clId="{55EBF6BC-B38F-418C-8CED-F98BC1215B23}" dt="2025-10-23T16:18:29.477" v="2677" actId="14100"/>
          <ac:spMkLst>
            <pc:docMk/>
            <pc:sldMk cId="4130018094" sldId="322"/>
            <ac:spMk id="7" creationId="{F975891B-DCEA-D3BC-9F87-DEF8D509E2A4}"/>
          </ac:spMkLst>
        </pc:spChg>
        <pc:spChg chg="add mod">
          <ac:chgData name="Kinjal Gohil" userId="d800db702ec4f30e" providerId="LiveId" clId="{55EBF6BC-B38F-418C-8CED-F98BC1215B23}" dt="2025-10-24T11:18:25.744" v="7201" actId="1035"/>
          <ac:spMkLst>
            <pc:docMk/>
            <pc:sldMk cId="4130018094" sldId="322"/>
            <ac:spMk id="11" creationId="{C50EF15A-5320-2687-A1BE-340A2CC38800}"/>
          </ac:spMkLst>
        </pc:spChg>
        <pc:spChg chg="add mod">
          <ac:chgData name="Kinjal Gohil" userId="d800db702ec4f30e" providerId="LiveId" clId="{55EBF6BC-B38F-418C-8CED-F98BC1215B23}" dt="2025-10-24T11:18:25.744" v="7201" actId="1035"/>
          <ac:spMkLst>
            <pc:docMk/>
            <pc:sldMk cId="4130018094" sldId="322"/>
            <ac:spMk id="13" creationId="{8172D4A5-4A2D-3067-5DA5-EDB1118585CD}"/>
          </ac:spMkLst>
        </pc:spChg>
        <pc:grpChg chg="add mod">
          <ac:chgData name="Kinjal Gohil" userId="d800db702ec4f30e" providerId="LiveId" clId="{55EBF6BC-B38F-418C-8CED-F98BC1215B23}" dt="2025-10-23T16:18:29.477" v="2677" actId="14100"/>
          <ac:grpSpMkLst>
            <pc:docMk/>
            <pc:sldMk cId="4130018094" sldId="322"/>
            <ac:grpSpMk id="4" creationId="{F607D437-6C03-C04C-AB1A-638E7071903C}"/>
          </ac:grpSpMkLst>
        </pc:grpChg>
        <pc:picChg chg="add mod">
          <ac:chgData name="Kinjal Gohil" userId="d800db702ec4f30e" providerId="LiveId" clId="{55EBF6BC-B38F-418C-8CED-F98BC1215B23}" dt="2025-10-24T10:23:21.244" v="6536" actId="14100"/>
          <ac:picMkLst>
            <pc:docMk/>
            <pc:sldMk cId="4130018094" sldId="322"/>
            <ac:picMk id="8" creationId="{4EDD15ED-80F7-5D71-BDAD-8D6CF60BF717}"/>
          </ac:picMkLst>
        </pc:picChg>
        <pc:picChg chg="add mod">
          <ac:chgData name="Kinjal Gohil" userId="d800db702ec4f30e" providerId="LiveId" clId="{55EBF6BC-B38F-418C-8CED-F98BC1215B23}" dt="2025-10-24T10:21:02.749" v="6495" actId="1076"/>
          <ac:picMkLst>
            <pc:docMk/>
            <pc:sldMk cId="4130018094" sldId="322"/>
            <ac:picMk id="9" creationId="{C7995F09-B9E6-AB31-9027-38DD199C26FB}"/>
          </ac:picMkLst>
        </pc:picChg>
        <pc:cxnChg chg="add mod">
          <ac:chgData name="Kinjal Gohil" userId="d800db702ec4f30e" providerId="LiveId" clId="{55EBF6BC-B38F-418C-8CED-F98BC1215B23}" dt="2025-10-24T11:18:25.744" v="7201" actId="1035"/>
          <ac:cxnSpMkLst>
            <pc:docMk/>
            <pc:sldMk cId="4130018094" sldId="322"/>
            <ac:cxnSpMk id="10" creationId="{F57244CB-1E4F-933A-030D-11B7B5E8A800}"/>
          </ac:cxnSpMkLst>
        </pc:cxnChg>
        <pc:cxnChg chg="add mod">
          <ac:chgData name="Kinjal Gohil" userId="d800db702ec4f30e" providerId="LiveId" clId="{55EBF6BC-B38F-418C-8CED-F98BC1215B23}" dt="2025-10-24T11:18:25.744" v="7201" actId="1035"/>
          <ac:cxnSpMkLst>
            <pc:docMk/>
            <pc:sldMk cId="4130018094" sldId="322"/>
            <ac:cxnSpMk id="12" creationId="{7339AC97-772F-1D3B-4B19-4957EDDB08E6}"/>
          </ac:cxnSpMkLst>
        </pc:cxnChg>
      </pc:sldChg>
      <pc:sldChg chg="addSp modSp add mod">
        <pc:chgData name="Kinjal Gohil" userId="d800db702ec4f30e" providerId="LiveId" clId="{55EBF6BC-B38F-418C-8CED-F98BC1215B23}" dt="2025-10-24T11:21:14.087" v="7256" actId="1036"/>
        <pc:sldMkLst>
          <pc:docMk/>
          <pc:sldMk cId="1662583900" sldId="323"/>
        </pc:sldMkLst>
        <pc:spChg chg="add mod">
          <ac:chgData name="Kinjal Gohil" userId="d800db702ec4f30e" providerId="LiveId" clId="{55EBF6BC-B38F-418C-8CED-F98BC1215B23}" dt="2025-10-23T16:16:24.829" v="2662" actId="1035"/>
          <ac:spMkLst>
            <pc:docMk/>
            <pc:sldMk cId="1662583900" sldId="323"/>
            <ac:spMk id="2" creationId="{0C72A2DA-5543-116F-7E2F-C57D01A1BEAA}"/>
          </ac:spMkLst>
        </pc:spChg>
        <pc:spChg chg="add mod">
          <ac:chgData name="Kinjal Gohil" userId="d800db702ec4f30e" providerId="LiveId" clId="{55EBF6BC-B38F-418C-8CED-F98BC1215B23}" dt="2025-10-23T16:16:24.829" v="2662" actId="1035"/>
          <ac:spMkLst>
            <pc:docMk/>
            <pc:sldMk cId="1662583900" sldId="323"/>
            <ac:spMk id="3" creationId="{D6596936-1C1E-0A1A-F033-1D21BCA74132}"/>
          </ac:spMkLst>
        </pc:spChg>
        <pc:spChg chg="mod">
          <ac:chgData name="Kinjal Gohil" userId="d800db702ec4f30e" providerId="LiveId" clId="{55EBF6BC-B38F-418C-8CED-F98BC1215B23}" dt="2025-10-23T16:15:38.836" v="2652"/>
          <ac:spMkLst>
            <pc:docMk/>
            <pc:sldMk cId="1662583900" sldId="323"/>
            <ac:spMk id="5" creationId="{6A1B1BFE-BFD2-1885-3E9F-FF7E0CFAD5BB}"/>
          </ac:spMkLst>
        </pc:spChg>
        <pc:spChg chg="mod">
          <ac:chgData name="Kinjal Gohil" userId="d800db702ec4f30e" providerId="LiveId" clId="{55EBF6BC-B38F-418C-8CED-F98BC1215B23}" dt="2025-10-23T16:15:38.836" v="2652"/>
          <ac:spMkLst>
            <pc:docMk/>
            <pc:sldMk cId="1662583900" sldId="323"/>
            <ac:spMk id="6" creationId="{DFFA5FB9-C274-3FC9-6F7F-EE54AB4A36F8}"/>
          </ac:spMkLst>
        </pc:spChg>
        <pc:spChg chg="add mod">
          <ac:chgData name="Kinjal Gohil" userId="d800db702ec4f30e" providerId="LiveId" clId="{55EBF6BC-B38F-418C-8CED-F98BC1215B23}" dt="2025-10-23T16:16:24.829" v="2662" actId="1035"/>
          <ac:spMkLst>
            <pc:docMk/>
            <pc:sldMk cId="1662583900" sldId="323"/>
            <ac:spMk id="7" creationId="{211F74C6-B512-69FF-7BFF-923A3BC60DAC}"/>
          </ac:spMkLst>
        </pc:spChg>
        <pc:spChg chg="add mod">
          <ac:chgData name="Kinjal Gohil" userId="d800db702ec4f30e" providerId="LiveId" clId="{55EBF6BC-B38F-418C-8CED-F98BC1215B23}" dt="2025-10-24T11:21:05.113" v="7254" actId="1038"/>
          <ac:spMkLst>
            <pc:docMk/>
            <pc:sldMk cId="1662583900" sldId="323"/>
            <ac:spMk id="11" creationId="{EF6B9FE8-3718-8180-3087-E41CAC2C495D}"/>
          </ac:spMkLst>
        </pc:spChg>
        <pc:spChg chg="add mod">
          <ac:chgData name="Kinjal Gohil" userId="d800db702ec4f30e" providerId="LiveId" clId="{55EBF6BC-B38F-418C-8CED-F98BC1215B23}" dt="2025-10-24T11:17:50.395" v="7177" actId="1076"/>
          <ac:spMkLst>
            <pc:docMk/>
            <pc:sldMk cId="1662583900" sldId="323"/>
            <ac:spMk id="13" creationId="{EB09DC60-7F17-BF9F-59A0-F999CB884932}"/>
          </ac:spMkLst>
        </pc:spChg>
        <pc:spChg chg="mod">
          <ac:chgData name="Kinjal Gohil" userId="d800db702ec4f30e" providerId="LiveId" clId="{55EBF6BC-B38F-418C-8CED-F98BC1215B23}" dt="2025-10-23T16:16:24.829" v="2662" actId="1035"/>
          <ac:spMkLst>
            <pc:docMk/>
            <pc:sldMk cId="1662583900" sldId="323"/>
            <ac:spMk id="3090" creationId="{DF012BD5-09AC-CF32-6001-F43DD14D3290}"/>
          </ac:spMkLst>
        </pc:spChg>
        <pc:grpChg chg="add mod">
          <ac:chgData name="Kinjal Gohil" userId="d800db702ec4f30e" providerId="LiveId" clId="{55EBF6BC-B38F-418C-8CED-F98BC1215B23}" dt="2025-10-23T16:16:24.829" v="2662" actId="1035"/>
          <ac:grpSpMkLst>
            <pc:docMk/>
            <pc:sldMk cId="1662583900" sldId="323"/>
            <ac:grpSpMk id="4" creationId="{0455F633-BDC6-3A53-6D85-A30381C1A056}"/>
          </ac:grpSpMkLst>
        </pc:grpChg>
        <pc:picChg chg="add mod">
          <ac:chgData name="Kinjal Gohil" userId="d800db702ec4f30e" providerId="LiveId" clId="{55EBF6BC-B38F-418C-8CED-F98BC1215B23}" dt="2025-10-24T10:23:28.936" v="6538" actId="14100"/>
          <ac:picMkLst>
            <pc:docMk/>
            <pc:sldMk cId="1662583900" sldId="323"/>
            <ac:picMk id="8" creationId="{E2935782-8E3C-D22D-8F3B-006B5AB43F88}"/>
          </ac:picMkLst>
        </pc:picChg>
        <pc:picChg chg="add mod">
          <ac:chgData name="Kinjal Gohil" userId="d800db702ec4f30e" providerId="LiveId" clId="{55EBF6BC-B38F-418C-8CED-F98BC1215B23}" dt="2025-10-24T10:23:33.144" v="6540" actId="14100"/>
          <ac:picMkLst>
            <pc:docMk/>
            <pc:sldMk cId="1662583900" sldId="323"/>
            <ac:picMk id="9" creationId="{D7437871-E339-739A-0436-0BF87FDA9DD1}"/>
          </ac:picMkLst>
        </pc:picChg>
        <pc:cxnChg chg="add mod">
          <ac:chgData name="Kinjal Gohil" userId="d800db702ec4f30e" providerId="LiveId" clId="{55EBF6BC-B38F-418C-8CED-F98BC1215B23}" dt="2025-10-24T11:21:05.113" v="7254" actId="1038"/>
          <ac:cxnSpMkLst>
            <pc:docMk/>
            <pc:sldMk cId="1662583900" sldId="323"/>
            <ac:cxnSpMk id="10" creationId="{C4964055-5131-0A29-A3B0-AB0814D92FAE}"/>
          </ac:cxnSpMkLst>
        </pc:cxnChg>
        <pc:cxnChg chg="add mod">
          <ac:chgData name="Kinjal Gohil" userId="d800db702ec4f30e" providerId="LiveId" clId="{55EBF6BC-B38F-418C-8CED-F98BC1215B23}" dt="2025-10-24T11:21:14.087" v="7256" actId="1036"/>
          <ac:cxnSpMkLst>
            <pc:docMk/>
            <pc:sldMk cId="1662583900" sldId="323"/>
            <ac:cxnSpMk id="12" creationId="{95E9A019-DBC6-552C-B849-CC7BA4F8E280}"/>
          </ac:cxnSpMkLst>
        </pc:cxnChg>
      </pc:sldChg>
      <pc:sldChg chg="addSp modSp add mod">
        <pc:chgData name="Kinjal Gohil" userId="d800db702ec4f30e" providerId="LiveId" clId="{55EBF6BC-B38F-418C-8CED-F98BC1215B23}" dt="2025-10-24T11:20:39.474" v="7241" actId="1036"/>
        <pc:sldMkLst>
          <pc:docMk/>
          <pc:sldMk cId="3411478055" sldId="324"/>
        </pc:sldMkLst>
        <pc:spChg chg="add mod">
          <ac:chgData name="Kinjal Gohil" userId="d800db702ec4f30e" providerId="LiveId" clId="{55EBF6BC-B38F-418C-8CED-F98BC1215B23}" dt="2025-10-23T16:12:30.826" v="2631" actId="1035"/>
          <ac:spMkLst>
            <pc:docMk/>
            <pc:sldMk cId="3411478055" sldId="324"/>
            <ac:spMk id="2" creationId="{67347E7E-ED0B-845F-48A3-07ADA661172F}"/>
          </ac:spMkLst>
        </pc:spChg>
        <pc:spChg chg="add mod">
          <ac:chgData name="Kinjal Gohil" userId="d800db702ec4f30e" providerId="LiveId" clId="{55EBF6BC-B38F-418C-8CED-F98BC1215B23}" dt="2025-10-23T16:12:30.826" v="2631" actId="1035"/>
          <ac:spMkLst>
            <pc:docMk/>
            <pc:sldMk cId="3411478055" sldId="324"/>
            <ac:spMk id="3" creationId="{B57E8DCB-B70F-0687-86F4-D6173B394532}"/>
          </ac:spMkLst>
        </pc:spChg>
        <pc:spChg chg="mod">
          <ac:chgData name="Kinjal Gohil" userId="d800db702ec4f30e" providerId="LiveId" clId="{55EBF6BC-B38F-418C-8CED-F98BC1215B23}" dt="2025-10-23T16:12:07.795" v="2570"/>
          <ac:spMkLst>
            <pc:docMk/>
            <pc:sldMk cId="3411478055" sldId="324"/>
            <ac:spMk id="5" creationId="{8EFBE04D-7CD9-D8BA-05DC-D290DFD2368C}"/>
          </ac:spMkLst>
        </pc:spChg>
        <pc:spChg chg="mod">
          <ac:chgData name="Kinjal Gohil" userId="d800db702ec4f30e" providerId="LiveId" clId="{55EBF6BC-B38F-418C-8CED-F98BC1215B23}" dt="2025-10-23T16:12:07.795" v="2570"/>
          <ac:spMkLst>
            <pc:docMk/>
            <pc:sldMk cId="3411478055" sldId="324"/>
            <ac:spMk id="6" creationId="{E546403F-BFF7-C8C1-E090-ED05F05C425E}"/>
          </ac:spMkLst>
        </pc:spChg>
        <pc:spChg chg="add mod">
          <ac:chgData name="Kinjal Gohil" userId="d800db702ec4f30e" providerId="LiveId" clId="{55EBF6BC-B38F-418C-8CED-F98BC1215B23}" dt="2025-10-23T16:12:30.826" v="2631" actId="1035"/>
          <ac:spMkLst>
            <pc:docMk/>
            <pc:sldMk cId="3411478055" sldId="324"/>
            <ac:spMk id="7" creationId="{8D4A3CF5-6D89-FBFB-3091-D793E6518F4E}"/>
          </ac:spMkLst>
        </pc:spChg>
        <pc:spChg chg="add mod">
          <ac:chgData name="Kinjal Gohil" userId="d800db702ec4f30e" providerId="LiveId" clId="{55EBF6BC-B38F-418C-8CED-F98BC1215B23}" dt="2025-10-24T11:17:36.800" v="7175" actId="1076"/>
          <ac:spMkLst>
            <pc:docMk/>
            <pc:sldMk cId="3411478055" sldId="324"/>
            <ac:spMk id="11" creationId="{FA031745-205A-7440-64B8-459AC070F251}"/>
          </ac:spMkLst>
        </pc:spChg>
        <pc:spChg chg="add mod">
          <ac:chgData name="Kinjal Gohil" userId="d800db702ec4f30e" providerId="LiveId" clId="{55EBF6BC-B38F-418C-8CED-F98BC1215B23}" dt="2025-10-24T11:20:39.474" v="7241" actId="1036"/>
          <ac:spMkLst>
            <pc:docMk/>
            <pc:sldMk cId="3411478055" sldId="324"/>
            <ac:spMk id="13" creationId="{06FC740D-D19C-F1C8-BFED-58CE6E0A1CEE}"/>
          </ac:spMkLst>
        </pc:spChg>
        <pc:grpChg chg="add mod">
          <ac:chgData name="Kinjal Gohil" userId="d800db702ec4f30e" providerId="LiveId" clId="{55EBF6BC-B38F-418C-8CED-F98BC1215B23}" dt="2025-10-23T16:12:30.826" v="2631" actId="1035"/>
          <ac:grpSpMkLst>
            <pc:docMk/>
            <pc:sldMk cId="3411478055" sldId="324"/>
            <ac:grpSpMk id="4" creationId="{07DDD59F-725B-EBDB-3E4F-28692F458220}"/>
          </ac:grpSpMkLst>
        </pc:grpChg>
        <pc:picChg chg="add mod">
          <ac:chgData name="Kinjal Gohil" userId="d800db702ec4f30e" providerId="LiveId" clId="{55EBF6BC-B38F-418C-8CED-F98BC1215B23}" dt="2025-10-24T10:23:45.472" v="6544" actId="14100"/>
          <ac:picMkLst>
            <pc:docMk/>
            <pc:sldMk cId="3411478055" sldId="324"/>
            <ac:picMk id="8" creationId="{64F8D091-FB04-5D3D-0E30-3279CD74CA5A}"/>
          </ac:picMkLst>
        </pc:picChg>
        <pc:picChg chg="add mod">
          <ac:chgData name="Kinjal Gohil" userId="d800db702ec4f30e" providerId="LiveId" clId="{55EBF6BC-B38F-418C-8CED-F98BC1215B23}" dt="2025-10-24T10:23:38.117" v="6541" actId="1076"/>
          <ac:picMkLst>
            <pc:docMk/>
            <pc:sldMk cId="3411478055" sldId="324"/>
            <ac:picMk id="9" creationId="{D1934096-0E1B-59AC-A603-FBB728695CFD}"/>
          </ac:picMkLst>
        </pc:picChg>
        <pc:cxnChg chg="add mod">
          <ac:chgData name="Kinjal Gohil" userId="d800db702ec4f30e" providerId="LiveId" clId="{55EBF6BC-B38F-418C-8CED-F98BC1215B23}" dt="2025-10-24T11:19:53.108" v="7215" actId="1076"/>
          <ac:cxnSpMkLst>
            <pc:docMk/>
            <pc:sldMk cId="3411478055" sldId="324"/>
            <ac:cxnSpMk id="10" creationId="{342373C8-0CEC-C83C-92E2-6BB281B2358E}"/>
          </ac:cxnSpMkLst>
        </pc:cxnChg>
        <pc:cxnChg chg="add mod">
          <ac:chgData name="Kinjal Gohil" userId="d800db702ec4f30e" providerId="LiveId" clId="{55EBF6BC-B38F-418C-8CED-F98BC1215B23}" dt="2025-10-24T11:20:20.705" v="7236" actId="1036"/>
          <ac:cxnSpMkLst>
            <pc:docMk/>
            <pc:sldMk cId="3411478055" sldId="324"/>
            <ac:cxnSpMk id="12" creationId="{13271FB3-99F1-C1BE-4F84-EFF280E2ECFC}"/>
          </ac:cxnSpMkLst>
        </pc:cxnChg>
      </pc:sldChg>
      <pc:sldChg chg="addSp delSp modSp add mod">
        <pc:chgData name="Kinjal Gohil" userId="d800db702ec4f30e" providerId="LiveId" clId="{55EBF6BC-B38F-418C-8CED-F98BC1215B23}" dt="2025-10-24T08:11:27.230" v="5297" actId="947"/>
        <pc:sldMkLst>
          <pc:docMk/>
          <pc:sldMk cId="762860917" sldId="325"/>
        </pc:sldMkLst>
        <pc:spChg chg="add del mod">
          <ac:chgData name="Kinjal Gohil" userId="d800db702ec4f30e" providerId="LiveId" clId="{55EBF6BC-B38F-418C-8CED-F98BC1215B23}" dt="2025-10-23T16:40:04.172" v="3058" actId="478"/>
          <ac:spMkLst>
            <pc:docMk/>
            <pc:sldMk cId="762860917" sldId="325"/>
            <ac:spMk id="3" creationId="{52E59DF8-22EB-3337-4B48-433875AE42FC}"/>
          </ac:spMkLst>
        </pc:spChg>
        <pc:spChg chg="mod">
          <ac:chgData name="Kinjal Gohil" userId="d800db702ec4f30e" providerId="LiveId" clId="{55EBF6BC-B38F-418C-8CED-F98BC1215B23}" dt="2025-10-23T16:41:24.616" v="3069" actId="20577"/>
          <ac:spMkLst>
            <pc:docMk/>
            <pc:sldMk cId="762860917" sldId="325"/>
            <ac:spMk id="4" creationId="{9CB6AEE0-50CC-DEE0-335F-EEFA60D14602}"/>
          </ac:spMkLst>
        </pc:spChg>
        <pc:spChg chg="add mod">
          <ac:chgData name="Kinjal Gohil" userId="d800db702ec4f30e" providerId="LiveId" clId="{55EBF6BC-B38F-418C-8CED-F98BC1215B23}" dt="2025-10-23T16:43:40.548" v="3086" actId="14100"/>
          <ac:spMkLst>
            <pc:docMk/>
            <pc:sldMk cId="762860917" sldId="325"/>
            <ac:spMk id="5" creationId="{588C7B73-F6BD-1AC5-6D47-9E2B5F86953C}"/>
          </ac:spMkLst>
        </pc:spChg>
        <pc:spChg chg="add mod">
          <ac:chgData name="Kinjal Gohil" userId="d800db702ec4f30e" providerId="LiveId" clId="{55EBF6BC-B38F-418C-8CED-F98BC1215B23}" dt="2025-10-24T08:11:07.163" v="5295" actId="947"/>
          <ac:spMkLst>
            <pc:docMk/>
            <pc:sldMk cId="762860917" sldId="325"/>
            <ac:spMk id="6" creationId="{82C7B56F-FD2A-DFB5-6FFB-23179578D742}"/>
          </ac:spMkLst>
        </pc:spChg>
        <pc:spChg chg="mod">
          <ac:chgData name="Kinjal Gohil" userId="d800db702ec4f30e" providerId="LiveId" clId="{55EBF6BC-B38F-418C-8CED-F98BC1215B23}" dt="2025-10-23T16:42:57.896" v="3078"/>
          <ac:spMkLst>
            <pc:docMk/>
            <pc:sldMk cId="762860917" sldId="325"/>
            <ac:spMk id="8" creationId="{4412BC9D-ADF1-74ED-33E9-2D3FD1092A4D}"/>
          </ac:spMkLst>
        </pc:spChg>
        <pc:spChg chg="mod">
          <ac:chgData name="Kinjal Gohil" userId="d800db702ec4f30e" providerId="LiveId" clId="{55EBF6BC-B38F-418C-8CED-F98BC1215B23}" dt="2025-10-23T16:42:57.896" v="3078"/>
          <ac:spMkLst>
            <pc:docMk/>
            <pc:sldMk cId="762860917" sldId="325"/>
            <ac:spMk id="9" creationId="{3173B868-4F7B-A9D9-F2B3-3BB19FE3306C}"/>
          </ac:spMkLst>
        </pc:spChg>
        <pc:spChg chg="mod">
          <ac:chgData name="Kinjal Gohil" userId="d800db702ec4f30e" providerId="LiveId" clId="{55EBF6BC-B38F-418C-8CED-F98BC1215B23}" dt="2025-10-23T16:40:16.738" v="3061" actId="20577"/>
          <ac:spMkLst>
            <pc:docMk/>
            <pc:sldMk cId="762860917" sldId="325"/>
            <ac:spMk id="10" creationId="{6EB2838E-C71B-05CB-923E-37AB2C5BA7D2}"/>
          </ac:spMkLst>
        </pc:spChg>
        <pc:spChg chg="add mod">
          <ac:chgData name="Kinjal Gohil" userId="d800db702ec4f30e" providerId="LiveId" clId="{55EBF6BC-B38F-418C-8CED-F98BC1215B23}" dt="2025-10-23T16:43:07.176" v="3081" actId="20577"/>
          <ac:spMkLst>
            <pc:docMk/>
            <pc:sldMk cId="762860917" sldId="325"/>
            <ac:spMk id="11" creationId="{C96A9A84-6FC6-9ED1-A264-E19B518C6864}"/>
          </ac:spMkLst>
        </pc:spChg>
        <pc:spChg chg="add del mod">
          <ac:chgData name="Kinjal Gohil" userId="d800db702ec4f30e" providerId="LiveId" clId="{55EBF6BC-B38F-418C-8CED-F98BC1215B23}" dt="2025-10-23T16:54:21.555" v="3257" actId="21"/>
          <ac:spMkLst>
            <pc:docMk/>
            <pc:sldMk cId="762860917" sldId="325"/>
            <ac:spMk id="12" creationId="{4A2E6046-32AB-4B58-8014-8C7F3F3F6948}"/>
          </ac:spMkLst>
        </pc:spChg>
        <pc:spChg chg="add del mod">
          <ac:chgData name="Kinjal Gohil" userId="d800db702ec4f30e" providerId="LiveId" clId="{55EBF6BC-B38F-418C-8CED-F98BC1215B23}" dt="2025-10-23T16:54:21.555" v="3257" actId="21"/>
          <ac:spMkLst>
            <pc:docMk/>
            <pc:sldMk cId="762860917" sldId="325"/>
            <ac:spMk id="13" creationId="{4F2EBE21-34B5-28D4-0DB3-B38AF367C5D5}"/>
          </ac:spMkLst>
        </pc:spChg>
        <pc:spChg chg="del mod">
          <ac:chgData name="Kinjal Gohil" userId="d800db702ec4f30e" providerId="LiveId" clId="{55EBF6BC-B38F-418C-8CED-F98BC1215B23}" dt="2025-10-23T16:40:02.201" v="3057" actId="478"/>
          <ac:spMkLst>
            <pc:docMk/>
            <pc:sldMk cId="762860917" sldId="325"/>
            <ac:spMk id="3078" creationId="{49465061-028E-6F7B-C04C-4FEB434D5DF6}"/>
          </ac:spMkLst>
        </pc:spChg>
        <pc:spChg chg="mod">
          <ac:chgData name="Kinjal Gohil" userId="d800db702ec4f30e" providerId="LiveId" clId="{55EBF6BC-B38F-418C-8CED-F98BC1215B23}" dt="2025-10-23T16:40:59.053" v="3066" actId="313"/>
          <ac:spMkLst>
            <pc:docMk/>
            <pc:sldMk cId="762860917" sldId="325"/>
            <ac:spMk id="3079" creationId="{3DD97DD3-8D1A-356B-24D8-CE564E6AF93E}"/>
          </ac:spMkLst>
        </pc:spChg>
        <pc:spChg chg="mod">
          <ac:chgData name="Kinjal Gohil" userId="d800db702ec4f30e" providerId="LiveId" clId="{55EBF6BC-B38F-418C-8CED-F98BC1215B23}" dt="2025-10-23T16:42:32.712" v="3077" actId="20577"/>
          <ac:spMkLst>
            <pc:docMk/>
            <pc:sldMk cId="762860917" sldId="325"/>
            <ac:spMk id="3080" creationId="{3D88B703-B3FE-1D00-8C7B-0E2466A89596}"/>
          </ac:spMkLst>
        </pc:spChg>
        <pc:spChg chg="mod">
          <ac:chgData name="Kinjal Gohil" userId="d800db702ec4f30e" providerId="LiveId" clId="{55EBF6BC-B38F-418C-8CED-F98BC1215B23}" dt="2025-10-24T08:11:27.230" v="5297" actId="947"/>
          <ac:spMkLst>
            <pc:docMk/>
            <pc:sldMk cId="762860917" sldId="325"/>
            <ac:spMk id="3081" creationId="{A2804CCE-CFD1-338D-4411-BF4F28D820DF}"/>
          </ac:spMkLst>
        </pc:spChg>
        <pc:spChg chg="mod">
          <ac:chgData name="Kinjal Gohil" userId="d800db702ec4f30e" providerId="LiveId" clId="{55EBF6BC-B38F-418C-8CED-F98BC1215B23}" dt="2025-10-24T08:11:18.720" v="5296" actId="947"/>
          <ac:spMkLst>
            <pc:docMk/>
            <pc:sldMk cId="762860917" sldId="325"/>
            <ac:spMk id="3082" creationId="{F2F98D79-5776-C59B-D8F2-ACBBE137E434}"/>
          </ac:spMkLst>
        </pc:spChg>
        <pc:grpChg chg="add mod">
          <ac:chgData name="Kinjal Gohil" userId="d800db702ec4f30e" providerId="LiveId" clId="{55EBF6BC-B38F-418C-8CED-F98BC1215B23}" dt="2025-10-23T16:43:04.225" v="3079" actId="1076"/>
          <ac:grpSpMkLst>
            <pc:docMk/>
            <pc:sldMk cId="762860917" sldId="325"/>
            <ac:grpSpMk id="7" creationId="{FAF26DCE-81D2-70DE-56DF-D355A47D32B9}"/>
          </ac:grpSpMkLst>
        </pc:grpChg>
        <pc:grpChg chg="mod">
          <ac:chgData name="Kinjal Gohil" userId="d800db702ec4f30e" providerId="LiveId" clId="{55EBF6BC-B38F-418C-8CED-F98BC1215B23}" dt="2025-10-23T16:40:13.435" v="3059" actId="1076"/>
          <ac:grpSpMkLst>
            <pc:docMk/>
            <pc:sldMk cId="762860917" sldId="325"/>
            <ac:grpSpMk id="3083" creationId="{9CBC6CEB-266A-1556-116D-9F5549EE519A}"/>
          </ac:grpSpMkLst>
        </pc:grpChg>
        <pc:grpChg chg="mod">
          <ac:chgData name="Kinjal Gohil" userId="d800db702ec4f30e" providerId="LiveId" clId="{55EBF6BC-B38F-418C-8CED-F98BC1215B23}" dt="2025-10-23T16:41:21.664" v="3067" actId="1076"/>
          <ac:grpSpMkLst>
            <pc:docMk/>
            <pc:sldMk cId="762860917" sldId="325"/>
            <ac:grpSpMk id="3086" creationId="{2C9E0792-999F-2F33-F2E7-C342CDA944AA}"/>
          </ac:grpSpMkLst>
        </pc:grpChg>
        <pc:cxnChg chg="del">
          <ac:chgData name="Kinjal Gohil" userId="d800db702ec4f30e" providerId="LiveId" clId="{55EBF6BC-B38F-418C-8CED-F98BC1215B23}" dt="2025-10-23T16:39:59.822" v="3055" actId="478"/>
          <ac:cxnSpMkLst>
            <pc:docMk/>
            <pc:sldMk cId="762860917" sldId="325"/>
            <ac:cxnSpMk id="3089" creationId="{E242B96F-2295-2F7E-B909-A48636539103}"/>
          </ac:cxnSpMkLst>
        </pc:cxnChg>
      </pc:sldChg>
      <pc:sldChg chg="addSp delSp modSp add mod">
        <pc:chgData name="Kinjal Gohil" userId="d800db702ec4f30e" providerId="LiveId" clId="{55EBF6BC-B38F-418C-8CED-F98BC1215B23}" dt="2025-10-24T09:53:09.926" v="5991" actId="14100"/>
        <pc:sldMkLst>
          <pc:docMk/>
          <pc:sldMk cId="3912760640" sldId="326"/>
        </pc:sldMkLst>
        <pc:spChg chg="add del mod">
          <ac:chgData name="Kinjal Gohil" userId="d800db702ec4f30e" providerId="LiveId" clId="{55EBF6BC-B38F-418C-8CED-F98BC1215B23}" dt="2025-10-23T16:45:03.234" v="3091" actId="478"/>
          <ac:spMkLst>
            <pc:docMk/>
            <pc:sldMk cId="3912760640" sldId="326"/>
            <ac:spMk id="3" creationId="{AD130EFB-7885-8885-D69E-01CBA64865E4}"/>
          </ac:spMkLst>
        </pc:spChg>
        <pc:spChg chg="add del mod">
          <ac:chgData name="Kinjal Gohil" userId="d800db702ec4f30e" providerId="LiveId" clId="{55EBF6BC-B38F-418C-8CED-F98BC1215B23}" dt="2025-10-23T16:44:59.035" v="3090" actId="478"/>
          <ac:spMkLst>
            <pc:docMk/>
            <pc:sldMk cId="3912760640" sldId="326"/>
            <ac:spMk id="5" creationId="{80A22968-8F0F-54A2-CF9D-5EAFEEA04BB1}"/>
          </ac:spMkLst>
        </pc:spChg>
        <pc:spChg chg="add del mod">
          <ac:chgData name="Kinjal Gohil" userId="d800db702ec4f30e" providerId="LiveId" clId="{55EBF6BC-B38F-418C-8CED-F98BC1215B23}" dt="2025-10-23T16:44:59.035" v="3090" actId="478"/>
          <ac:spMkLst>
            <pc:docMk/>
            <pc:sldMk cId="3912760640" sldId="326"/>
            <ac:spMk id="7" creationId="{F6AD1397-C912-9D6D-2EE8-0D17DA201563}"/>
          </ac:spMkLst>
        </pc:spChg>
        <pc:spChg chg="del">
          <ac:chgData name="Kinjal Gohil" userId="d800db702ec4f30e" providerId="LiveId" clId="{55EBF6BC-B38F-418C-8CED-F98BC1215B23}" dt="2025-10-23T16:45:03.234" v="3091" actId="478"/>
          <ac:spMkLst>
            <pc:docMk/>
            <pc:sldMk cId="3912760640" sldId="326"/>
            <ac:spMk id="9" creationId="{4F7127BC-ED0F-BC29-2933-7C9A12200C86}"/>
          </ac:spMkLst>
        </pc:spChg>
        <pc:spChg chg="add del mod">
          <ac:chgData name="Kinjal Gohil" userId="d800db702ec4f30e" providerId="LiveId" clId="{55EBF6BC-B38F-418C-8CED-F98BC1215B23}" dt="2025-10-23T16:44:59.035" v="3090" actId="478"/>
          <ac:spMkLst>
            <pc:docMk/>
            <pc:sldMk cId="3912760640" sldId="326"/>
            <ac:spMk id="11" creationId="{2EABFA96-43CB-B80F-CEAE-AA856561DF24}"/>
          </ac:spMkLst>
        </pc:spChg>
        <pc:spChg chg="del">
          <ac:chgData name="Kinjal Gohil" userId="d800db702ec4f30e" providerId="LiveId" clId="{55EBF6BC-B38F-418C-8CED-F98BC1215B23}" dt="2025-10-23T16:44:59.035" v="3090" actId="478"/>
          <ac:spMkLst>
            <pc:docMk/>
            <pc:sldMk cId="3912760640" sldId="326"/>
            <ac:spMk id="13" creationId="{E2641DF9-A793-25BF-2184-A54B7D4AB790}"/>
          </ac:spMkLst>
        </pc:spChg>
        <pc:spChg chg="add del mod">
          <ac:chgData name="Kinjal Gohil" userId="d800db702ec4f30e" providerId="LiveId" clId="{55EBF6BC-B38F-418C-8CED-F98BC1215B23}" dt="2025-10-23T16:45:06.621" v="3092" actId="478"/>
          <ac:spMkLst>
            <pc:docMk/>
            <pc:sldMk cId="3912760640" sldId="326"/>
            <ac:spMk id="15" creationId="{3A424D55-5E79-3365-A065-854E3B45353A}"/>
          </ac:spMkLst>
        </pc:spChg>
        <pc:spChg chg="del mod">
          <ac:chgData name="Kinjal Gohil" userId="d800db702ec4f30e" providerId="LiveId" clId="{55EBF6BC-B38F-418C-8CED-F98BC1215B23}" dt="2025-10-23T16:45:03.234" v="3091" actId="478"/>
          <ac:spMkLst>
            <pc:docMk/>
            <pc:sldMk cId="3912760640" sldId="326"/>
            <ac:spMk id="3103" creationId="{584CB25B-0874-62A8-B92A-D3F3F0139719}"/>
          </ac:spMkLst>
        </pc:spChg>
        <pc:spChg chg="del">
          <ac:chgData name="Kinjal Gohil" userId="d800db702ec4f30e" providerId="LiveId" clId="{55EBF6BC-B38F-418C-8CED-F98BC1215B23}" dt="2025-10-23T16:44:56.991" v="3089" actId="478"/>
          <ac:spMkLst>
            <pc:docMk/>
            <pc:sldMk cId="3912760640" sldId="326"/>
            <ac:spMk id="3104" creationId="{223815FD-BFCD-6022-E81E-C2EE0924AF4E}"/>
          </ac:spMkLst>
        </pc:spChg>
        <pc:spChg chg="del">
          <ac:chgData name="Kinjal Gohil" userId="d800db702ec4f30e" providerId="LiveId" clId="{55EBF6BC-B38F-418C-8CED-F98BC1215B23}" dt="2025-10-23T16:44:56.991" v="3089" actId="478"/>
          <ac:spMkLst>
            <pc:docMk/>
            <pc:sldMk cId="3912760640" sldId="326"/>
            <ac:spMk id="3105" creationId="{6911FF0E-1FE2-E99E-4240-36F2C4CDA3B9}"/>
          </ac:spMkLst>
        </pc:spChg>
        <pc:spChg chg="del">
          <ac:chgData name="Kinjal Gohil" userId="d800db702ec4f30e" providerId="LiveId" clId="{55EBF6BC-B38F-418C-8CED-F98BC1215B23}" dt="2025-10-23T16:44:56.991" v="3089" actId="478"/>
          <ac:spMkLst>
            <pc:docMk/>
            <pc:sldMk cId="3912760640" sldId="326"/>
            <ac:spMk id="3106" creationId="{AA7A0312-3EFB-3C21-5D51-D81C617FB4FB}"/>
          </ac:spMkLst>
        </pc:spChg>
        <pc:spChg chg="del">
          <ac:chgData name="Kinjal Gohil" userId="d800db702ec4f30e" providerId="LiveId" clId="{55EBF6BC-B38F-418C-8CED-F98BC1215B23}" dt="2025-10-23T16:44:56.991" v="3089" actId="478"/>
          <ac:spMkLst>
            <pc:docMk/>
            <pc:sldMk cId="3912760640" sldId="326"/>
            <ac:spMk id="3116" creationId="{193811BF-0A58-2D52-6488-69CF6C080BC5}"/>
          </ac:spMkLst>
        </pc:spChg>
        <pc:spChg chg="del">
          <ac:chgData name="Kinjal Gohil" userId="d800db702ec4f30e" providerId="LiveId" clId="{55EBF6BC-B38F-418C-8CED-F98BC1215B23}" dt="2025-10-23T16:44:56.991" v="3089" actId="478"/>
          <ac:spMkLst>
            <pc:docMk/>
            <pc:sldMk cId="3912760640" sldId="326"/>
            <ac:spMk id="3117" creationId="{CB6C7D9F-45EE-2A4E-E6CE-BCED7EA2CB99}"/>
          </ac:spMkLst>
        </pc:spChg>
        <pc:spChg chg="del">
          <ac:chgData name="Kinjal Gohil" userId="d800db702ec4f30e" providerId="LiveId" clId="{55EBF6BC-B38F-418C-8CED-F98BC1215B23}" dt="2025-10-23T16:44:56.991" v="3089" actId="478"/>
          <ac:spMkLst>
            <pc:docMk/>
            <pc:sldMk cId="3912760640" sldId="326"/>
            <ac:spMk id="3118" creationId="{0B344C40-2543-ABC9-B27D-0BBE8231E152}"/>
          </ac:spMkLst>
        </pc:spChg>
        <pc:picChg chg="add del mod">
          <ac:chgData name="Kinjal Gohil" userId="d800db702ec4f30e" providerId="LiveId" clId="{55EBF6BC-B38F-418C-8CED-F98BC1215B23}" dt="2025-10-24T09:46:38.878" v="5973" actId="478"/>
          <ac:picMkLst>
            <pc:docMk/>
            <pc:sldMk cId="3912760640" sldId="326"/>
            <ac:picMk id="3" creationId="{301D4B80-3DE8-B298-CE4C-9EFF7C0845B5}"/>
          </ac:picMkLst>
        </pc:picChg>
        <pc:picChg chg="add del mod">
          <ac:chgData name="Kinjal Gohil" userId="d800db702ec4f30e" providerId="LiveId" clId="{55EBF6BC-B38F-418C-8CED-F98BC1215B23}" dt="2025-10-24T09:48:58.404" v="5984" actId="478"/>
          <ac:picMkLst>
            <pc:docMk/>
            <pc:sldMk cId="3912760640" sldId="326"/>
            <ac:picMk id="5" creationId="{73B5C097-290B-52AE-1976-4DC1BE3A149A}"/>
          </ac:picMkLst>
        </pc:picChg>
        <pc:picChg chg="add mod">
          <ac:chgData name="Kinjal Gohil" userId="d800db702ec4f30e" providerId="LiveId" clId="{55EBF6BC-B38F-418C-8CED-F98BC1215B23}" dt="2025-10-24T09:53:09.926" v="5991" actId="14100"/>
          <ac:picMkLst>
            <pc:docMk/>
            <pc:sldMk cId="3912760640" sldId="326"/>
            <ac:picMk id="7" creationId="{A80DA707-2742-5018-D4F9-6CBC22F26333}"/>
          </ac:picMkLst>
        </pc:picChg>
      </pc:sldChg>
      <pc:sldChg chg="add del">
        <pc:chgData name="Kinjal Gohil" userId="d800db702ec4f30e" providerId="LiveId" clId="{55EBF6BC-B38F-418C-8CED-F98BC1215B23}" dt="2025-10-23T16:45:16.137" v="3094"/>
        <pc:sldMkLst>
          <pc:docMk/>
          <pc:sldMk cId="814209712" sldId="327"/>
        </pc:sldMkLst>
      </pc:sldChg>
      <pc:sldChg chg="addSp delSp modSp add mod">
        <pc:chgData name="Kinjal Gohil" userId="d800db702ec4f30e" providerId="LiveId" clId="{55EBF6BC-B38F-418C-8CED-F98BC1215B23}" dt="2025-10-24T09:59:07.432" v="6012" actId="14100"/>
        <pc:sldMkLst>
          <pc:docMk/>
          <pc:sldMk cId="1836314309" sldId="327"/>
        </pc:sldMkLst>
        <pc:picChg chg="add del mod">
          <ac:chgData name="Kinjal Gohil" userId="d800db702ec4f30e" providerId="LiveId" clId="{55EBF6BC-B38F-418C-8CED-F98BC1215B23}" dt="2025-10-24T09:53:55.573" v="5997" actId="478"/>
          <ac:picMkLst>
            <pc:docMk/>
            <pc:sldMk cId="1836314309" sldId="327"/>
            <ac:picMk id="3" creationId="{A33A6A56-0003-8BE9-85F2-B22996BE30BE}"/>
          </ac:picMkLst>
        </pc:picChg>
        <pc:picChg chg="add mod">
          <ac:chgData name="Kinjal Gohil" userId="d800db702ec4f30e" providerId="LiveId" clId="{55EBF6BC-B38F-418C-8CED-F98BC1215B23}" dt="2025-10-24T09:59:07.432" v="6012" actId="14100"/>
          <ac:picMkLst>
            <pc:docMk/>
            <pc:sldMk cId="1836314309" sldId="327"/>
            <ac:picMk id="5" creationId="{BD678DE3-A8EC-1ED2-F848-2E8D29B29F72}"/>
          </ac:picMkLst>
        </pc:picChg>
      </pc:sldChg>
      <pc:sldChg chg="addSp delSp modSp add mod">
        <pc:chgData name="Kinjal Gohil" userId="d800db702ec4f30e" providerId="LiveId" clId="{55EBF6BC-B38F-418C-8CED-F98BC1215B23}" dt="2025-10-24T09:58:14.202" v="6009" actId="14100"/>
        <pc:sldMkLst>
          <pc:docMk/>
          <pc:sldMk cId="3833264450" sldId="328"/>
        </pc:sldMkLst>
        <pc:picChg chg="add del mod">
          <ac:chgData name="Kinjal Gohil" userId="d800db702ec4f30e" providerId="LiveId" clId="{55EBF6BC-B38F-418C-8CED-F98BC1215B23}" dt="2025-10-24T09:53:53.175" v="5996" actId="478"/>
          <ac:picMkLst>
            <pc:docMk/>
            <pc:sldMk cId="3833264450" sldId="328"/>
            <ac:picMk id="3" creationId="{EFA1FFD6-CFDB-7808-E26A-A34B3842E641}"/>
          </ac:picMkLst>
        </pc:picChg>
        <pc:picChg chg="add mod">
          <ac:chgData name="Kinjal Gohil" userId="d800db702ec4f30e" providerId="LiveId" clId="{55EBF6BC-B38F-418C-8CED-F98BC1215B23}" dt="2025-10-24T09:58:14.202" v="6009" actId="14100"/>
          <ac:picMkLst>
            <pc:docMk/>
            <pc:sldMk cId="3833264450" sldId="328"/>
            <ac:picMk id="5" creationId="{96957948-F269-B813-3405-0FF53569B54D}"/>
          </ac:picMkLst>
        </pc:picChg>
      </pc:sldChg>
      <pc:sldChg chg="addSp delSp modSp add mod">
        <pc:chgData name="Kinjal Gohil" userId="d800db702ec4f30e" providerId="LiveId" clId="{55EBF6BC-B38F-418C-8CED-F98BC1215B23}" dt="2025-10-24T09:56:58.786" v="6005" actId="14100"/>
        <pc:sldMkLst>
          <pc:docMk/>
          <pc:sldMk cId="2270726676" sldId="329"/>
        </pc:sldMkLst>
        <pc:picChg chg="add del mod">
          <ac:chgData name="Kinjal Gohil" userId="d800db702ec4f30e" providerId="LiveId" clId="{55EBF6BC-B38F-418C-8CED-F98BC1215B23}" dt="2025-10-24T09:53:51.145" v="5995" actId="478"/>
          <ac:picMkLst>
            <pc:docMk/>
            <pc:sldMk cId="2270726676" sldId="329"/>
            <ac:picMk id="3" creationId="{7E6F6BFE-3675-7AD8-A97A-A8142196A07E}"/>
          </ac:picMkLst>
        </pc:picChg>
        <pc:picChg chg="add mod">
          <ac:chgData name="Kinjal Gohil" userId="d800db702ec4f30e" providerId="LiveId" clId="{55EBF6BC-B38F-418C-8CED-F98BC1215B23}" dt="2025-10-24T09:56:58.786" v="6005" actId="14100"/>
          <ac:picMkLst>
            <pc:docMk/>
            <pc:sldMk cId="2270726676" sldId="329"/>
            <ac:picMk id="5" creationId="{B356E55A-A60B-DD97-18BF-0E00F3A0FEFE}"/>
          </ac:picMkLst>
        </pc:picChg>
      </pc:sldChg>
      <pc:sldChg chg="addSp delSp modSp add del mod">
        <pc:chgData name="Kinjal Gohil" userId="d800db702ec4f30e" providerId="LiveId" clId="{55EBF6BC-B38F-418C-8CED-F98BC1215B23}" dt="2025-10-24T09:55:39.610" v="6002" actId="14100"/>
        <pc:sldMkLst>
          <pc:docMk/>
          <pc:sldMk cId="4217999921" sldId="330"/>
        </pc:sldMkLst>
        <pc:picChg chg="add del mod">
          <ac:chgData name="Kinjal Gohil" userId="d800db702ec4f30e" providerId="LiveId" clId="{55EBF6BC-B38F-418C-8CED-F98BC1215B23}" dt="2025-10-24T09:53:47.086" v="5994" actId="478"/>
          <ac:picMkLst>
            <pc:docMk/>
            <pc:sldMk cId="4217999921" sldId="330"/>
            <ac:picMk id="3" creationId="{7042135E-E758-C502-5A52-DEB0DD2F09E1}"/>
          </ac:picMkLst>
        </pc:picChg>
        <pc:picChg chg="add mod">
          <ac:chgData name="Kinjal Gohil" userId="d800db702ec4f30e" providerId="LiveId" clId="{55EBF6BC-B38F-418C-8CED-F98BC1215B23}" dt="2025-10-24T09:55:39.610" v="6002" actId="14100"/>
          <ac:picMkLst>
            <pc:docMk/>
            <pc:sldMk cId="4217999921" sldId="330"/>
            <ac:picMk id="5" creationId="{FF19CFFF-8EE5-81CB-7786-DCF1C5EDFC26}"/>
          </ac:picMkLst>
        </pc:picChg>
      </pc:sldChg>
      <pc:sldChg chg="addSp delSp modSp add mod">
        <pc:chgData name="Kinjal Gohil" userId="d800db702ec4f30e" providerId="LiveId" clId="{55EBF6BC-B38F-418C-8CED-F98BC1215B23}" dt="2025-10-24T07:10:24.966" v="4433" actId="1037"/>
        <pc:sldMkLst>
          <pc:docMk/>
          <pc:sldMk cId="1727664191" sldId="331"/>
        </pc:sldMkLst>
        <pc:spChg chg="del">
          <ac:chgData name="Kinjal Gohil" userId="d800db702ec4f30e" providerId="LiveId" clId="{55EBF6BC-B38F-418C-8CED-F98BC1215B23}" dt="2025-10-23T16:52:28.443" v="3237" actId="478"/>
          <ac:spMkLst>
            <pc:docMk/>
            <pc:sldMk cId="1727664191" sldId="331"/>
            <ac:spMk id="2" creationId="{16B212A3-8B00-3E3E-AC3A-009E6D3140E8}"/>
          </ac:spMkLst>
        </pc:spChg>
        <pc:spChg chg="del">
          <ac:chgData name="Kinjal Gohil" userId="d800db702ec4f30e" providerId="LiveId" clId="{55EBF6BC-B38F-418C-8CED-F98BC1215B23}" dt="2025-10-23T16:52:28.443" v="3237" actId="478"/>
          <ac:spMkLst>
            <pc:docMk/>
            <pc:sldMk cId="1727664191" sldId="331"/>
            <ac:spMk id="3" creationId="{39C748B4-8F6D-4188-1FFE-65DB4DB3F56A}"/>
          </ac:spMkLst>
        </pc:spChg>
        <pc:spChg chg="mod">
          <ac:chgData name="Kinjal Gohil" userId="d800db702ec4f30e" providerId="LiveId" clId="{55EBF6BC-B38F-418C-8CED-F98BC1215B23}" dt="2025-10-24T07:00:38.466" v="4190"/>
          <ac:spMkLst>
            <pc:docMk/>
            <pc:sldMk cId="1727664191" sldId="331"/>
            <ac:spMk id="3" creationId="{9D3A05EE-F980-E571-8CE6-5DBC7B3CBB15}"/>
          </ac:spMkLst>
        </pc:spChg>
        <pc:spChg chg="mod">
          <ac:chgData name="Kinjal Gohil" userId="d800db702ec4f30e" providerId="LiveId" clId="{55EBF6BC-B38F-418C-8CED-F98BC1215B23}" dt="2025-10-24T07:00:38.466" v="4190"/>
          <ac:spMkLst>
            <pc:docMk/>
            <pc:sldMk cId="1727664191" sldId="331"/>
            <ac:spMk id="4" creationId="{913BC231-848F-0C38-6858-2388DFA31BEC}"/>
          </ac:spMkLst>
        </pc:spChg>
        <pc:spChg chg="add mod">
          <ac:chgData name="Kinjal Gohil" userId="d800db702ec4f30e" providerId="LiveId" clId="{55EBF6BC-B38F-418C-8CED-F98BC1215B23}" dt="2025-10-24T07:00:38.466" v="4190"/>
          <ac:spMkLst>
            <pc:docMk/>
            <pc:sldMk cId="1727664191" sldId="331"/>
            <ac:spMk id="5" creationId="{85691B98-6A53-5D3B-6C8F-F84679AEF7F7}"/>
          </ac:spMkLst>
        </pc:spChg>
        <pc:spChg chg="del">
          <ac:chgData name="Kinjal Gohil" userId="d800db702ec4f30e" providerId="LiveId" clId="{55EBF6BC-B38F-418C-8CED-F98BC1215B23}" dt="2025-10-23T16:52:28.443" v="3237" actId="478"/>
          <ac:spMkLst>
            <pc:docMk/>
            <pc:sldMk cId="1727664191" sldId="331"/>
            <ac:spMk id="7" creationId="{D53BBCC9-A4C4-1609-E612-97A1E01300B6}"/>
          </ac:spMkLst>
        </pc:spChg>
        <pc:spChg chg="add mod">
          <ac:chgData name="Kinjal Gohil" userId="d800db702ec4f30e" providerId="LiveId" clId="{55EBF6BC-B38F-418C-8CED-F98BC1215B23}" dt="2025-10-24T07:00:41.713" v="4191"/>
          <ac:spMkLst>
            <pc:docMk/>
            <pc:sldMk cId="1727664191" sldId="331"/>
            <ac:spMk id="9" creationId="{1E9972C6-3F95-17C9-A84B-43D8424C694B}"/>
          </ac:spMkLst>
        </pc:spChg>
        <pc:spChg chg="mod">
          <ac:chgData name="Kinjal Gohil" userId="d800db702ec4f30e" providerId="LiveId" clId="{55EBF6BC-B38F-418C-8CED-F98BC1215B23}" dt="2025-10-24T07:00:41.713" v="4191"/>
          <ac:spMkLst>
            <pc:docMk/>
            <pc:sldMk cId="1727664191" sldId="331"/>
            <ac:spMk id="10" creationId="{6F05F956-63CA-7086-60A4-48430C702FD3}"/>
          </ac:spMkLst>
        </pc:spChg>
        <pc:spChg chg="add mod">
          <ac:chgData name="Kinjal Gohil" userId="d800db702ec4f30e" providerId="LiveId" clId="{55EBF6BC-B38F-418C-8CED-F98BC1215B23}" dt="2025-10-24T07:00:41.713" v="4191"/>
          <ac:spMkLst>
            <pc:docMk/>
            <pc:sldMk cId="1727664191" sldId="331"/>
            <ac:spMk id="11" creationId="{5F9C5E5D-061A-4789-72A7-3DD77C5D8A6E}"/>
          </ac:spMkLst>
        </pc:spChg>
        <pc:spChg chg="mod">
          <ac:chgData name="Kinjal Gohil" userId="d800db702ec4f30e" providerId="LiveId" clId="{55EBF6BC-B38F-418C-8CED-F98BC1215B23}" dt="2025-10-24T07:00:41.713" v="4191"/>
          <ac:spMkLst>
            <pc:docMk/>
            <pc:sldMk cId="1727664191" sldId="331"/>
            <ac:spMk id="12" creationId="{2E566AF7-53CD-C424-F93C-AFE88E9A1D79}"/>
          </ac:spMkLst>
        </pc:spChg>
        <pc:spChg chg="mod">
          <ac:chgData name="Kinjal Gohil" userId="d800db702ec4f30e" providerId="LiveId" clId="{55EBF6BC-B38F-418C-8CED-F98BC1215B23}" dt="2025-10-24T07:00:38.466" v="4190"/>
          <ac:spMkLst>
            <pc:docMk/>
            <pc:sldMk cId="1727664191" sldId="331"/>
            <ac:spMk id="18" creationId="{1E7E85A5-08DF-AD73-137F-FFC37768A2E0}"/>
          </ac:spMkLst>
        </pc:spChg>
        <pc:spChg chg="mod">
          <ac:chgData name="Kinjal Gohil" userId="d800db702ec4f30e" providerId="LiveId" clId="{55EBF6BC-B38F-418C-8CED-F98BC1215B23}" dt="2025-10-24T07:00:38.466" v="4190"/>
          <ac:spMkLst>
            <pc:docMk/>
            <pc:sldMk cId="1727664191" sldId="331"/>
            <ac:spMk id="19" creationId="{BCF4D92B-507E-FCEE-9EBC-B0EE7310551A}"/>
          </ac:spMkLst>
        </pc:spChg>
        <pc:spChg chg="mod">
          <ac:chgData name="Kinjal Gohil" userId="d800db702ec4f30e" providerId="LiveId" clId="{55EBF6BC-B38F-418C-8CED-F98BC1215B23}" dt="2025-10-24T07:00:38.466" v="4190"/>
          <ac:spMkLst>
            <pc:docMk/>
            <pc:sldMk cId="1727664191" sldId="331"/>
            <ac:spMk id="21" creationId="{43644A4F-1A73-9199-24C3-19FBBB8FE1A0}"/>
          </ac:spMkLst>
        </pc:spChg>
        <pc:spChg chg="mod">
          <ac:chgData name="Kinjal Gohil" userId="d800db702ec4f30e" providerId="LiveId" clId="{55EBF6BC-B38F-418C-8CED-F98BC1215B23}" dt="2025-10-24T07:00:41.713" v="4191"/>
          <ac:spMkLst>
            <pc:docMk/>
            <pc:sldMk cId="1727664191" sldId="331"/>
            <ac:spMk id="23" creationId="{74843675-915A-1831-3A5F-8562F59299D6}"/>
          </ac:spMkLst>
        </pc:spChg>
        <pc:spChg chg="add mod">
          <ac:chgData name="Kinjal Gohil" userId="d800db702ec4f30e" providerId="LiveId" clId="{55EBF6BC-B38F-418C-8CED-F98BC1215B23}" dt="2025-10-24T07:00:41.713" v="4191"/>
          <ac:spMkLst>
            <pc:docMk/>
            <pc:sldMk cId="1727664191" sldId="331"/>
            <ac:spMk id="24" creationId="{6CEB5ABA-16B2-A59A-B065-579FE63AF2BC}"/>
          </ac:spMkLst>
        </pc:spChg>
        <pc:spChg chg="add mod">
          <ac:chgData name="Kinjal Gohil" userId="d800db702ec4f30e" providerId="LiveId" clId="{55EBF6BC-B38F-418C-8CED-F98BC1215B23}" dt="2025-10-24T07:00:41.713" v="4191"/>
          <ac:spMkLst>
            <pc:docMk/>
            <pc:sldMk cId="1727664191" sldId="331"/>
            <ac:spMk id="25" creationId="{9E2B69EB-B309-F70C-98F0-7375BAD8F8F0}"/>
          </ac:spMkLst>
        </pc:spChg>
        <pc:spChg chg="mod">
          <ac:chgData name="Kinjal Gohil" userId="d800db702ec4f30e" providerId="LiveId" clId="{55EBF6BC-B38F-418C-8CED-F98BC1215B23}" dt="2025-10-24T07:00:41.713" v="4191"/>
          <ac:spMkLst>
            <pc:docMk/>
            <pc:sldMk cId="1727664191" sldId="331"/>
            <ac:spMk id="26" creationId="{B0717CEC-A09A-5CEE-6CF7-0E4BE239430A}"/>
          </ac:spMkLst>
        </pc:spChg>
        <pc:spChg chg="mod">
          <ac:chgData name="Kinjal Gohil" userId="d800db702ec4f30e" providerId="LiveId" clId="{55EBF6BC-B38F-418C-8CED-F98BC1215B23}" dt="2025-10-24T07:02:46.942" v="4212" actId="255"/>
          <ac:spMkLst>
            <pc:docMk/>
            <pc:sldMk cId="1727664191" sldId="331"/>
            <ac:spMk id="28" creationId="{5008AFC2-7EEF-171F-1932-BF351F6EB682}"/>
          </ac:spMkLst>
        </pc:spChg>
        <pc:spChg chg="mod">
          <ac:chgData name="Kinjal Gohil" userId="d800db702ec4f30e" providerId="LiveId" clId="{55EBF6BC-B38F-418C-8CED-F98BC1215B23}" dt="2025-10-24T07:02:46.942" v="4212" actId="255"/>
          <ac:spMkLst>
            <pc:docMk/>
            <pc:sldMk cId="1727664191" sldId="331"/>
            <ac:spMk id="29" creationId="{A27114C0-E0CE-3B33-B937-E5DA2BBC4CD8}"/>
          </ac:spMkLst>
        </pc:spChg>
        <pc:spChg chg="add mod">
          <ac:chgData name="Kinjal Gohil" userId="d800db702ec4f30e" providerId="LiveId" clId="{55EBF6BC-B38F-418C-8CED-F98BC1215B23}" dt="2025-10-24T07:10:24.966" v="4433" actId="1037"/>
          <ac:spMkLst>
            <pc:docMk/>
            <pc:sldMk cId="1727664191" sldId="331"/>
            <ac:spMk id="30" creationId="{D696E258-AA1F-5378-9E37-88B393C25D0A}"/>
          </ac:spMkLst>
        </pc:spChg>
        <pc:spChg chg="add del mod">
          <ac:chgData name="Kinjal Gohil" userId="d800db702ec4f30e" providerId="LiveId" clId="{55EBF6BC-B38F-418C-8CED-F98BC1215B23}" dt="2025-10-24T07:06:00.202" v="4276" actId="478"/>
          <ac:spMkLst>
            <pc:docMk/>
            <pc:sldMk cId="1727664191" sldId="331"/>
            <ac:spMk id="31" creationId="{06E80055-F095-77B5-EBD6-4AC61BF78FC2}"/>
          </ac:spMkLst>
        </pc:spChg>
        <pc:spChg chg="del mod">
          <ac:chgData name="Kinjal Gohil" userId="d800db702ec4f30e" providerId="LiveId" clId="{55EBF6BC-B38F-418C-8CED-F98BC1215B23}" dt="2025-10-24T07:06:03.638" v="4277" actId="478"/>
          <ac:spMkLst>
            <pc:docMk/>
            <pc:sldMk cId="1727664191" sldId="331"/>
            <ac:spMk id="32" creationId="{B8001330-2270-9267-04CA-FB381AEE3F3E}"/>
          </ac:spMkLst>
        </pc:spChg>
        <pc:spChg chg="del mod">
          <ac:chgData name="Kinjal Gohil" userId="d800db702ec4f30e" providerId="LiveId" clId="{55EBF6BC-B38F-418C-8CED-F98BC1215B23}" dt="2025-10-24T07:06:00.202" v="4276" actId="478"/>
          <ac:spMkLst>
            <pc:docMk/>
            <pc:sldMk cId="1727664191" sldId="331"/>
            <ac:spMk id="33" creationId="{4585C41B-8803-D947-EF64-FA8E95FEB354}"/>
          </ac:spMkLst>
        </pc:spChg>
        <pc:spChg chg="mod">
          <ac:chgData name="Kinjal Gohil" userId="d800db702ec4f30e" providerId="LiveId" clId="{55EBF6BC-B38F-418C-8CED-F98BC1215B23}" dt="2025-10-24T07:10:24.966" v="4433" actId="1037"/>
          <ac:spMkLst>
            <pc:docMk/>
            <pc:sldMk cId="1727664191" sldId="331"/>
            <ac:spMk id="34" creationId="{963BC2BE-7BFE-3454-C016-24CF7343A69B}"/>
          </ac:spMkLst>
        </pc:spChg>
        <pc:spChg chg="add del mod">
          <ac:chgData name="Kinjal Gohil" userId="d800db702ec4f30e" providerId="LiveId" clId="{55EBF6BC-B38F-418C-8CED-F98BC1215B23}" dt="2025-10-24T07:06:03.638" v="4277" actId="478"/>
          <ac:spMkLst>
            <pc:docMk/>
            <pc:sldMk cId="1727664191" sldId="331"/>
            <ac:spMk id="35" creationId="{B8568006-F46C-2E85-F6BB-B48CC841D22F}"/>
          </ac:spMkLst>
        </pc:spChg>
        <pc:spChg chg="del mod">
          <ac:chgData name="Kinjal Gohil" userId="d800db702ec4f30e" providerId="LiveId" clId="{55EBF6BC-B38F-418C-8CED-F98BC1215B23}" dt="2025-10-24T07:06:00.202" v="4276" actId="478"/>
          <ac:spMkLst>
            <pc:docMk/>
            <pc:sldMk cId="1727664191" sldId="331"/>
            <ac:spMk id="36" creationId="{18900A16-F541-FC04-B5A1-437B8917F719}"/>
          </ac:spMkLst>
        </pc:spChg>
        <pc:spChg chg="del">
          <ac:chgData name="Kinjal Gohil" userId="d800db702ec4f30e" providerId="LiveId" clId="{55EBF6BC-B38F-418C-8CED-F98BC1215B23}" dt="2025-10-24T07:06:00.202" v="4276" actId="478"/>
          <ac:spMkLst>
            <pc:docMk/>
            <pc:sldMk cId="1727664191" sldId="331"/>
            <ac:spMk id="37" creationId="{4DD1C916-1B43-613D-9B1A-95E8CE5EA9B5}"/>
          </ac:spMkLst>
        </pc:spChg>
        <pc:spChg chg="mod">
          <ac:chgData name="Kinjal Gohil" userId="d800db702ec4f30e" providerId="LiveId" clId="{55EBF6BC-B38F-418C-8CED-F98BC1215B23}" dt="2025-10-24T07:00:47.797" v="4194"/>
          <ac:spMkLst>
            <pc:docMk/>
            <pc:sldMk cId="1727664191" sldId="331"/>
            <ac:spMk id="41" creationId="{7E4FDC73-9C4C-EE63-43F7-BC6B79715503}"/>
          </ac:spMkLst>
        </pc:spChg>
        <pc:spChg chg="mod">
          <ac:chgData name="Kinjal Gohil" userId="d800db702ec4f30e" providerId="LiveId" clId="{55EBF6BC-B38F-418C-8CED-F98BC1215B23}" dt="2025-10-24T07:00:47.797" v="4194"/>
          <ac:spMkLst>
            <pc:docMk/>
            <pc:sldMk cId="1727664191" sldId="331"/>
            <ac:spMk id="46" creationId="{792042D0-13A0-3159-DCD6-74A692913387}"/>
          </ac:spMkLst>
        </pc:spChg>
        <pc:spChg chg="add del mod">
          <ac:chgData name="Kinjal Gohil" userId="d800db702ec4f30e" providerId="LiveId" clId="{55EBF6BC-B38F-418C-8CED-F98BC1215B23}" dt="2025-10-24T07:06:03.638" v="4277" actId="478"/>
          <ac:spMkLst>
            <pc:docMk/>
            <pc:sldMk cId="1727664191" sldId="331"/>
            <ac:spMk id="48" creationId="{DFA47AAF-ED60-75B2-6F91-7C70A02FE16A}"/>
          </ac:spMkLst>
        </pc:spChg>
        <pc:spChg chg="add mod">
          <ac:chgData name="Kinjal Gohil" userId="d800db702ec4f30e" providerId="LiveId" clId="{55EBF6BC-B38F-418C-8CED-F98BC1215B23}" dt="2025-10-24T07:10:24.966" v="4433" actId="1037"/>
          <ac:spMkLst>
            <pc:docMk/>
            <pc:sldMk cId="1727664191" sldId="331"/>
            <ac:spMk id="49" creationId="{2A1CD678-2445-06BC-A460-B71D98874C60}"/>
          </ac:spMkLst>
        </pc:spChg>
        <pc:spChg chg="add del mod">
          <ac:chgData name="Kinjal Gohil" userId="d800db702ec4f30e" providerId="LiveId" clId="{55EBF6BC-B38F-418C-8CED-F98BC1215B23}" dt="2025-10-24T07:06:00.202" v="4276" actId="478"/>
          <ac:spMkLst>
            <pc:docMk/>
            <pc:sldMk cId="1727664191" sldId="331"/>
            <ac:spMk id="50" creationId="{7C99EBDC-207B-2D36-0590-10DA44AA31B7}"/>
          </ac:spMkLst>
        </pc:spChg>
        <pc:spChg chg="add del mod">
          <ac:chgData name="Kinjal Gohil" userId="d800db702ec4f30e" providerId="LiveId" clId="{55EBF6BC-B38F-418C-8CED-F98BC1215B23}" dt="2025-10-24T07:06:00.202" v="4276" actId="478"/>
          <ac:spMkLst>
            <pc:docMk/>
            <pc:sldMk cId="1727664191" sldId="331"/>
            <ac:spMk id="51" creationId="{6450FD57-BD29-3AAC-B8C3-C6C9B085129D}"/>
          </ac:spMkLst>
        </pc:spChg>
        <pc:spChg chg="mod">
          <ac:chgData name="Kinjal Gohil" userId="d800db702ec4f30e" providerId="LiveId" clId="{55EBF6BC-B38F-418C-8CED-F98BC1215B23}" dt="2025-10-24T07:06:41.506" v="4278"/>
          <ac:spMkLst>
            <pc:docMk/>
            <pc:sldMk cId="1727664191" sldId="331"/>
            <ac:spMk id="53" creationId="{41BCE9E7-1E1C-1122-5239-A056C62E0687}"/>
          </ac:spMkLst>
        </pc:spChg>
        <pc:spChg chg="mod">
          <ac:chgData name="Kinjal Gohil" userId="d800db702ec4f30e" providerId="LiveId" clId="{55EBF6BC-B38F-418C-8CED-F98BC1215B23}" dt="2025-10-24T07:06:41.506" v="4278"/>
          <ac:spMkLst>
            <pc:docMk/>
            <pc:sldMk cId="1727664191" sldId="331"/>
            <ac:spMk id="54" creationId="{49116F29-C1A4-5E88-420D-97818D3904F4}"/>
          </ac:spMkLst>
        </pc:spChg>
        <pc:spChg chg="add mod">
          <ac:chgData name="Kinjal Gohil" userId="d800db702ec4f30e" providerId="LiveId" clId="{55EBF6BC-B38F-418C-8CED-F98BC1215B23}" dt="2025-10-24T07:10:24.966" v="4433" actId="1037"/>
          <ac:spMkLst>
            <pc:docMk/>
            <pc:sldMk cId="1727664191" sldId="331"/>
            <ac:spMk id="55" creationId="{D0FC8AAF-E709-2CD4-8D2B-118F21A75BF8}"/>
          </ac:spMkLst>
        </pc:spChg>
        <pc:spChg chg="add mod">
          <ac:chgData name="Kinjal Gohil" userId="d800db702ec4f30e" providerId="LiveId" clId="{55EBF6BC-B38F-418C-8CED-F98BC1215B23}" dt="2025-10-24T07:10:24.966" v="4433" actId="1037"/>
          <ac:spMkLst>
            <pc:docMk/>
            <pc:sldMk cId="1727664191" sldId="331"/>
            <ac:spMk id="56" creationId="{21D6B7C7-33EC-81F7-F673-A269FCFCA174}"/>
          </ac:spMkLst>
        </pc:spChg>
        <pc:spChg chg="add mod">
          <ac:chgData name="Kinjal Gohil" userId="d800db702ec4f30e" providerId="LiveId" clId="{55EBF6BC-B38F-418C-8CED-F98BC1215B23}" dt="2025-10-24T07:10:24.966" v="4433" actId="1037"/>
          <ac:spMkLst>
            <pc:docMk/>
            <pc:sldMk cId="1727664191" sldId="331"/>
            <ac:spMk id="57" creationId="{37FAA65A-0D40-7DAD-3207-44606DBB7097}"/>
          </ac:spMkLst>
        </pc:spChg>
        <pc:spChg chg="mod">
          <ac:chgData name="Kinjal Gohil" userId="d800db702ec4f30e" providerId="LiveId" clId="{55EBF6BC-B38F-418C-8CED-F98BC1215B23}" dt="2025-10-24T07:06:58.640" v="4315"/>
          <ac:spMkLst>
            <pc:docMk/>
            <pc:sldMk cId="1727664191" sldId="331"/>
            <ac:spMk id="59" creationId="{AB2A0EDD-A90A-C62F-872D-63FB5CBCC292}"/>
          </ac:spMkLst>
        </pc:spChg>
        <pc:spChg chg="mod">
          <ac:chgData name="Kinjal Gohil" userId="d800db702ec4f30e" providerId="LiveId" clId="{55EBF6BC-B38F-418C-8CED-F98BC1215B23}" dt="2025-10-24T07:06:58.640" v="4315"/>
          <ac:spMkLst>
            <pc:docMk/>
            <pc:sldMk cId="1727664191" sldId="331"/>
            <ac:spMk id="60" creationId="{66A9E180-E8E0-13BF-B076-167B79AC0130}"/>
          </ac:spMkLst>
        </pc:spChg>
        <pc:spChg chg="add mod">
          <ac:chgData name="Kinjal Gohil" userId="d800db702ec4f30e" providerId="LiveId" clId="{55EBF6BC-B38F-418C-8CED-F98BC1215B23}" dt="2025-10-24T07:10:24.966" v="4433" actId="1037"/>
          <ac:spMkLst>
            <pc:docMk/>
            <pc:sldMk cId="1727664191" sldId="331"/>
            <ac:spMk id="61" creationId="{B042D817-5A74-CA59-9F38-4AB18881EE47}"/>
          </ac:spMkLst>
        </pc:spChg>
        <pc:spChg chg="add mod">
          <ac:chgData name="Kinjal Gohil" userId="d800db702ec4f30e" providerId="LiveId" clId="{55EBF6BC-B38F-418C-8CED-F98BC1215B23}" dt="2025-10-24T07:10:24.966" v="4433" actId="1037"/>
          <ac:spMkLst>
            <pc:docMk/>
            <pc:sldMk cId="1727664191" sldId="331"/>
            <ac:spMk id="62" creationId="{C94590AC-EA76-2978-CC7B-F7106B4CA71D}"/>
          </ac:spMkLst>
        </pc:spChg>
        <pc:spChg chg="add mod">
          <ac:chgData name="Kinjal Gohil" userId="d800db702ec4f30e" providerId="LiveId" clId="{55EBF6BC-B38F-418C-8CED-F98BC1215B23}" dt="2025-10-24T07:10:24.966" v="4433" actId="1037"/>
          <ac:spMkLst>
            <pc:docMk/>
            <pc:sldMk cId="1727664191" sldId="331"/>
            <ac:spMk id="63" creationId="{DEE30A07-0EBD-0BA9-7588-50EE1A63B669}"/>
          </ac:spMkLst>
        </pc:spChg>
        <pc:spChg chg="mod">
          <ac:chgData name="Kinjal Gohil" userId="d800db702ec4f30e" providerId="LiveId" clId="{55EBF6BC-B38F-418C-8CED-F98BC1215B23}" dt="2025-10-24T07:08:38.174" v="4326"/>
          <ac:spMkLst>
            <pc:docMk/>
            <pc:sldMk cId="1727664191" sldId="331"/>
            <ac:spMk id="3073" creationId="{FF3B8459-741F-766D-3235-80B40464FE57}"/>
          </ac:spMkLst>
        </pc:spChg>
        <pc:spChg chg="mod">
          <ac:chgData name="Kinjal Gohil" userId="d800db702ec4f30e" providerId="LiveId" clId="{55EBF6BC-B38F-418C-8CED-F98BC1215B23}" dt="2025-10-24T07:08:38.174" v="4326"/>
          <ac:spMkLst>
            <pc:docMk/>
            <pc:sldMk cId="1727664191" sldId="331"/>
            <ac:spMk id="3074" creationId="{312F6D3E-9694-E358-0D23-F30E4ABECD4F}"/>
          </ac:spMkLst>
        </pc:spChg>
        <pc:spChg chg="add mod">
          <ac:chgData name="Kinjal Gohil" userId="d800db702ec4f30e" providerId="LiveId" clId="{55EBF6BC-B38F-418C-8CED-F98BC1215B23}" dt="2025-10-24T07:10:15.504" v="4425" actId="1037"/>
          <ac:spMkLst>
            <pc:docMk/>
            <pc:sldMk cId="1727664191" sldId="331"/>
            <ac:spMk id="3075" creationId="{6EB96E3E-39DE-DD06-DFDD-A0DB9D2FDC52}"/>
          </ac:spMkLst>
        </pc:spChg>
        <pc:spChg chg="add mod">
          <ac:chgData name="Kinjal Gohil" userId="d800db702ec4f30e" providerId="LiveId" clId="{55EBF6BC-B38F-418C-8CED-F98BC1215B23}" dt="2025-10-24T07:10:15.504" v="4425" actId="1037"/>
          <ac:spMkLst>
            <pc:docMk/>
            <pc:sldMk cId="1727664191" sldId="331"/>
            <ac:spMk id="3076" creationId="{37606771-9077-A105-67C0-9AC064D270D0}"/>
          </ac:spMkLst>
        </pc:spChg>
        <pc:spChg chg="add mod">
          <ac:chgData name="Kinjal Gohil" userId="d800db702ec4f30e" providerId="LiveId" clId="{55EBF6BC-B38F-418C-8CED-F98BC1215B23}" dt="2025-10-24T07:10:15.504" v="4425" actId="1037"/>
          <ac:spMkLst>
            <pc:docMk/>
            <pc:sldMk cId="1727664191" sldId="331"/>
            <ac:spMk id="3077" creationId="{D37E59F7-919A-C8E6-6748-48BBD63106BA}"/>
          </ac:spMkLst>
        </pc:spChg>
        <pc:spChg chg="mod">
          <ac:chgData name="Kinjal Gohil" userId="d800db702ec4f30e" providerId="LiveId" clId="{55EBF6BC-B38F-418C-8CED-F98BC1215B23}" dt="2025-10-24T07:08:38.174" v="4326"/>
          <ac:spMkLst>
            <pc:docMk/>
            <pc:sldMk cId="1727664191" sldId="331"/>
            <ac:spMk id="3079" creationId="{3664CA92-CC1B-0F52-71D8-C67F8AF57423}"/>
          </ac:spMkLst>
        </pc:spChg>
        <pc:spChg chg="mod">
          <ac:chgData name="Kinjal Gohil" userId="d800db702ec4f30e" providerId="LiveId" clId="{55EBF6BC-B38F-418C-8CED-F98BC1215B23}" dt="2025-10-24T07:08:38.174" v="4326"/>
          <ac:spMkLst>
            <pc:docMk/>
            <pc:sldMk cId="1727664191" sldId="331"/>
            <ac:spMk id="3080" creationId="{71FA21E0-E9D7-8D96-923C-3910A02A0245}"/>
          </ac:spMkLst>
        </pc:spChg>
        <pc:spChg chg="add mod">
          <ac:chgData name="Kinjal Gohil" userId="d800db702ec4f30e" providerId="LiveId" clId="{55EBF6BC-B38F-418C-8CED-F98BC1215B23}" dt="2025-10-24T07:10:15.504" v="4425" actId="1037"/>
          <ac:spMkLst>
            <pc:docMk/>
            <pc:sldMk cId="1727664191" sldId="331"/>
            <ac:spMk id="3081" creationId="{499E7F45-C170-6DF7-DED9-B3C320B3F9E6}"/>
          </ac:spMkLst>
        </pc:spChg>
        <pc:spChg chg="add mod">
          <ac:chgData name="Kinjal Gohil" userId="d800db702ec4f30e" providerId="LiveId" clId="{55EBF6BC-B38F-418C-8CED-F98BC1215B23}" dt="2025-10-24T07:10:15.504" v="4425" actId="1037"/>
          <ac:spMkLst>
            <pc:docMk/>
            <pc:sldMk cId="1727664191" sldId="331"/>
            <ac:spMk id="3082" creationId="{0169AEB0-2F63-6C14-E060-E712517EF82C}"/>
          </ac:spMkLst>
        </pc:spChg>
        <pc:spChg chg="add mod">
          <ac:chgData name="Kinjal Gohil" userId="d800db702ec4f30e" providerId="LiveId" clId="{55EBF6BC-B38F-418C-8CED-F98BC1215B23}" dt="2025-10-24T07:10:15.504" v="4425" actId="1037"/>
          <ac:spMkLst>
            <pc:docMk/>
            <pc:sldMk cId="1727664191" sldId="331"/>
            <ac:spMk id="3083" creationId="{843AA5AC-E0CC-A4BB-7051-4767E91B8134}"/>
          </ac:spMkLst>
        </pc:spChg>
        <pc:grpChg chg="del">
          <ac:chgData name="Kinjal Gohil" userId="d800db702ec4f30e" providerId="LiveId" clId="{55EBF6BC-B38F-418C-8CED-F98BC1215B23}" dt="2025-10-23T16:52:28.443" v="3237" actId="478"/>
          <ac:grpSpMkLst>
            <pc:docMk/>
            <pc:sldMk cId="1727664191" sldId="331"/>
            <ac:grpSpMk id="4" creationId="{4008DBAE-C13F-0287-631D-F5A345EE66AB}"/>
          </ac:grpSpMkLst>
        </pc:grpChg>
        <pc:grpChg chg="mod">
          <ac:chgData name="Kinjal Gohil" userId="d800db702ec4f30e" providerId="LiveId" clId="{55EBF6BC-B38F-418C-8CED-F98BC1215B23}" dt="2025-10-24T07:10:24.966" v="4433" actId="1037"/>
          <ac:grpSpMkLst>
            <pc:docMk/>
            <pc:sldMk cId="1727664191" sldId="331"/>
            <ac:grpSpMk id="27" creationId="{254E2553-CAF1-9BA4-BAE4-AA47D60C76D2}"/>
          </ac:grpSpMkLst>
        </pc:grpChg>
        <pc:grpChg chg="del">
          <ac:chgData name="Kinjal Gohil" userId="d800db702ec4f30e" providerId="LiveId" clId="{55EBF6BC-B38F-418C-8CED-F98BC1215B23}" dt="2025-10-24T07:06:03.638" v="4277" actId="478"/>
          <ac:grpSpMkLst>
            <pc:docMk/>
            <pc:sldMk cId="1727664191" sldId="331"/>
            <ac:grpSpMk id="39" creationId="{130ED9DC-3BA5-7FBD-9BC7-E8EA4CA9F69C}"/>
          </ac:grpSpMkLst>
        </pc:grpChg>
        <pc:grpChg chg="del">
          <ac:chgData name="Kinjal Gohil" userId="d800db702ec4f30e" providerId="LiveId" clId="{55EBF6BC-B38F-418C-8CED-F98BC1215B23}" dt="2025-10-24T07:06:00.202" v="4276" actId="478"/>
          <ac:grpSpMkLst>
            <pc:docMk/>
            <pc:sldMk cId="1727664191" sldId="331"/>
            <ac:grpSpMk id="42" creationId="{6F89D23F-0ADC-DF37-C29A-0DB816F570BC}"/>
          </ac:grpSpMkLst>
        </pc:grpChg>
        <pc:grpChg chg="del">
          <ac:chgData name="Kinjal Gohil" userId="d800db702ec4f30e" providerId="LiveId" clId="{55EBF6BC-B38F-418C-8CED-F98BC1215B23}" dt="2025-10-24T07:06:00.202" v="4276" actId="478"/>
          <ac:grpSpMkLst>
            <pc:docMk/>
            <pc:sldMk cId="1727664191" sldId="331"/>
            <ac:grpSpMk id="45" creationId="{1DBE95A4-9E73-32C1-CAD9-59D7C2BA1DCA}"/>
          </ac:grpSpMkLst>
        </pc:grpChg>
        <pc:grpChg chg="add mod">
          <ac:chgData name="Kinjal Gohil" userId="d800db702ec4f30e" providerId="LiveId" clId="{55EBF6BC-B38F-418C-8CED-F98BC1215B23}" dt="2025-10-24T07:06:57.051" v="4314" actId="1076"/>
          <ac:grpSpMkLst>
            <pc:docMk/>
            <pc:sldMk cId="1727664191" sldId="331"/>
            <ac:grpSpMk id="52" creationId="{452CCC2C-89F5-7639-9609-EF12CF56281E}"/>
          </ac:grpSpMkLst>
        </pc:grpChg>
        <pc:grpChg chg="add mod">
          <ac:chgData name="Kinjal Gohil" userId="d800db702ec4f30e" providerId="LiveId" clId="{55EBF6BC-B38F-418C-8CED-F98BC1215B23}" dt="2025-10-24T07:07:12.836" v="4316" actId="1076"/>
          <ac:grpSpMkLst>
            <pc:docMk/>
            <pc:sldMk cId="1727664191" sldId="331"/>
            <ac:grpSpMk id="58" creationId="{1F7613B6-6697-DDAD-0084-B699FFA9EBC7}"/>
          </ac:grpSpMkLst>
        </pc:grpChg>
        <pc:grpChg chg="mod">
          <ac:chgData name="Kinjal Gohil" userId="d800db702ec4f30e" providerId="LiveId" clId="{55EBF6BC-B38F-418C-8CED-F98BC1215B23}" dt="2025-10-24T07:10:15.504" v="4425" actId="1037"/>
          <ac:grpSpMkLst>
            <pc:docMk/>
            <pc:sldMk cId="1727664191" sldId="331"/>
            <ac:grpSpMk id="3072" creationId="{D4C00C6C-8948-7914-1C5A-BFC24F784EF2}"/>
          </ac:grpSpMkLst>
        </pc:grpChg>
        <pc:grpChg chg="mod">
          <ac:chgData name="Kinjal Gohil" userId="d800db702ec4f30e" providerId="LiveId" clId="{55EBF6BC-B38F-418C-8CED-F98BC1215B23}" dt="2025-10-24T07:10:15.504" v="4425" actId="1037"/>
          <ac:grpSpMkLst>
            <pc:docMk/>
            <pc:sldMk cId="1727664191" sldId="331"/>
            <ac:grpSpMk id="3078" creationId="{4E4087D4-467C-F38E-35CA-7D50DC949960}"/>
          </ac:grpSpMkLst>
        </pc:grpChg>
        <pc:picChg chg="del">
          <ac:chgData name="Kinjal Gohil" userId="d800db702ec4f30e" providerId="LiveId" clId="{55EBF6BC-B38F-418C-8CED-F98BC1215B23}" dt="2025-10-23T16:52:28.443" v="3237" actId="478"/>
          <ac:picMkLst>
            <pc:docMk/>
            <pc:sldMk cId="1727664191" sldId="331"/>
            <ac:picMk id="8" creationId="{91EF03B0-40FE-44A9-6D18-72FD36257414}"/>
          </ac:picMkLst>
        </pc:picChg>
        <pc:picChg chg="del">
          <ac:chgData name="Kinjal Gohil" userId="d800db702ec4f30e" providerId="LiveId" clId="{55EBF6BC-B38F-418C-8CED-F98BC1215B23}" dt="2025-10-23T16:52:28.443" v="3237" actId="478"/>
          <ac:picMkLst>
            <pc:docMk/>
            <pc:sldMk cId="1727664191" sldId="331"/>
            <ac:picMk id="9" creationId="{7FCA8E84-7CAA-E2D8-A744-6CA7AD848274}"/>
          </ac:picMkLst>
        </pc:picChg>
        <pc:cxnChg chg="del">
          <ac:chgData name="Kinjal Gohil" userId="d800db702ec4f30e" providerId="LiveId" clId="{55EBF6BC-B38F-418C-8CED-F98BC1215B23}" dt="2025-10-24T07:01:12.210" v="4196" actId="478"/>
          <ac:cxnSpMkLst>
            <pc:docMk/>
            <pc:sldMk cId="1727664191" sldId="331"/>
            <ac:cxnSpMk id="38" creationId="{47EC002A-D27D-9351-7D4C-223C099CA4C5}"/>
          </ac:cxnSpMkLst>
        </pc:cxnChg>
      </pc:sldChg>
      <pc:sldChg chg="addSp modSp add mod">
        <pc:chgData name="Kinjal Gohil" userId="d800db702ec4f30e" providerId="LiveId" clId="{55EBF6BC-B38F-418C-8CED-F98BC1215B23}" dt="2025-10-24T10:42:48.344" v="7011" actId="1076"/>
        <pc:sldMkLst>
          <pc:docMk/>
          <pc:sldMk cId="3929004697" sldId="332"/>
        </pc:sldMkLst>
        <pc:spChg chg="add mod">
          <ac:chgData name="Kinjal Gohil" userId="d800db702ec4f30e" providerId="LiveId" clId="{55EBF6BC-B38F-418C-8CED-F98BC1215B23}" dt="2025-10-24T10:42:48.344" v="7011" actId="1076"/>
          <ac:spMkLst>
            <pc:docMk/>
            <pc:sldMk cId="3929004697" sldId="332"/>
            <ac:spMk id="2" creationId="{642EB564-922D-C293-18A9-1AA90F4BD646}"/>
          </ac:spMkLst>
        </pc:spChg>
        <pc:spChg chg="add mod">
          <ac:chgData name="Kinjal Gohil" userId="d800db702ec4f30e" providerId="LiveId" clId="{55EBF6BC-B38F-418C-8CED-F98BC1215B23}" dt="2025-10-24T10:42:38.357" v="7010" actId="20577"/>
          <ac:spMkLst>
            <pc:docMk/>
            <pc:sldMk cId="3929004697" sldId="332"/>
            <ac:spMk id="4" creationId="{295D2D39-2589-32DD-F72F-51349E86AF1B}"/>
          </ac:spMkLst>
        </pc:spChg>
        <pc:picChg chg="add mod">
          <ac:chgData name="Kinjal Gohil" userId="d800db702ec4f30e" providerId="LiveId" clId="{55EBF6BC-B38F-418C-8CED-F98BC1215B23}" dt="2025-10-24T10:42:09.864" v="6999" actId="1038"/>
          <ac:picMkLst>
            <pc:docMk/>
            <pc:sldMk cId="3929004697" sldId="332"/>
            <ac:picMk id="3" creationId="{798C99AB-6776-416F-ACFD-58168D1BA75E}"/>
          </ac:picMkLst>
        </pc:picChg>
      </pc:sldChg>
      <pc:sldChg chg="addSp modSp add mod">
        <pc:chgData name="Kinjal Gohil" userId="d800db702ec4f30e" providerId="LiveId" clId="{55EBF6BC-B38F-418C-8CED-F98BC1215B23}" dt="2025-10-24T10:40:17.008" v="6963" actId="14100"/>
        <pc:sldMkLst>
          <pc:docMk/>
          <pc:sldMk cId="2666007936" sldId="333"/>
        </pc:sldMkLst>
        <pc:spChg chg="add mod">
          <ac:chgData name="Kinjal Gohil" userId="d800db702ec4f30e" providerId="LiveId" clId="{55EBF6BC-B38F-418C-8CED-F98BC1215B23}" dt="2025-10-24T10:39:06.798" v="6914" actId="1076"/>
          <ac:spMkLst>
            <pc:docMk/>
            <pc:sldMk cId="2666007936" sldId="333"/>
            <ac:spMk id="2" creationId="{39408D23-7708-5882-B33C-6F245BAF2AB0}"/>
          </ac:spMkLst>
        </pc:spChg>
        <pc:spChg chg="add mod">
          <ac:chgData name="Kinjal Gohil" userId="d800db702ec4f30e" providerId="LiveId" clId="{55EBF6BC-B38F-418C-8CED-F98BC1215B23}" dt="2025-10-24T10:40:06.696" v="6961" actId="1035"/>
          <ac:spMkLst>
            <pc:docMk/>
            <pc:sldMk cId="2666007936" sldId="333"/>
            <ac:spMk id="4" creationId="{AB37C6AC-66EE-25C6-F1A2-2DB48384F8FB}"/>
          </ac:spMkLst>
        </pc:spChg>
        <pc:spChg chg="add mod">
          <ac:chgData name="Kinjal Gohil" userId="d800db702ec4f30e" providerId="LiveId" clId="{55EBF6BC-B38F-418C-8CED-F98BC1215B23}" dt="2025-10-24T10:39:46.417" v="6924" actId="14100"/>
          <ac:spMkLst>
            <pc:docMk/>
            <pc:sldMk cId="2666007936" sldId="333"/>
            <ac:spMk id="5" creationId="{D5EF5206-0039-6B61-26F5-D77D097B556A}"/>
          </ac:spMkLst>
        </pc:spChg>
        <pc:picChg chg="add mod">
          <ac:chgData name="Kinjal Gohil" userId="d800db702ec4f30e" providerId="LiveId" clId="{55EBF6BC-B38F-418C-8CED-F98BC1215B23}" dt="2025-10-24T10:39:52.952" v="6941" actId="1035"/>
          <ac:picMkLst>
            <pc:docMk/>
            <pc:sldMk cId="2666007936" sldId="333"/>
            <ac:picMk id="3" creationId="{31E50541-91EB-E367-AAC4-1EC37CD78E97}"/>
          </ac:picMkLst>
        </pc:picChg>
        <pc:picChg chg="add mod">
          <ac:chgData name="Kinjal Gohil" userId="d800db702ec4f30e" providerId="LiveId" clId="{55EBF6BC-B38F-418C-8CED-F98BC1215B23}" dt="2025-10-24T10:40:17.008" v="6963" actId="14100"/>
          <ac:picMkLst>
            <pc:docMk/>
            <pc:sldMk cId="2666007936" sldId="333"/>
            <ac:picMk id="6" creationId="{EBA09F90-59EB-E93A-F17F-9CF3C9B8671E}"/>
          </ac:picMkLst>
        </pc:picChg>
      </pc:sldChg>
      <pc:sldChg chg="addSp modSp add mod">
        <pc:chgData name="Kinjal Gohil" userId="d800db702ec4f30e" providerId="LiveId" clId="{55EBF6BC-B38F-418C-8CED-F98BC1215B23}" dt="2025-10-24T10:38:53.945" v="6912" actId="14100"/>
        <pc:sldMkLst>
          <pc:docMk/>
          <pc:sldMk cId="1773917245" sldId="334"/>
        </pc:sldMkLst>
        <pc:picChg chg="add mod">
          <ac:chgData name="Kinjal Gohil" userId="d800db702ec4f30e" providerId="LiveId" clId="{55EBF6BC-B38F-418C-8CED-F98BC1215B23}" dt="2025-10-24T10:38:50.773" v="6911" actId="14100"/>
          <ac:picMkLst>
            <pc:docMk/>
            <pc:sldMk cId="1773917245" sldId="334"/>
            <ac:picMk id="2" creationId="{2E519387-84EC-A461-CCB3-9176BAE05789}"/>
          </ac:picMkLst>
        </pc:picChg>
        <pc:picChg chg="add mod">
          <ac:chgData name="Kinjal Gohil" userId="d800db702ec4f30e" providerId="LiveId" clId="{55EBF6BC-B38F-418C-8CED-F98BC1215B23}" dt="2025-10-24T10:38:53.945" v="6912" actId="14100"/>
          <ac:picMkLst>
            <pc:docMk/>
            <pc:sldMk cId="1773917245" sldId="334"/>
            <ac:picMk id="3" creationId="{B27D0F40-3AC1-0B7A-7256-5A880CF0FEE0}"/>
          </ac:picMkLst>
        </pc:picChg>
      </pc:sldChg>
      <pc:sldChg chg="addSp modSp add mod">
        <pc:chgData name="Kinjal Gohil" userId="d800db702ec4f30e" providerId="LiveId" clId="{55EBF6BC-B38F-418C-8CED-F98BC1215B23}" dt="2025-10-24T10:38:38.036" v="6908" actId="14100"/>
        <pc:sldMkLst>
          <pc:docMk/>
          <pc:sldMk cId="3819029840" sldId="335"/>
        </pc:sldMkLst>
        <pc:picChg chg="add mod">
          <ac:chgData name="Kinjal Gohil" userId="d800db702ec4f30e" providerId="LiveId" clId="{55EBF6BC-B38F-418C-8CED-F98BC1215B23}" dt="2025-10-24T10:38:38.036" v="6908" actId="14100"/>
          <ac:picMkLst>
            <pc:docMk/>
            <pc:sldMk cId="3819029840" sldId="335"/>
            <ac:picMk id="2" creationId="{E7712265-5C24-6AE0-8167-D15BA228E1A9}"/>
          </ac:picMkLst>
        </pc:picChg>
        <pc:picChg chg="add mod">
          <ac:chgData name="Kinjal Gohil" userId="d800db702ec4f30e" providerId="LiveId" clId="{55EBF6BC-B38F-418C-8CED-F98BC1215B23}" dt="2025-10-24T10:38:28.714" v="6905" actId="1076"/>
          <ac:picMkLst>
            <pc:docMk/>
            <pc:sldMk cId="3819029840" sldId="335"/>
            <ac:picMk id="3" creationId="{427403DC-10F5-FE99-842E-D2BBDD8727F1}"/>
          </ac:picMkLst>
        </pc:picChg>
      </pc:sldChg>
      <pc:sldChg chg="addSp modSp add mod">
        <pc:chgData name="Kinjal Gohil" userId="d800db702ec4f30e" providerId="LiveId" clId="{55EBF6BC-B38F-418C-8CED-F98BC1215B23}" dt="2025-10-24T10:38:09.473" v="6903" actId="6549"/>
        <pc:sldMkLst>
          <pc:docMk/>
          <pc:sldMk cId="948522918" sldId="336"/>
        </pc:sldMkLst>
        <pc:spChg chg="add mod">
          <ac:chgData name="Kinjal Gohil" userId="d800db702ec4f30e" providerId="LiveId" clId="{55EBF6BC-B38F-418C-8CED-F98BC1215B23}" dt="2025-10-24T10:38:09.473" v="6903" actId="6549"/>
          <ac:spMkLst>
            <pc:docMk/>
            <pc:sldMk cId="948522918" sldId="336"/>
            <ac:spMk id="2" creationId="{FF85E3BC-4AFF-9C95-0B59-44A9EB5B0DA4}"/>
          </ac:spMkLst>
        </pc:spChg>
        <pc:spChg chg="add mod">
          <ac:chgData name="Kinjal Gohil" userId="d800db702ec4f30e" providerId="LiveId" clId="{55EBF6BC-B38F-418C-8CED-F98BC1215B23}" dt="2025-10-24T10:31:21.286" v="6750" actId="14100"/>
          <ac:spMkLst>
            <pc:docMk/>
            <pc:sldMk cId="948522918" sldId="336"/>
            <ac:spMk id="3" creationId="{C72EA654-B685-F818-2C40-F6CD7011CFEC}"/>
          </ac:spMkLst>
        </pc:spChg>
        <pc:picChg chg="add mod">
          <ac:chgData name="Kinjal Gohil" userId="d800db702ec4f30e" providerId="LiveId" clId="{55EBF6BC-B38F-418C-8CED-F98BC1215B23}" dt="2025-10-24T10:31:11.090" v="6748" actId="14100"/>
          <ac:picMkLst>
            <pc:docMk/>
            <pc:sldMk cId="948522918" sldId="336"/>
            <ac:picMk id="4" creationId="{6F1551B6-DC4F-A4BE-FDA7-E12989A9FB30}"/>
          </ac:picMkLst>
        </pc:picChg>
        <pc:picChg chg="add mod">
          <ac:chgData name="Kinjal Gohil" userId="d800db702ec4f30e" providerId="LiveId" clId="{55EBF6BC-B38F-418C-8CED-F98BC1215B23}" dt="2025-10-24T10:31:06.689" v="6747" actId="14100"/>
          <ac:picMkLst>
            <pc:docMk/>
            <pc:sldMk cId="948522918" sldId="336"/>
            <ac:picMk id="5" creationId="{99C19EE1-20AF-2BB1-4765-5932CEDB57EF}"/>
          </ac:picMkLst>
        </pc:picChg>
      </pc:sldChg>
      <pc:sldChg chg="addSp modSp add mod">
        <pc:chgData name="Kinjal Gohil" userId="d800db702ec4f30e" providerId="LiveId" clId="{55EBF6BC-B38F-418C-8CED-F98BC1215B23}" dt="2025-10-24T10:30:47.147" v="6742" actId="14100"/>
        <pc:sldMkLst>
          <pc:docMk/>
          <pc:sldMk cId="2366399693" sldId="337"/>
        </pc:sldMkLst>
        <pc:spChg chg="add mod">
          <ac:chgData name="Kinjal Gohil" userId="d800db702ec4f30e" providerId="LiveId" clId="{55EBF6BC-B38F-418C-8CED-F98BC1215B23}" dt="2025-10-24T10:30:41.920" v="6740" actId="1076"/>
          <ac:spMkLst>
            <pc:docMk/>
            <pc:sldMk cId="2366399693" sldId="337"/>
            <ac:spMk id="3" creationId="{0305A865-B300-9500-DECA-77880F20D0C2}"/>
          </ac:spMkLst>
        </pc:spChg>
        <pc:picChg chg="add mod">
          <ac:chgData name="Kinjal Gohil" userId="d800db702ec4f30e" providerId="LiveId" clId="{55EBF6BC-B38F-418C-8CED-F98BC1215B23}" dt="2025-10-24T10:30:47.147" v="6742" actId="14100"/>
          <ac:picMkLst>
            <pc:docMk/>
            <pc:sldMk cId="2366399693" sldId="337"/>
            <ac:picMk id="2" creationId="{3AA85005-6D17-C462-905D-561F640187A9}"/>
          </ac:picMkLst>
        </pc:picChg>
      </pc:sldChg>
      <pc:sldChg chg="addSp modSp add mod">
        <pc:chgData name="Kinjal Gohil" userId="d800db702ec4f30e" providerId="LiveId" clId="{55EBF6BC-B38F-418C-8CED-F98BC1215B23}" dt="2025-10-24T10:30:27.584" v="6738" actId="1076"/>
        <pc:sldMkLst>
          <pc:docMk/>
          <pc:sldMk cId="3900208324" sldId="338"/>
        </pc:sldMkLst>
        <pc:picChg chg="add mod">
          <ac:chgData name="Kinjal Gohil" userId="d800db702ec4f30e" providerId="LiveId" clId="{55EBF6BC-B38F-418C-8CED-F98BC1215B23}" dt="2025-10-24T10:30:27.584" v="6738" actId="1076"/>
          <ac:picMkLst>
            <pc:docMk/>
            <pc:sldMk cId="3900208324" sldId="338"/>
            <ac:picMk id="2" creationId="{46AEB1B2-2387-31E2-2A1F-BF3F827B0A30}"/>
          </ac:picMkLst>
        </pc:picChg>
      </pc:sldChg>
      <pc:sldChg chg="addSp modSp add mod">
        <pc:chgData name="Kinjal Gohil" userId="d800db702ec4f30e" providerId="LiveId" clId="{55EBF6BC-B38F-418C-8CED-F98BC1215B23}" dt="2025-10-24T10:30:31.688" v="6739" actId="1076"/>
        <pc:sldMkLst>
          <pc:docMk/>
          <pc:sldMk cId="2142010507" sldId="339"/>
        </pc:sldMkLst>
        <pc:picChg chg="add mod">
          <ac:chgData name="Kinjal Gohil" userId="d800db702ec4f30e" providerId="LiveId" clId="{55EBF6BC-B38F-418C-8CED-F98BC1215B23}" dt="2025-10-24T10:30:31.688" v="6739" actId="1076"/>
          <ac:picMkLst>
            <pc:docMk/>
            <pc:sldMk cId="2142010507" sldId="339"/>
            <ac:picMk id="2" creationId="{0AD983F3-3D90-24C1-C591-BDADBA889895}"/>
          </ac:picMkLst>
        </pc:picChg>
      </pc:sldChg>
      <pc:sldChg chg="addSp modSp add mod">
        <pc:chgData name="Kinjal Gohil" userId="d800db702ec4f30e" providerId="LiveId" clId="{55EBF6BC-B38F-418C-8CED-F98BC1215B23}" dt="2025-10-24T10:37:49.049" v="6900" actId="947"/>
        <pc:sldMkLst>
          <pc:docMk/>
          <pc:sldMk cId="3654071968" sldId="340"/>
        </pc:sldMkLst>
        <pc:spChg chg="add mod">
          <ac:chgData name="Kinjal Gohil" userId="d800db702ec4f30e" providerId="LiveId" clId="{55EBF6BC-B38F-418C-8CED-F98BC1215B23}" dt="2025-10-24T10:37:49.049" v="6900" actId="947"/>
          <ac:spMkLst>
            <pc:docMk/>
            <pc:sldMk cId="3654071968" sldId="340"/>
            <ac:spMk id="2" creationId="{8CAB6E7F-669E-5E07-B476-91EA3F4BA2D3}"/>
          </ac:spMkLst>
        </pc:spChg>
        <pc:spChg chg="add mod">
          <ac:chgData name="Kinjal Gohil" userId="d800db702ec4f30e" providerId="LiveId" clId="{55EBF6BC-B38F-418C-8CED-F98BC1215B23}" dt="2025-10-24T10:31:32.515" v="6752" actId="14100"/>
          <ac:spMkLst>
            <pc:docMk/>
            <pc:sldMk cId="3654071968" sldId="340"/>
            <ac:spMk id="3" creationId="{0CD860D3-DB7D-E539-F24F-4983FDA4F833}"/>
          </ac:spMkLst>
        </pc:spChg>
        <pc:picChg chg="add mod">
          <ac:chgData name="Kinjal Gohil" userId="d800db702ec4f30e" providerId="LiveId" clId="{55EBF6BC-B38F-418C-8CED-F98BC1215B23}" dt="2025-10-24T10:29:39.295" v="6732" actId="14100"/>
          <ac:picMkLst>
            <pc:docMk/>
            <pc:sldMk cId="3654071968" sldId="340"/>
            <ac:picMk id="4" creationId="{6F6A0E8D-51B3-3A4A-0D59-5FF98165596D}"/>
          </ac:picMkLst>
        </pc:picChg>
      </pc:sldChg>
      <pc:sldChg chg="addSp modSp add mod">
        <pc:chgData name="Kinjal Gohil" userId="d800db702ec4f30e" providerId="LiveId" clId="{55EBF6BC-B38F-418C-8CED-F98BC1215B23}" dt="2025-10-24T10:29:19.223" v="6728" actId="14100"/>
        <pc:sldMkLst>
          <pc:docMk/>
          <pc:sldMk cId="3067517684" sldId="341"/>
        </pc:sldMkLst>
        <pc:spChg chg="add mod">
          <ac:chgData name="Kinjal Gohil" userId="d800db702ec4f30e" providerId="LiveId" clId="{55EBF6BC-B38F-418C-8CED-F98BC1215B23}" dt="2025-10-24T10:29:13.716" v="6726" actId="1076"/>
          <ac:spMkLst>
            <pc:docMk/>
            <pc:sldMk cId="3067517684" sldId="341"/>
            <ac:spMk id="3" creationId="{3CA04B39-42A1-DEFE-7A8B-E2F183956961}"/>
          </ac:spMkLst>
        </pc:spChg>
        <pc:picChg chg="add mod">
          <ac:chgData name="Kinjal Gohil" userId="d800db702ec4f30e" providerId="LiveId" clId="{55EBF6BC-B38F-418C-8CED-F98BC1215B23}" dt="2025-10-24T10:29:19.223" v="6728" actId="14100"/>
          <ac:picMkLst>
            <pc:docMk/>
            <pc:sldMk cId="3067517684" sldId="341"/>
            <ac:picMk id="2" creationId="{FF6FE4F8-81B8-0ECF-6B37-111C5418719D}"/>
          </ac:picMkLst>
        </pc:picChg>
      </pc:sldChg>
      <pc:sldChg chg="addSp delSp modSp add mod">
        <pc:chgData name="Kinjal Gohil" userId="d800db702ec4f30e" providerId="LiveId" clId="{55EBF6BC-B38F-418C-8CED-F98BC1215B23}" dt="2025-10-24T10:37:24.692" v="6896" actId="20577"/>
        <pc:sldMkLst>
          <pc:docMk/>
          <pc:sldMk cId="4151421597" sldId="342"/>
        </pc:sldMkLst>
        <pc:spChg chg="add mod">
          <ac:chgData name="Kinjal Gohil" userId="d800db702ec4f30e" providerId="LiveId" clId="{55EBF6BC-B38F-418C-8CED-F98BC1215B23}" dt="2025-10-24T10:37:24.692" v="6896" actId="20577"/>
          <ac:spMkLst>
            <pc:docMk/>
            <pc:sldMk cId="4151421597" sldId="342"/>
            <ac:spMk id="2" creationId="{6FB55D3E-B564-C71D-1638-2A80A14D1C09}"/>
          </ac:spMkLst>
        </pc:spChg>
        <pc:picChg chg="add del mod">
          <ac:chgData name="Kinjal Gohil" userId="d800db702ec4f30e" providerId="LiveId" clId="{55EBF6BC-B38F-418C-8CED-F98BC1215B23}" dt="2025-10-23T17:16:56.825" v="3778" actId="478"/>
          <ac:picMkLst>
            <pc:docMk/>
            <pc:sldMk cId="4151421597" sldId="342"/>
            <ac:picMk id="3" creationId="{0B7B0673-E2E2-33F5-4A22-0CB641FBB131}"/>
          </ac:picMkLst>
        </pc:picChg>
        <pc:picChg chg="add mod">
          <ac:chgData name="Kinjal Gohil" userId="d800db702ec4f30e" providerId="LiveId" clId="{55EBF6BC-B38F-418C-8CED-F98BC1215B23}" dt="2025-10-24T10:28:56.254" v="6724" actId="14100"/>
          <ac:picMkLst>
            <pc:docMk/>
            <pc:sldMk cId="4151421597" sldId="342"/>
            <ac:picMk id="4" creationId="{F945AA83-2793-E20C-6B44-BD779FD05EED}"/>
          </ac:picMkLst>
        </pc:picChg>
      </pc:sldChg>
      <pc:sldChg chg="addSp delSp modSp add mod">
        <pc:chgData name="Kinjal Gohil" userId="d800db702ec4f30e" providerId="LiveId" clId="{55EBF6BC-B38F-418C-8CED-F98BC1215B23}" dt="2025-10-24T10:28:36.420" v="6721" actId="1076"/>
        <pc:sldMkLst>
          <pc:docMk/>
          <pc:sldMk cId="2301532396" sldId="343"/>
        </pc:sldMkLst>
        <pc:spChg chg="add mod">
          <ac:chgData name="Kinjal Gohil" userId="d800db702ec4f30e" providerId="LiveId" clId="{55EBF6BC-B38F-418C-8CED-F98BC1215B23}" dt="2025-10-24T10:28:36.420" v="6721" actId="1076"/>
          <ac:spMkLst>
            <pc:docMk/>
            <pc:sldMk cId="2301532396" sldId="343"/>
            <ac:spMk id="3" creationId="{5634B2C8-FE24-3385-170B-E903C8AE9DC6}"/>
          </ac:spMkLst>
        </pc:spChg>
        <pc:spChg chg="add del mod">
          <ac:chgData name="Kinjal Gohil" userId="d800db702ec4f30e" providerId="LiveId" clId="{55EBF6BC-B38F-418C-8CED-F98BC1215B23}" dt="2025-10-23T17:14:52.838" v="3747" actId="478"/>
          <ac:spMkLst>
            <pc:docMk/>
            <pc:sldMk cId="2301532396" sldId="343"/>
            <ac:spMk id="4" creationId="{350F1E97-5998-A8C0-086C-945A80AC4E8A}"/>
          </ac:spMkLst>
        </pc:spChg>
        <pc:spChg chg="add mod">
          <ac:chgData name="Kinjal Gohil" userId="d800db702ec4f30e" providerId="LiveId" clId="{55EBF6BC-B38F-418C-8CED-F98BC1215B23}" dt="2025-10-24T10:27:31.823" v="6579" actId="1076"/>
          <ac:spMkLst>
            <pc:docMk/>
            <pc:sldMk cId="2301532396" sldId="343"/>
            <ac:spMk id="5" creationId="{51A80278-CB0C-ACF1-B091-6C315FE0306D}"/>
          </ac:spMkLst>
        </pc:spChg>
        <pc:spChg chg="add mod">
          <ac:chgData name="Kinjal Gohil" userId="d800db702ec4f30e" providerId="LiveId" clId="{55EBF6BC-B38F-418C-8CED-F98BC1215B23}" dt="2025-10-24T10:28:28.913" v="6720" actId="1076"/>
          <ac:spMkLst>
            <pc:docMk/>
            <pc:sldMk cId="2301532396" sldId="343"/>
            <ac:spMk id="6" creationId="{C4102D1F-7EE4-7A30-179B-53A77EFDA168}"/>
          </ac:spMkLst>
        </pc:spChg>
        <pc:picChg chg="add mod">
          <ac:chgData name="Kinjal Gohil" userId="d800db702ec4f30e" providerId="LiveId" clId="{55EBF6BC-B38F-418C-8CED-F98BC1215B23}" dt="2025-10-24T10:27:34.962" v="6580" actId="1076"/>
          <ac:picMkLst>
            <pc:docMk/>
            <pc:sldMk cId="2301532396" sldId="343"/>
            <ac:picMk id="2" creationId="{3B85D7E9-D4A2-6242-9CC3-A559ACA524DF}"/>
          </ac:picMkLst>
        </pc:picChg>
      </pc:sldChg>
      <pc:sldChg chg="addSp modSp add mod">
        <pc:chgData name="Kinjal Gohil" userId="d800db702ec4f30e" providerId="LiveId" clId="{55EBF6BC-B38F-418C-8CED-F98BC1215B23}" dt="2025-10-24T10:35:05.670" v="6818" actId="947"/>
        <pc:sldMkLst>
          <pc:docMk/>
          <pc:sldMk cId="3452913262" sldId="344"/>
        </pc:sldMkLst>
        <pc:spChg chg="add mod">
          <ac:chgData name="Kinjal Gohil" userId="d800db702ec4f30e" providerId="LiveId" clId="{55EBF6BC-B38F-418C-8CED-F98BC1215B23}" dt="2025-10-24T10:35:05.670" v="6818" actId="947"/>
          <ac:spMkLst>
            <pc:docMk/>
            <pc:sldMk cId="3452913262" sldId="344"/>
            <ac:spMk id="2" creationId="{CDB21B5A-B736-CB16-835B-006B67EDE33F}"/>
          </ac:spMkLst>
        </pc:spChg>
        <pc:spChg chg="add mod">
          <ac:chgData name="Kinjal Gohil" userId="d800db702ec4f30e" providerId="LiveId" clId="{55EBF6BC-B38F-418C-8CED-F98BC1215B23}" dt="2025-10-24T10:26:27.953" v="6567" actId="1076"/>
          <ac:spMkLst>
            <pc:docMk/>
            <pc:sldMk cId="3452913262" sldId="344"/>
            <ac:spMk id="3" creationId="{E067817B-3B81-6C37-87BB-076AF080CBAB}"/>
          </ac:spMkLst>
        </pc:spChg>
        <pc:picChg chg="add mod">
          <ac:chgData name="Kinjal Gohil" userId="d800db702ec4f30e" providerId="LiveId" clId="{55EBF6BC-B38F-418C-8CED-F98BC1215B23}" dt="2025-10-24T10:26:30.606" v="6568" actId="1076"/>
          <ac:picMkLst>
            <pc:docMk/>
            <pc:sldMk cId="3452913262" sldId="344"/>
            <ac:picMk id="4" creationId="{04609CCA-7EEC-0700-FB2C-3FD92C0962D6}"/>
          </ac:picMkLst>
        </pc:picChg>
        <pc:picChg chg="add mod">
          <ac:chgData name="Kinjal Gohil" userId="d800db702ec4f30e" providerId="LiveId" clId="{55EBF6BC-B38F-418C-8CED-F98BC1215B23}" dt="2025-10-24T10:27:03.223" v="6575" actId="1076"/>
          <ac:picMkLst>
            <pc:docMk/>
            <pc:sldMk cId="3452913262" sldId="344"/>
            <ac:picMk id="5" creationId="{A83DEF67-8F4C-02D9-A724-2D215B28EB3E}"/>
          </ac:picMkLst>
        </pc:picChg>
        <pc:picChg chg="add mod modCrop">
          <ac:chgData name="Kinjal Gohil" userId="d800db702ec4f30e" providerId="LiveId" clId="{55EBF6BC-B38F-418C-8CED-F98BC1215B23}" dt="2025-10-24T10:26:57.526" v="6574" actId="732"/>
          <ac:picMkLst>
            <pc:docMk/>
            <pc:sldMk cId="3452913262" sldId="344"/>
            <ac:picMk id="6" creationId="{59FADE0F-A28E-CE5A-02B6-03A54D18841C}"/>
          </ac:picMkLst>
        </pc:picChg>
      </pc:sldChg>
      <pc:sldChg chg="addSp modSp add mod">
        <pc:chgData name="Kinjal Gohil" userId="d800db702ec4f30e" providerId="LiveId" clId="{55EBF6BC-B38F-418C-8CED-F98BC1215B23}" dt="2025-10-24T10:36:56.233" v="6893" actId="1076"/>
        <pc:sldMkLst>
          <pc:docMk/>
          <pc:sldMk cId="3508306844" sldId="345"/>
        </pc:sldMkLst>
        <pc:spChg chg="add mod">
          <ac:chgData name="Kinjal Gohil" userId="d800db702ec4f30e" providerId="LiveId" clId="{55EBF6BC-B38F-418C-8CED-F98BC1215B23}" dt="2025-10-24T10:25:59.672" v="6561" actId="1076"/>
          <ac:spMkLst>
            <pc:docMk/>
            <pc:sldMk cId="3508306844" sldId="345"/>
            <ac:spMk id="2" creationId="{278BF003-1E7F-FFB4-4A8D-7D846CC4E729}"/>
          </ac:spMkLst>
        </pc:spChg>
        <pc:spChg chg="add mod">
          <ac:chgData name="Kinjal Gohil" userId="d800db702ec4f30e" providerId="LiveId" clId="{55EBF6BC-B38F-418C-8CED-F98BC1215B23}" dt="2025-10-24T10:36:56.233" v="6893" actId="1076"/>
          <ac:spMkLst>
            <pc:docMk/>
            <pc:sldMk cId="3508306844" sldId="345"/>
            <ac:spMk id="5" creationId="{76459D6D-7F62-4EDC-65A9-5D53ADAD684D}"/>
          </ac:spMkLst>
        </pc:spChg>
        <pc:picChg chg="add mod">
          <ac:chgData name="Kinjal Gohil" userId="d800db702ec4f30e" providerId="LiveId" clId="{55EBF6BC-B38F-418C-8CED-F98BC1215B23}" dt="2025-10-23T17:10:51.142" v="3692" actId="1076"/>
          <ac:picMkLst>
            <pc:docMk/>
            <pc:sldMk cId="3508306844" sldId="345"/>
            <ac:picMk id="3" creationId="{EB2F5743-D2C5-32BC-D5A1-018D1EDCE8AC}"/>
          </ac:picMkLst>
        </pc:picChg>
        <pc:picChg chg="add mod">
          <ac:chgData name="Kinjal Gohil" userId="d800db702ec4f30e" providerId="LiveId" clId="{55EBF6BC-B38F-418C-8CED-F98BC1215B23}" dt="2025-10-24T10:26:12.025" v="6565" actId="14100"/>
          <ac:picMkLst>
            <pc:docMk/>
            <pc:sldMk cId="3508306844" sldId="345"/>
            <ac:picMk id="4" creationId="{657EFB3F-1420-EAA3-F9FE-ADBD20753BBD}"/>
          </ac:picMkLst>
        </pc:picChg>
        <pc:picChg chg="add mod">
          <ac:chgData name="Kinjal Gohil" userId="d800db702ec4f30e" providerId="LiveId" clId="{55EBF6BC-B38F-418C-8CED-F98BC1215B23}" dt="2025-10-24T10:26:07.094" v="6563" actId="1076"/>
          <ac:picMkLst>
            <pc:docMk/>
            <pc:sldMk cId="3508306844" sldId="345"/>
            <ac:picMk id="6" creationId="{31F9DF1C-48E9-F946-9DFC-C3212A783BBA}"/>
          </ac:picMkLst>
        </pc:picChg>
      </pc:sldChg>
      <pc:sldChg chg="addSp modSp add mod">
        <pc:chgData name="Kinjal Gohil" userId="d800db702ec4f30e" providerId="LiveId" clId="{55EBF6BC-B38F-418C-8CED-F98BC1215B23}" dt="2025-10-24T10:34:12.791" v="6814" actId="20577"/>
        <pc:sldMkLst>
          <pc:docMk/>
          <pc:sldMk cId="1601712855" sldId="346"/>
        </pc:sldMkLst>
        <pc:spChg chg="add mod">
          <ac:chgData name="Kinjal Gohil" userId="d800db702ec4f30e" providerId="LiveId" clId="{55EBF6BC-B38F-418C-8CED-F98BC1215B23}" dt="2025-10-24T10:34:12.791" v="6814" actId="20577"/>
          <ac:spMkLst>
            <pc:docMk/>
            <pc:sldMk cId="1601712855" sldId="346"/>
            <ac:spMk id="2" creationId="{8B466FD4-EAD4-0175-D145-FC94E859EDB5}"/>
          </ac:spMkLst>
        </pc:spChg>
        <pc:spChg chg="add mod">
          <ac:chgData name="Kinjal Gohil" userId="d800db702ec4f30e" providerId="LiveId" clId="{55EBF6BC-B38F-418C-8CED-F98BC1215B23}" dt="2025-10-23T17:08:41.284" v="3662" actId="313"/>
          <ac:spMkLst>
            <pc:docMk/>
            <pc:sldMk cId="1601712855" sldId="346"/>
            <ac:spMk id="4" creationId="{8921AB81-64A1-C08E-2D47-A1B2C6D474A7}"/>
          </ac:spMkLst>
        </pc:spChg>
        <pc:spChg chg="add mod">
          <ac:chgData name="Kinjal Gohil" userId="d800db702ec4f30e" providerId="LiveId" clId="{55EBF6BC-B38F-418C-8CED-F98BC1215B23}" dt="2025-10-24T10:34:05.979" v="6812" actId="6549"/>
          <ac:spMkLst>
            <pc:docMk/>
            <pc:sldMk cId="1601712855" sldId="346"/>
            <ac:spMk id="5" creationId="{87576B8F-870C-C72B-6265-E17DB9DA014C}"/>
          </ac:spMkLst>
        </pc:spChg>
        <pc:picChg chg="add mod">
          <ac:chgData name="Kinjal Gohil" userId="d800db702ec4f30e" providerId="LiveId" clId="{55EBF6BC-B38F-418C-8CED-F98BC1215B23}" dt="2025-10-24T10:25:33.730" v="6557" actId="14100"/>
          <ac:picMkLst>
            <pc:docMk/>
            <pc:sldMk cId="1601712855" sldId="346"/>
            <ac:picMk id="3" creationId="{F9C12854-7DF3-CCCB-A201-09D4C058C892}"/>
          </ac:picMkLst>
        </pc:picChg>
        <pc:picChg chg="add mod">
          <ac:chgData name="Kinjal Gohil" userId="d800db702ec4f30e" providerId="LiveId" clId="{55EBF6BC-B38F-418C-8CED-F98BC1215B23}" dt="2025-10-24T10:25:41.964" v="6559" actId="14100"/>
          <ac:picMkLst>
            <pc:docMk/>
            <pc:sldMk cId="1601712855" sldId="346"/>
            <ac:picMk id="6" creationId="{6E65E915-C83B-16CE-53E7-B6775BF43B7E}"/>
          </ac:picMkLst>
        </pc:picChg>
      </pc:sldChg>
      <pc:sldChg chg="addSp delSp modSp add mod">
        <pc:chgData name="Kinjal Gohil" userId="d800db702ec4f30e" providerId="LiveId" clId="{55EBF6BC-B38F-418C-8CED-F98BC1215B23}" dt="2025-10-24T10:36:36.774" v="6892" actId="14100"/>
        <pc:sldMkLst>
          <pc:docMk/>
          <pc:sldMk cId="1559911521" sldId="347"/>
        </pc:sldMkLst>
        <pc:spChg chg="add del mod">
          <ac:chgData name="Kinjal Gohil" userId="d800db702ec4f30e" providerId="LiveId" clId="{55EBF6BC-B38F-418C-8CED-F98BC1215B23}" dt="2025-10-23T17:04:09.029" v="3607" actId="478"/>
          <ac:spMkLst>
            <pc:docMk/>
            <pc:sldMk cId="1559911521" sldId="347"/>
            <ac:spMk id="2" creationId="{E232EC9E-9C9F-E3B2-FA98-590C55C4109A}"/>
          </ac:spMkLst>
        </pc:spChg>
        <pc:spChg chg="add mod">
          <ac:chgData name="Kinjal Gohil" userId="d800db702ec4f30e" providerId="LiveId" clId="{55EBF6BC-B38F-418C-8CED-F98BC1215B23}" dt="2025-10-24T10:36:16.880" v="6867" actId="20577"/>
          <ac:spMkLst>
            <pc:docMk/>
            <pc:sldMk cId="1559911521" sldId="347"/>
            <ac:spMk id="3" creationId="{D281AE76-C690-6DFC-3CBB-3065AB82EF16}"/>
          </ac:spMkLst>
        </pc:spChg>
        <pc:spChg chg="add mod">
          <ac:chgData name="Kinjal Gohil" userId="d800db702ec4f30e" providerId="LiveId" clId="{55EBF6BC-B38F-418C-8CED-F98BC1215B23}" dt="2025-10-24T10:33:53.875" v="6811" actId="1037"/>
          <ac:spMkLst>
            <pc:docMk/>
            <pc:sldMk cId="1559911521" sldId="347"/>
            <ac:spMk id="4" creationId="{723A0491-19C0-ED2A-A07C-0E81D0D09C41}"/>
          </ac:spMkLst>
        </pc:spChg>
        <pc:spChg chg="add mod">
          <ac:chgData name="Kinjal Gohil" userId="d800db702ec4f30e" providerId="LiveId" clId="{55EBF6BC-B38F-418C-8CED-F98BC1215B23}" dt="2025-10-24T10:36:21.708" v="6868" actId="1076"/>
          <ac:spMkLst>
            <pc:docMk/>
            <pc:sldMk cId="1559911521" sldId="347"/>
            <ac:spMk id="5" creationId="{C2831177-6D2A-AA0A-BBDB-96F16F7C78E7}"/>
          </ac:spMkLst>
        </pc:spChg>
        <pc:spChg chg="add del mod">
          <ac:chgData name="Kinjal Gohil" userId="d800db702ec4f30e" providerId="LiveId" clId="{55EBF6BC-B38F-418C-8CED-F98BC1215B23}" dt="2025-10-24T10:36:36.774" v="6892" actId="14100"/>
          <ac:spMkLst>
            <pc:docMk/>
            <pc:sldMk cId="1559911521" sldId="347"/>
            <ac:spMk id="7" creationId="{9C5AD248-BB5F-1159-0F84-E3342B29AE4D}"/>
          </ac:spMkLst>
        </pc:spChg>
        <pc:picChg chg="add mod">
          <ac:chgData name="Kinjal Gohil" userId="d800db702ec4f30e" providerId="LiveId" clId="{55EBF6BC-B38F-418C-8CED-F98BC1215B23}" dt="2025-10-24T10:36:28.029" v="6873" actId="1035"/>
          <ac:picMkLst>
            <pc:docMk/>
            <pc:sldMk cId="1559911521" sldId="347"/>
            <ac:picMk id="6" creationId="{942A73BF-15CC-DE9C-2442-1FDCBE7CAB73}"/>
          </ac:picMkLst>
        </pc:picChg>
      </pc:sldChg>
      <pc:sldChg chg="addSp delSp modSp add mod">
        <pc:chgData name="Kinjal Gohil" userId="d800db702ec4f30e" providerId="LiveId" clId="{55EBF6BC-B38F-418C-8CED-F98BC1215B23}" dt="2025-10-24T07:12:57.954" v="4541"/>
        <pc:sldMkLst>
          <pc:docMk/>
          <pc:sldMk cId="2871714491" sldId="348"/>
        </pc:sldMkLst>
        <pc:spChg chg="mod">
          <ac:chgData name="Kinjal Gohil" userId="d800db702ec4f30e" providerId="LiveId" clId="{55EBF6BC-B38F-418C-8CED-F98BC1215B23}" dt="2025-10-24T07:11:04.756" v="4436"/>
          <ac:spMkLst>
            <pc:docMk/>
            <pc:sldMk cId="2871714491" sldId="348"/>
            <ac:spMk id="3" creationId="{FD1F9545-0022-F67E-7C4B-39AF0FA9F644}"/>
          </ac:spMkLst>
        </pc:spChg>
        <pc:spChg chg="mod">
          <ac:chgData name="Kinjal Gohil" userId="d800db702ec4f30e" providerId="LiveId" clId="{55EBF6BC-B38F-418C-8CED-F98BC1215B23}" dt="2025-10-24T07:11:04.756" v="4436"/>
          <ac:spMkLst>
            <pc:docMk/>
            <pc:sldMk cId="2871714491" sldId="348"/>
            <ac:spMk id="4" creationId="{F0C99313-25D6-D54F-1720-D0C85FD2E1F5}"/>
          </ac:spMkLst>
        </pc:spChg>
        <pc:spChg chg="add mod">
          <ac:chgData name="Kinjal Gohil" userId="d800db702ec4f30e" providerId="LiveId" clId="{55EBF6BC-B38F-418C-8CED-F98BC1215B23}" dt="2025-10-24T07:12:08.499" v="4535"/>
          <ac:spMkLst>
            <pc:docMk/>
            <pc:sldMk cId="2871714491" sldId="348"/>
            <ac:spMk id="5" creationId="{3443E365-4E8E-D477-07C8-2ABE288F8485}"/>
          </ac:spMkLst>
        </pc:spChg>
        <pc:spChg chg="add mod">
          <ac:chgData name="Kinjal Gohil" userId="d800db702ec4f30e" providerId="LiveId" clId="{55EBF6BC-B38F-418C-8CED-F98BC1215B23}" dt="2025-10-24T07:11:43.581" v="4527" actId="20577"/>
          <ac:spMkLst>
            <pc:docMk/>
            <pc:sldMk cId="2871714491" sldId="348"/>
            <ac:spMk id="6" creationId="{09E084AD-7D62-6F0E-5354-D60283A9F4D5}"/>
          </ac:spMkLst>
        </pc:spChg>
        <pc:spChg chg="add mod">
          <ac:chgData name="Kinjal Gohil" userId="d800db702ec4f30e" providerId="LiveId" clId="{55EBF6BC-B38F-418C-8CED-F98BC1215B23}" dt="2025-10-24T07:12:02.456" v="4534"/>
          <ac:spMkLst>
            <pc:docMk/>
            <pc:sldMk cId="2871714491" sldId="348"/>
            <ac:spMk id="7" creationId="{323F6D4C-9C44-57EA-8E92-C9F44D3E7DC8}"/>
          </ac:spMkLst>
        </pc:spChg>
        <pc:spChg chg="mod">
          <ac:chgData name="Kinjal Gohil" userId="d800db702ec4f30e" providerId="LiveId" clId="{55EBF6BC-B38F-418C-8CED-F98BC1215B23}" dt="2025-10-24T07:11:04.756" v="4436"/>
          <ac:spMkLst>
            <pc:docMk/>
            <pc:sldMk cId="2871714491" sldId="348"/>
            <ac:spMk id="9" creationId="{6369E075-F444-D022-773F-2E4D20018F24}"/>
          </ac:spMkLst>
        </pc:spChg>
        <pc:spChg chg="mod">
          <ac:chgData name="Kinjal Gohil" userId="d800db702ec4f30e" providerId="LiveId" clId="{55EBF6BC-B38F-418C-8CED-F98BC1215B23}" dt="2025-10-24T07:11:04.756" v="4436"/>
          <ac:spMkLst>
            <pc:docMk/>
            <pc:sldMk cId="2871714491" sldId="348"/>
            <ac:spMk id="10" creationId="{2DA3CA51-2676-86B8-BC3C-3703F47597E0}"/>
          </ac:spMkLst>
        </pc:spChg>
        <pc:spChg chg="add mod">
          <ac:chgData name="Kinjal Gohil" userId="d800db702ec4f30e" providerId="LiveId" clId="{55EBF6BC-B38F-418C-8CED-F98BC1215B23}" dt="2025-10-24T07:12:26.168" v="4537"/>
          <ac:spMkLst>
            <pc:docMk/>
            <pc:sldMk cId="2871714491" sldId="348"/>
            <ac:spMk id="11" creationId="{A6E2AC2F-06ED-5F46-3279-A5B43EA80DC8}"/>
          </ac:spMkLst>
        </pc:spChg>
        <pc:spChg chg="add mod">
          <ac:chgData name="Kinjal Gohil" userId="d800db702ec4f30e" providerId="LiveId" clId="{55EBF6BC-B38F-418C-8CED-F98BC1215B23}" dt="2025-10-24T07:11:46.259" v="4529" actId="20577"/>
          <ac:spMkLst>
            <pc:docMk/>
            <pc:sldMk cId="2871714491" sldId="348"/>
            <ac:spMk id="12" creationId="{38833B0E-1DF9-D416-5251-05D8FD55FEF5}"/>
          </ac:spMkLst>
        </pc:spChg>
        <pc:spChg chg="add mod">
          <ac:chgData name="Kinjal Gohil" userId="d800db702ec4f30e" providerId="LiveId" clId="{55EBF6BC-B38F-418C-8CED-F98BC1215B23}" dt="2025-10-24T07:12:19.431" v="4536"/>
          <ac:spMkLst>
            <pc:docMk/>
            <pc:sldMk cId="2871714491" sldId="348"/>
            <ac:spMk id="13" creationId="{E81446C2-6B4F-6C23-E674-C7380EE5F03D}"/>
          </ac:spMkLst>
        </pc:spChg>
        <pc:spChg chg="del">
          <ac:chgData name="Kinjal Gohil" userId="d800db702ec4f30e" providerId="LiveId" clId="{55EBF6BC-B38F-418C-8CED-F98BC1215B23}" dt="2025-10-24T07:11:00.175" v="4435" actId="478"/>
          <ac:spMkLst>
            <pc:docMk/>
            <pc:sldMk cId="2871714491" sldId="348"/>
            <ac:spMk id="30" creationId="{73751AE6-57C9-6DC8-2EDF-E528C78D3D54}"/>
          </ac:spMkLst>
        </pc:spChg>
        <pc:spChg chg="del">
          <ac:chgData name="Kinjal Gohil" userId="d800db702ec4f30e" providerId="LiveId" clId="{55EBF6BC-B38F-418C-8CED-F98BC1215B23}" dt="2025-10-24T07:11:00.175" v="4435" actId="478"/>
          <ac:spMkLst>
            <pc:docMk/>
            <pc:sldMk cId="2871714491" sldId="348"/>
            <ac:spMk id="34" creationId="{E29E625F-0D96-4915-C757-A3F9C13E2A62}"/>
          </ac:spMkLst>
        </pc:spChg>
        <pc:spChg chg="del">
          <ac:chgData name="Kinjal Gohil" userId="d800db702ec4f30e" providerId="LiveId" clId="{55EBF6BC-B38F-418C-8CED-F98BC1215B23}" dt="2025-10-24T07:11:00.175" v="4435" actId="478"/>
          <ac:spMkLst>
            <pc:docMk/>
            <pc:sldMk cId="2871714491" sldId="348"/>
            <ac:spMk id="49" creationId="{7479381E-89AB-BEAE-8831-09CE7341D06C}"/>
          </ac:spMkLst>
        </pc:spChg>
        <pc:spChg chg="del">
          <ac:chgData name="Kinjal Gohil" userId="d800db702ec4f30e" providerId="LiveId" clId="{55EBF6BC-B38F-418C-8CED-F98BC1215B23}" dt="2025-10-24T07:11:00.175" v="4435" actId="478"/>
          <ac:spMkLst>
            <pc:docMk/>
            <pc:sldMk cId="2871714491" sldId="348"/>
            <ac:spMk id="55" creationId="{C9606954-BE9F-536D-38A9-6D119FFEE813}"/>
          </ac:spMkLst>
        </pc:spChg>
        <pc:spChg chg="del">
          <ac:chgData name="Kinjal Gohil" userId="d800db702ec4f30e" providerId="LiveId" clId="{55EBF6BC-B38F-418C-8CED-F98BC1215B23}" dt="2025-10-24T07:11:00.175" v="4435" actId="478"/>
          <ac:spMkLst>
            <pc:docMk/>
            <pc:sldMk cId="2871714491" sldId="348"/>
            <ac:spMk id="56" creationId="{CC7DAACE-2D53-1056-64AF-294AAA54759E}"/>
          </ac:spMkLst>
        </pc:spChg>
        <pc:spChg chg="del">
          <ac:chgData name="Kinjal Gohil" userId="d800db702ec4f30e" providerId="LiveId" clId="{55EBF6BC-B38F-418C-8CED-F98BC1215B23}" dt="2025-10-24T07:11:00.175" v="4435" actId="478"/>
          <ac:spMkLst>
            <pc:docMk/>
            <pc:sldMk cId="2871714491" sldId="348"/>
            <ac:spMk id="57" creationId="{D435ADE8-7200-C986-AE3B-705555ABB205}"/>
          </ac:spMkLst>
        </pc:spChg>
        <pc:spChg chg="del">
          <ac:chgData name="Kinjal Gohil" userId="d800db702ec4f30e" providerId="LiveId" clId="{55EBF6BC-B38F-418C-8CED-F98BC1215B23}" dt="2025-10-24T07:11:00.175" v="4435" actId="478"/>
          <ac:spMkLst>
            <pc:docMk/>
            <pc:sldMk cId="2871714491" sldId="348"/>
            <ac:spMk id="61" creationId="{4ECCBD12-2FCA-C395-57C1-F0FEF95C061A}"/>
          </ac:spMkLst>
        </pc:spChg>
        <pc:spChg chg="del">
          <ac:chgData name="Kinjal Gohil" userId="d800db702ec4f30e" providerId="LiveId" clId="{55EBF6BC-B38F-418C-8CED-F98BC1215B23}" dt="2025-10-24T07:11:00.175" v="4435" actId="478"/>
          <ac:spMkLst>
            <pc:docMk/>
            <pc:sldMk cId="2871714491" sldId="348"/>
            <ac:spMk id="62" creationId="{3E283593-EA7A-B1C5-FD4C-27DB4D299090}"/>
          </ac:spMkLst>
        </pc:spChg>
        <pc:spChg chg="del">
          <ac:chgData name="Kinjal Gohil" userId="d800db702ec4f30e" providerId="LiveId" clId="{55EBF6BC-B38F-418C-8CED-F98BC1215B23}" dt="2025-10-24T07:11:00.175" v="4435" actId="478"/>
          <ac:spMkLst>
            <pc:docMk/>
            <pc:sldMk cId="2871714491" sldId="348"/>
            <ac:spMk id="63" creationId="{06A5ECE6-848C-CDB5-FFC9-43593D4954F9}"/>
          </ac:spMkLst>
        </pc:spChg>
        <pc:spChg chg="mod">
          <ac:chgData name="Kinjal Gohil" userId="d800db702ec4f30e" providerId="LiveId" clId="{55EBF6BC-B38F-418C-8CED-F98BC1215B23}" dt="2025-10-24T07:12:42.367" v="4539"/>
          <ac:spMkLst>
            <pc:docMk/>
            <pc:sldMk cId="2871714491" sldId="348"/>
            <ac:spMk id="3075" creationId="{9DF88F7C-432B-6BE4-96B5-D59E28764761}"/>
          </ac:spMkLst>
        </pc:spChg>
        <pc:spChg chg="mod">
          <ac:chgData name="Kinjal Gohil" userId="d800db702ec4f30e" providerId="LiveId" clId="{55EBF6BC-B38F-418C-8CED-F98BC1215B23}" dt="2025-10-24T07:11:49.072" v="4531" actId="20577"/>
          <ac:spMkLst>
            <pc:docMk/>
            <pc:sldMk cId="2871714491" sldId="348"/>
            <ac:spMk id="3076" creationId="{B147CA59-A845-4107-AFC0-EFD50A69C1F8}"/>
          </ac:spMkLst>
        </pc:spChg>
        <pc:spChg chg="mod">
          <ac:chgData name="Kinjal Gohil" userId="d800db702ec4f30e" providerId="LiveId" clId="{55EBF6BC-B38F-418C-8CED-F98BC1215B23}" dt="2025-10-24T07:12:34.721" v="4538"/>
          <ac:spMkLst>
            <pc:docMk/>
            <pc:sldMk cId="2871714491" sldId="348"/>
            <ac:spMk id="3077" creationId="{2216DE93-5C09-3F02-B7E4-A9D737B02BE7}"/>
          </ac:spMkLst>
        </pc:spChg>
        <pc:spChg chg="mod">
          <ac:chgData name="Kinjal Gohil" userId="d800db702ec4f30e" providerId="LiveId" clId="{55EBF6BC-B38F-418C-8CED-F98BC1215B23}" dt="2025-10-24T07:12:57.954" v="4541"/>
          <ac:spMkLst>
            <pc:docMk/>
            <pc:sldMk cId="2871714491" sldId="348"/>
            <ac:spMk id="3081" creationId="{A633A152-9AAB-22CF-3BB3-44759BB93233}"/>
          </ac:spMkLst>
        </pc:spChg>
        <pc:spChg chg="mod">
          <ac:chgData name="Kinjal Gohil" userId="d800db702ec4f30e" providerId="LiveId" clId="{55EBF6BC-B38F-418C-8CED-F98BC1215B23}" dt="2025-10-24T07:11:53.149" v="4533" actId="20577"/>
          <ac:spMkLst>
            <pc:docMk/>
            <pc:sldMk cId="2871714491" sldId="348"/>
            <ac:spMk id="3082" creationId="{A9668400-0D69-0FD0-64FC-4BE36120C43F}"/>
          </ac:spMkLst>
        </pc:spChg>
        <pc:spChg chg="mod">
          <ac:chgData name="Kinjal Gohil" userId="d800db702ec4f30e" providerId="LiveId" clId="{55EBF6BC-B38F-418C-8CED-F98BC1215B23}" dt="2025-10-24T07:12:51.803" v="4540"/>
          <ac:spMkLst>
            <pc:docMk/>
            <pc:sldMk cId="2871714491" sldId="348"/>
            <ac:spMk id="3083" creationId="{36D3CB36-3341-0E1F-4775-EF8383923F27}"/>
          </ac:spMkLst>
        </pc:spChg>
        <pc:grpChg chg="mod">
          <ac:chgData name="Kinjal Gohil" userId="d800db702ec4f30e" providerId="LiveId" clId="{55EBF6BC-B38F-418C-8CED-F98BC1215B23}" dt="2025-10-24T07:11:23.347" v="4521" actId="1076"/>
          <ac:grpSpMkLst>
            <pc:docMk/>
            <pc:sldMk cId="2871714491" sldId="348"/>
            <ac:grpSpMk id="2" creationId="{D08F7417-F3D0-D208-F746-AA08D920E9EC}"/>
          </ac:grpSpMkLst>
        </pc:grpChg>
        <pc:grpChg chg="mod">
          <ac:chgData name="Kinjal Gohil" userId="d800db702ec4f30e" providerId="LiveId" clId="{55EBF6BC-B38F-418C-8CED-F98BC1215B23}" dt="2025-10-24T07:11:23.347" v="4521" actId="1076"/>
          <ac:grpSpMkLst>
            <pc:docMk/>
            <pc:sldMk cId="2871714491" sldId="348"/>
            <ac:grpSpMk id="8" creationId="{497C59F5-4B30-0EAD-E8F3-7BB82382A0BB}"/>
          </ac:grpSpMkLst>
        </pc:grpChg>
        <pc:grpChg chg="del">
          <ac:chgData name="Kinjal Gohil" userId="d800db702ec4f30e" providerId="LiveId" clId="{55EBF6BC-B38F-418C-8CED-F98BC1215B23}" dt="2025-10-24T07:11:00.175" v="4435" actId="478"/>
          <ac:grpSpMkLst>
            <pc:docMk/>
            <pc:sldMk cId="2871714491" sldId="348"/>
            <ac:grpSpMk id="52" creationId="{29E0BA04-797C-5E68-4D85-5300F02A62F2}"/>
          </ac:grpSpMkLst>
        </pc:grpChg>
      </pc:sldChg>
      <pc:sldChg chg="add del">
        <pc:chgData name="Kinjal Gohil" userId="d800db702ec4f30e" providerId="LiveId" clId="{55EBF6BC-B38F-418C-8CED-F98BC1215B23}" dt="2025-10-24T08:04:32.732" v="5009" actId="47"/>
        <pc:sldMkLst>
          <pc:docMk/>
          <pc:sldMk cId="3896657654" sldId="349"/>
        </pc:sldMkLst>
      </pc:sldChg>
      <pc:sldChg chg="add del">
        <pc:chgData name="Kinjal Gohil" userId="d800db702ec4f30e" providerId="LiveId" clId="{55EBF6BC-B38F-418C-8CED-F98BC1215B23}" dt="2025-10-24T08:04:32.732" v="5009" actId="47"/>
        <pc:sldMkLst>
          <pc:docMk/>
          <pc:sldMk cId="2479520735" sldId="350"/>
        </pc:sldMkLst>
      </pc:sldChg>
      <pc:sldChg chg="add del">
        <pc:chgData name="Kinjal Gohil" userId="d800db702ec4f30e" providerId="LiveId" clId="{55EBF6BC-B38F-418C-8CED-F98BC1215B23}" dt="2025-10-24T08:04:32.732" v="5009" actId="47"/>
        <pc:sldMkLst>
          <pc:docMk/>
          <pc:sldMk cId="2579388470" sldId="351"/>
        </pc:sldMkLst>
      </pc:sldChg>
      <pc:sldChg chg="add del">
        <pc:chgData name="Kinjal Gohil" userId="d800db702ec4f30e" providerId="LiveId" clId="{55EBF6BC-B38F-418C-8CED-F98BC1215B23}" dt="2025-10-24T08:04:32.732" v="5009" actId="47"/>
        <pc:sldMkLst>
          <pc:docMk/>
          <pc:sldMk cId="1967109053" sldId="352"/>
        </pc:sldMkLst>
      </pc:sldChg>
      <pc:sldChg chg="add del">
        <pc:chgData name="Kinjal Gohil" userId="d800db702ec4f30e" providerId="LiveId" clId="{55EBF6BC-B38F-418C-8CED-F98BC1215B23}" dt="2025-10-24T07:56:17.685" v="4928" actId="47"/>
        <pc:sldMkLst>
          <pc:docMk/>
          <pc:sldMk cId="1617322361" sldId="353"/>
        </pc:sldMkLst>
      </pc:sldChg>
      <pc:sldChg chg="addSp modSp add mod">
        <pc:chgData name="Kinjal Gohil" userId="d800db702ec4f30e" providerId="LiveId" clId="{55EBF6BC-B38F-418C-8CED-F98BC1215B23}" dt="2025-10-24T09:11:42.450" v="5770" actId="14100"/>
        <pc:sldMkLst>
          <pc:docMk/>
          <pc:sldMk cId="2627854818" sldId="354"/>
        </pc:sldMkLst>
        <pc:spChg chg="add mod">
          <ac:chgData name="Kinjal Gohil" userId="d800db702ec4f30e" providerId="LiveId" clId="{55EBF6BC-B38F-418C-8CED-F98BC1215B23}" dt="2025-10-24T07:39:57.641" v="4914" actId="1036"/>
          <ac:spMkLst>
            <pc:docMk/>
            <pc:sldMk cId="2627854818" sldId="354"/>
            <ac:spMk id="2" creationId="{648FF5B0-D434-5DD6-13AE-FED5D9371B54}"/>
          </ac:spMkLst>
        </pc:spChg>
        <pc:spChg chg="add mod">
          <ac:chgData name="Kinjal Gohil" userId="d800db702ec4f30e" providerId="LiveId" clId="{55EBF6BC-B38F-418C-8CED-F98BC1215B23}" dt="2025-10-24T07:55:54.747" v="4927" actId="255"/>
          <ac:spMkLst>
            <pc:docMk/>
            <pc:sldMk cId="2627854818" sldId="354"/>
            <ac:spMk id="3" creationId="{FF72C80F-EDD6-D1BC-69F7-0285B98D6D50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7" creationId="{F4C6FA8D-4E5E-F5E1-66A4-36AF8690C030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19" creationId="{EB60401D-5652-AF38-FD0D-01058C875524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27" creationId="{1FEB697D-F2B1-383A-7A5F-49CF8E63CD3D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33" creationId="{6EB105BB-0AA5-35D2-E69A-0A600C7046B1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41" creationId="{99F7E0CA-F122-741F-9719-4E0E2CB9882F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71" creationId="{F00E50D7-231E-E1A9-9311-DE1B5D7C5AC7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79" creationId="{DC542C76-8D06-05AF-D8DF-7F8AAAAF8F5F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89" creationId="{B08FE53E-585E-52C9-04BC-E181F0D42CAA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93" creationId="{743373E3-3BCC-BF8D-3008-7EFF933DCD66}"/>
          </ac:spMkLst>
        </pc:spChg>
        <pc:spChg chg="mod">
          <ac:chgData name="Kinjal Gohil" userId="d800db702ec4f30e" providerId="LiveId" clId="{55EBF6BC-B38F-418C-8CED-F98BC1215B23}" dt="2025-10-24T09:11:08.961" v="5763"/>
          <ac:spMkLst>
            <pc:docMk/>
            <pc:sldMk cId="2627854818" sldId="354"/>
            <ac:spMk id="101" creationId="{986E17C4-C5C7-44F2-7A7F-D95FAB3FB884}"/>
          </ac:spMkLst>
        </pc:spChg>
        <pc:grpChg chg="mod">
          <ac:chgData name="Kinjal Gohil" userId="d800db702ec4f30e" providerId="LiveId" clId="{55EBF6BC-B38F-418C-8CED-F98BC1215B23}" dt="2025-10-24T09:11:42.450" v="5770" actId="14100"/>
          <ac:grpSpMkLst>
            <pc:docMk/>
            <pc:sldMk cId="2627854818" sldId="354"/>
            <ac:grpSpMk id="4" creationId="{9AF48658-7528-C16A-8093-957B80554A92}"/>
          </ac:grpSpMkLst>
        </pc:grpChg>
      </pc:sldChg>
      <pc:sldChg chg="addSp modSp add mod">
        <pc:chgData name="Kinjal Gohil" userId="d800db702ec4f30e" providerId="LiveId" clId="{55EBF6BC-B38F-418C-8CED-F98BC1215B23}" dt="2025-10-24T09:11:51.187" v="5771"/>
        <pc:sldMkLst>
          <pc:docMk/>
          <pc:sldMk cId="1804066857" sldId="355"/>
        </pc:sldMkLst>
        <pc:spChg chg="mod">
          <ac:chgData name="Kinjal Gohil" userId="d800db702ec4f30e" providerId="LiveId" clId="{55EBF6BC-B38F-418C-8CED-F98BC1215B23}" dt="2025-10-24T07:56:50.847" v="4935" actId="20577"/>
          <ac:spMkLst>
            <pc:docMk/>
            <pc:sldMk cId="1804066857" sldId="355"/>
            <ac:spMk id="2" creationId="{F83D7B95-5B5C-9813-3407-85AAE7E24FF1}"/>
          </ac:spMkLst>
        </pc:spChg>
        <pc:spChg chg="mod">
          <ac:chgData name="Kinjal Gohil" userId="d800db702ec4f30e" providerId="LiveId" clId="{55EBF6BC-B38F-418C-8CED-F98BC1215B23}" dt="2025-10-24T07:57:42.280" v="4938" actId="313"/>
          <ac:spMkLst>
            <pc:docMk/>
            <pc:sldMk cId="1804066857" sldId="355"/>
            <ac:spMk id="3" creationId="{D5128207-129D-936B-0D97-2B0AE741E502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20" creationId="{A810062A-E0C7-A295-360C-16ECD05741C8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24" creationId="{AECE13AF-7488-E07C-45FE-2BDC41DCEEFC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29" creationId="{93DEC55E-6E8F-9D8E-B728-3EEA9B273B6E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39" creationId="{2A42CC07-E7F5-58AF-07F4-DBC6F6DDC1CB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52" creationId="{565F7551-D322-FFA5-25F6-92D3C93371DD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60" creationId="{5179E4A4-3A8A-5E09-A8E1-F2F13F6E0C05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61" creationId="{E9D46069-BE73-1FB2-C32E-E4CEF6DEA785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71" creationId="{0E956BF4-CCF3-A841-BDC3-B157AA726295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91" creationId="{A89F039B-1D37-0E78-8F31-72A84E127239}"/>
          </ac:spMkLst>
        </pc:spChg>
        <pc:spChg chg="mod">
          <ac:chgData name="Kinjal Gohil" userId="d800db702ec4f30e" providerId="LiveId" clId="{55EBF6BC-B38F-418C-8CED-F98BC1215B23}" dt="2025-10-24T09:11:51.187" v="5771"/>
          <ac:spMkLst>
            <pc:docMk/>
            <pc:sldMk cId="1804066857" sldId="355"/>
            <ac:spMk id="95" creationId="{029D3B39-5C85-329A-76D3-9774D32B5403}"/>
          </ac:spMkLst>
        </pc:spChg>
      </pc:sldChg>
      <pc:sldChg chg="addSp modSp add mod">
        <pc:chgData name="Kinjal Gohil" userId="d800db702ec4f30e" providerId="LiveId" clId="{55EBF6BC-B38F-418C-8CED-F98BC1215B23}" dt="2025-10-24T09:11:54.539" v="5772"/>
        <pc:sldMkLst>
          <pc:docMk/>
          <pc:sldMk cId="4191430690" sldId="356"/>
        </pc:sldMkLst>
        <pc:spChg chg="mod">
          <ac:chgData name="Kinjal Gohil" userId="d800db702ec4f30e" providerId="LiveId" clId="{55EBF6BC-B38F-418C-8CED-F98BC1215B23}" dt="2025-10-24T07:58:27.919" v="4942" actId="20577"/>
          <ac:spMkLst>
            <pc:docMk/>
            <pc:sldMk cId="4191430690" sldId="356"/>
            <ac:spMk id="2" creationId="{7A5E089D-0159-DAAA-B312-CB49AC994790}"/>
          </ac:spMkLst>
        </pc:spChg>
        <pc:spChg chg="mod">
          <ac:chgData name="Kinjal Gohil" userId="d800db702ec4f30e" providerId="LiveId" clId="{55EBF6BC-B38F-418C-8CED-F98BC1215B23}" dt="2025-10-24T07:58:48.388" v="4944"/>
          <ac:spMkLst>
            <pc:docMk/>
            <pc:sldMk cId="4191430690" sldId="356"/>
            <ac:spMk id="3" creationId="{AB01A49B-6B87-4EF6-A764-5C859025D9E3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7" creationId="{EAA20B7D-CD72-AFA7-0454-6C775BEA6461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52" creationId="{1D47E213-94FA-76E9-96DD-945400D0A159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59" creationId="{482F18E9-7F89-F966-F5A6-83077FF1D7A5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60" creationId="{428A58AD-FE79-9D02-57D7-5E49531BDFB0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73" creationId="{45BF52B9-EFBF-38AD-31D5-1B1FB3349528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81" creationId="{7F9EA5FF-3E42-BD8E-93A7-EC085E62E112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85" creationId="{A2F64329-0E47-DEF0-C5A0-CD77754A015F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88" creationId="{3226BC53-C03A-2B65-CDCF-D4AB12081F61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105" creationId="{62CC1CC3-D3E7-A222-0735-07F8BC450A47}"/>
          </ac:spMkLst>
        </pc:spChg>
        <pc:spChg chg="mod">
          <ac:chgData name="Kinjal Gohil" userId="d800db702ec4f30e" providerId="LiveId" clId="{55EBF6BC-B38F-418C-8CED-F98BC1215B23}" dt="2025-10-24T09:11:54.539" v="5772"/>
          <ac:spMkLst>
            <pc:docMk/>
            <pc:sldMk cId="4191430690" sldId="356"/>
            <ac:spMk id="107" creationId="{77088004-BE22-9035-B31C-95F359F12ECD}"/>
          </ac:spMkLst>
        </pc:spChg>
      </pc:sldChg>
      <pc:sldChg chg="addSp modSp add mod">
        <pc:chgData name="Kinjal Gohil" userId="d800db702ec4f30e" providerId="LiveId" clId="{55EBF6BC-B38F-418C-8CED-F98BC1215B23}" dt="2025-10-24T09:11:58.235" v="5773"/>
        <pc:sldMkLst>
          <pc:docMk/>
          <pc:sldMk cId="2197037063" sldId="357"/>
        </pc:sldMkLst>
        <pc:spChg chg="mod">
          <ac:chgData name="Kinjal Gohil" userId="d800db702ec4f30e" providerId="LiveId" clId="{55EBF6BC-B38F-418C-8CED-F98BC1215B23}" dt="2025-10-24T07:59:09.594" v="4948" actId="20577"/>
          <ac:spMkLst>
            <pc:docMk/>
            <pc:sldMk cId="2197037063" sldId="357"/>
            <ac:spMk id="2" creationId="{603049D7-C7B5-7BB3-AB84-65D134A5DAB5}"/>
          </ac:spMkLst>
        </pc:spChg>
        <pc:spChg chg="mod">
          <ac:chgData name="Kinjal Gohil" userId="d800db702ec4f30e" providerId="LiveId" clId="{55EBF6BC-B38F-418C-8CED-F98BC1215B23}" dt="2025-10-24T07:59:36.554" v="4950"/>
          <ac:spMkLst>
            <pc:docMk/>
            <pc:sldMk cId="2197037063" sldId="357"/>
            <ac:spMk id="3" creationId="{5B7ACE7F-E54F-941B-CF03-BC57BB0139DB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7" creationId="{88178377-15E1-3BFD-3640-0DB072DF5899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22" creationId="{F2A33DE2-4ABC-3B73-A3A1-70B9AC178C3C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49" creationId="{1F1A3470-BD62-BAF0-5C07-EB7FBEDDE92B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52" creationId="{59FB6F3F-8A56-4570-2AA1-FE49D2F04D66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55" creationId="{B937494D-54DE-40DC-E8AE-15733D724018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58" creationId="{77787987-1816-0C27-7437-8BB3B28B2081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67" creationId="{C3AE02E2-50D9-C254-F413-26CA0BD4C2EC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77" creationId="{EA10A978-7B37-5CC3-E760-596AA3550B27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98" creationId="{C5C15B5D-47F4-B62D-CE4A-D821C8AEC6D9}"/>
          </ac:spMkLst>
        </pc:spChg>
        <pc:spChg chg="mod">
          <ac:chgData name="Kinjal Gohil" userId="d800db702ec4f30e" providerId="LiveId" clId="{55EBF6BC-B38F-418C-8CED-F98BC1215B23}" dt="2025-10-24T09:11:58.235" v="5773"/>
          <ac:spMkLst>
            <pc:docMk/>
            <pc:sldMk cId="2197037063" sldId="357"/>
            <ac:spMk id="99" creationId="{C5F38F98-78BD-AA5F-F18E-5B46BB8D299B}"/>
          </ac:spMkLst>
        </pc:spChg>
      </pc:sldChg>
      <pc:sldChg chg="addSp modSp add mod">
        <pc:chgData name="Kinjal Gohil" userId="d800db702ec4f30e" providerId="LiveId" clId="{55EBF6BC-B38F-418C-8CED-F98BC1215B23}" dt="2025-10-24T10:43:22.252" v="7012" actId="27107"/>
        <pc:sldMkLst>
          <pc:docMk/>
          <pc:sldMk cId="1730324845" sldId="358"/>
        </pc:sldMkLst>
        <pc:spChg chg="mod">
          <ac:chgData name="Kinjal Gohil" userId="d800db702ec4f30e" providerId="LiveId" clId="{55EBF6BC-B38F-418C-8CED-F98BC1215B23}" dt="2025-10-24T08:00:02.780" v="4954"/>
          <ac:spMkLst>
            <pc:docMk/>
            <pc:sldMk cId="1730324845" sldId="358"/>
            <ac:spMk id="2" creationId="{AE881F03-BEEE-5268-71D7-874066E7EA0D}"/>
          </ac:spMkLst>
        </pc:spChg>
        <pc:spChg chg="mod">
          <ac:chgData name="Kinjal Gohil" userId="d800db702ec4f30e" providerId="LiveId" clId="{55EBF6BC-B38F-418C-8CED-F98BC1215B23}" dt="2025-10-24T10:43:22.252" v="7012" actId="27107"/>
          <ac:spMkLst>
            <pc:docMk/>
            <pc:sldMk cId="1730324845" sldId="358"/>
            <ac:spMk id="3" creationId="{8016D551-1458-44C3-FE39-287470A19329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9" creationId="{66D0EC5B-B01F-4AF4-6567-EE7A6342479F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32" creationId="{6074A92E-957C-4BF1-8C6D-9B6C8EDC9835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48" creationId="{FA69C75E-BC33-043C-814E-995B6364497B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65" creationId="{1BE3074D-9783-5387-2B56-972C58304159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67" creationId="{5E2A8819-A6A8-DA12-75DE-08EF0E264A14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69" creationId="{3312C9F9-CED2-ED80-29D4-D0EC8DE6CEC2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85" creationId="{05403398-9D36-7309-697C-C596E4505EB9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95" creationId="{EB45B918-B555-8296-5EEA-EA3913525803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97" creationId="{373E4731-557E-04AC-100F-83831CD353A3}"/>
          </ac:spMkLst>
        </pc:spChg>
        <pc:spChg chg="mod">
          <ac:chgData name="Kinjal Gohil" userId="d800db702ec4f30e" providerId="LiveId" clId="{55EBF6BC-B38F-418C-8CED-F98BC1215B23}" dt="2025-10-24T09:12:02.397" v="5774"/>
          <ac:spMkLst>
            <pc:docMk/>
            <pc:sldMk cId="1730324845" sldId="358"/>
            <ac:spMk id="98" creationId="{A76C17E9-0CD1-DEA8-2706-6F79CFC4DDE8}"/>
          </ac:spMkLst>
        </pc:spChg>
      </pc:sldChg>
      <pc:sldChg chg="addSp modSp add mod">
        <pc:chgData name="Kinjal Gohil" userId="d800db702ec4f30e" providerId="LiveId" clId="{55EBF6BC-B38F-418C-8CED-F98BC1215B23}" dt="2025-10-24T10:43:35.217" v="7014" actId="20577"/>
        <pc:sldMkLst>
          <pc:docMk/>
          <pc:sldMk cId="3629765001" sldId="359"/>
        </pc:sldMkLst>
        <pc:spChg chg="mod">
          <ac:chgData name="Kinjal Gohil" userId="d800db702ec4f30e" providerId="LiveId" clId="{55EBF6BC-B38F-418C-8CED-F98BC1215B23}" dt="2025-10-24T08:59:01.127" v="5575" actId="1036"/>
          <ac:spMkLst>
            <pc:docMk/>
            <pc:sldMk cId="3629765001" sldId="359"/>
            <ac:spMk id="2" creationId="{25C0BF03-D1C5-78A4-9B84-265384941866}"/>
          </ac:spMkLst>
        </pc:spChg>
        <pc:spChg chg="mod">
          <ac:chgData name="Kinjal Gohil" userId="d800db702ec4f30e" providerId="LiveId" clId="{55EBF6BC-B38F-418C-8CED-F98BC1215B23}" dt="2025-10-24T10:43:35.217" v="7014" actId="20577"/>
          <ac:spMkLst>
            <pc:docMk/>
            <pc:sldMk cId="3629765001" sldId="359"/>
            <ac:spMk id="3" creationId="{F6E036C4-B52A-A9B4-D8F9-BD4C7E881B57}"/>
          </ac:spMkLst>
        </pc:spChg>
        <pc:spChg chg="add mod">
          <ac:chgData name="Kinjal Gohil" userId="d800db702ec4f30e" providerId="LiveId" clId="{55EBF6BC-B38F-418C-8CED-F98BC1215B23}" dt="2025-10-24T08:59:01.127" v="5575" actId="1036"/>
          <ac:spMkLst>
            <pc:docMk/>
            <pc:sldMk cId="3629765001" sldId="359"/>
            <ac:spMk id="4" creationId="{23A15C26-E814-E075-BDAD-E5F5522ED0A0}"/>
          </ac:spMkLst>
        </pc:spChg>
        <pc:spChg chg="add mod">
          <ac:chgData name="Kinjal Gohil" userId="d800db702ec4f30e" providerId="LiveId" clId="{55EBF6BC-B38F-418C-8CED-F98BC1215B23}" dt="2025-10-24T08:59:01.127" v="5575" actId="1036"/>
          <ac:spMkLst>
            <pc:docMk/>
            <pc:sldMk cId="3629765001" sldId="359"/>
            <ac:spMk id="5" creationId="{353D1615-E976-6902-90D5-4B7AE9095587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22" creationId="{75A106DD-1346-128F-7061-7CFBDEA561D4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24" creationId="{667ADF09-879F-8788-319E-1C6CEAFDEF5D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38" creationId="{B9063702-C230-4DA4-9200-290C68FEEF34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41" creationId="{EA9CED48-ED0C-5F4E-187B-B6ED597CD0D3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47" creationId="{30B79628-09E9-710E-6A7C-A5A64CDB7E4C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48" creationId="{1C2B6D3A-04F0-48F1-6CF9-138D780D5FFE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52" creationId="{D5A7DA51-5687-AD5D-3401-617413C23C6E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55" creationId="{7684B256-43F7-695A-03A6-2673DBA05274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66" creationId="{686EF2F8-EDCB-7E93-9777-DA04E97D0A3F}"/>
          </ac:spMkLst>
        </pc:spChg>
        <pc:spChg chg="mod">
          <ac:chgData name="Kinjal Gohil" userId="d800db702ec4f30e" providerId="LiveId" clId="{55EBF6BC-B38F-418C-8CED-F98BC1215B23}" dt="2025-10-24T09:12:34.431" v="5775"/>
          <ac:spMkLst>
            <pc:docMk/>
            <pc:sldMk cId="3629765001" sldId="359"/>
            <ac:spMk id="92" creationId="{E57A9530-7725-0981-BF89-34C77448B71F}"/>
          </ac:spMkLst>
        </pc:spChg>
        <pc:grpChg chg="mod">
          <ac:chgData name="Kinjal Gohil" userId="d800db702ec4f30e" providerId="LiveId" clId="{55EBF6BC-B38F-418C-8CED-F98BC1215B23}" dt="2025-10-24T09:12:59.982" v="5781" actId="1038"/>
          <ac:grpSpMkLst>
            <pc:docMk/>
            <pc:sldMk cId="3629765001" sldId="359"/>
            <ac:grpSpMk id="6" creationId="{0382E848-446C-8EA5-31FD-7D409DF85396}"/>
          </ac:grpSpMkLst>
        </pc:grpChg>
      </pc:sldChg>
      <pc:sldChg chg="modSp add mod">
        <pc:chgData name="Kinjal Gohil" userId="d800db702ec4f30e" providerId="LiveId" clId="{55EBF6BC-B38F-418C-8CED-F98BC1215B23}" dt="2025-10-24T10:43:47.889" v="7015" actId="27107"/>
        <pc:sldMkLst>
          <pc:docMk/>
          <pc:sldMk cId="2083068573" sldId="360"/>
        </pc:sldMkLst>
        <pc:spChg chg="mod">
          <ac:chgData name="Kinjal Gohil" userId="d800db702ec4f30e" providerId="LiveId" clId="{55EBF6BC-B38F-418C-8CED-F98BC1215B23}" dt="2025-10-24T08:20:55.701" v="5508" actId="1035"/>
          <ac:spMkLst>
            <pc:docMk/>
            <pc:sldMk cId="2083068573" sldId="360"/>
            <ac:spMk id="2" creationId="{70497704-8B6C-A5A9-55C4-3704DFB2CBF4}"/>
          </ac:spMkLst>
        </pc:spChg>
        <pc:spChg chg="mod">
          <ac:chgData name="Kinjal Gohil" userId="d800db702ec4f30e" providerId="LiveId" clId="{55EBF6BC-B38F-418C-8CED-F98BC1215B23}" dt="2025-10-24T10:43:47.889" v="7015" actId="27107"/>
          <ac:spMkLst>
            <pc:docMk/>
            <pc:sldMk cId="2083068573" sldId="360"/>
            <ac:spMk id="3" creationId="{014A9606-F7B5-A8A0-1A36-6FDC8FC2FAC3}"/>
          </ac:spMkLst>
        </pc:spChg>
      </pc:sldChg>
      <pc:sldChg chg="modSp add mod">
        <pc:chgData name="Kinjal Gohil" userId="d800db702ec4f30e" providerId="LiveId" clId="{55EBF6BC-B38F-418C-8CED-F98BC1215B23}" dt="2025-10-24T08:56:11.885" v="5530" actId="20577"/>
        <pc:sldMkLst>
          <pc:docMk/>
          <pc:sldMk cId="4155574100" sldId="361"/>
        </pc:sldMkLst>
        <pc:spChg chg="mod">
          <ac:chgData name="Kinjal Gohil" userId="d800db702ec4f30e" providerId="LiveId" clId="{55EBF6BC-B38F-418C-8CED-F98BC1215B23}" dt="2025-10-24T08:54:47.276" v="5515" actId="20577"/>
          <ac:spMkLst>
            <pc:docMk/>
            <pc:sldMk cId="4155574100" sldId="361"/>
            <ac:spMk id="2" creationId="{A5B2661C-2581-BC44-5C02-75AF6E00CB87}"/>
          </ac:spMkLst>
        </pc:spChg>
        <pc:spChg chg="mod">
          <ac:chgData name="Kinjal Gohil" userId="d800db702ec4f30e" providerId="LiveId" clId="{55EBF6BC-B38F-418C-8CED-F98BC1215B23}" dt="2025-10-24T08:56:11.885" v="5530" actId="20577"/>
          <ac:spMkLst>
            <pc:docMk/>
            <pc:sldMk cId="4155574100" sldId="361"/>
            <ac:spMk id="3" creationId="{B7A4A121-E49C-316C-AD74-D5C8F25F0771}"/>
          </ac:spMkLst>
        </pc:spChg>
      </pc:sldChg>
      <pc:sldChg chg="modSp add mod">
        <pc:chgData name="Kinjal Gohil" userId="d800db702ec4f30e" providerId="LiveId" clId="{55EBF6BC-B38F-418C-8CED-F98BC1215B23}" dt="2025-10-24T08:57:35.550" v="5547" actId="14100"/>
        <pc:sldMkLst>
          <pc:docMk/>
          <pc:sldMk cId="597614078" sldId="362"/>
        </pc:sldMkLst>
        <pc:spChg chg="mod">
          <ac:chgData name="Kinjal Gohil" userId="d800db702ec4f30e" providerId="LiveId" clId="{55EBF6BC-B38F-418C-8CED-F98BC1215B23}" dt="2025-10-24T08:56:37.425" v="5535" actId="20577"/>
          <ac:spMkLst>
            <pc:docMk/>
            <pc:sldMk cId="597614078" sldId="362"/>
            <ac:spMk id="2" creationId="{19A036B3-3BB3-12DA-630F-A60C8EEA8655}"/>
          </ac:spMkLst>
        </pc:spChg>
        <pc:spChg chg="mod">
          <ac:chgData name="Kinjal Gohil" userId="d800db702ec4f30e" providerId="LiveId" clId="{55EBF6BC-B38F-418C-8CED-F98BC1215B23}" dt="2025-10-24T08:57:35.550" v="5547" actId="14100"/>
          <ac:spMkLst>
            <pc:docMk/>
            <pc:sldMk cId="597614078" sldId="362"/>
            <ac:spMk id="3" creationId="{EA4479BD-4DBD-8A8C-0167-27D92F4D9CBC}"/>
          </ac:spMkLst>
        </pc:spChg>
      </pc:sldChg>
      <pc:sldChg chg="addSp modSp add mod">
        <pc:chgData name="Kinjal Gohil" userId="d800db702ec4f30e" providerId="LiveId" clId="{55EBF6BC-B38F-418C-8CED-F98BC1215B23}" dt="2025-10-24T09:13:48.599" v="5784" actId="14100"/>
        <pc:sldMkLst>
          <pc:docMk/>
          <pc:sldMk cId="2782338366" sldId="363"/>
        </pc:sldMkLst>
        <pc:spChg chg="mod">
          <ac:chgData name="Kinjal Gohil" userId="d800db702ec4f30e" providerId="LiveId" clId="{55EBF6BC-B38F-418C-8CED-F98BC1215B23}" dt="2025-10-24T08:59:11.528" v="5585" actId="1036"/>
          <ac:spMkLst>
            <pc:docMk/>
            <pc:sldMk cId="2782338366" sldId="363"/>
            <ac:spMk id="2" creationId="{E0A9FE0C-1721-611D-068D-2B40DC5AD76B}"/>
          </ac:spMkLst>
        </pc:spChg>
        <pc:spChg chg="mod">
          <ac:chgData name="Kinjal Gohil" userId="d800db702ec4f30e" providerId="LiveId" clId="{55EBF6BC-B38F-418C-8CED-F98BC1215B23}" dt="2025-10-24T09:13:48.599" v="5784" actId="14100"/>
          <ac:spMkLst>
            <pc:docMk/>
            <pc:sldMk cId="2782338366" sldId="363"/>
            <ac:spMk id="3" creationId="{BA734862-9629-5100-7C19-F52A5D1FC08B}"/>
          </ac:spMkLst>
        </pc:spChg>
        <pc:spChg chg="mod">
          <ac:chgData name="Kinjal Gohil" userId="d800db702ec4f30e" providerId="LiveId" clId="{55EBF6BC-B38F-418C-8CED-F98BC1215B23}" dt="2025-10-24T08:59:11.528" v="5585" actId="1036"/>
          <ac:spMkLst>
            <pc:docMk/>
            <pc:sldMk cId="2782338366" sldId="363"/>
            <ac:spMk id="4" creationId="{A5CAF2C7-9DA5-5A16-A145-DF0EF3137802}"/>
          </ac:spMkLst>
        </pc:spChg>
        <pc:spChg chg="mod">
          <ac:chgData name="Kinjal Gohil" userId="d800db702ec4f30e" providerId="LiveId" clId="{55EBF6BC-B38F-418C-8CED-F98BC1215B23}" dt="2025-10-24T09:13:37.869" v="5783" actId="14100"/>
          <ac:spMkLst>
            <pc:docMk/>
            <pc:sldMk cId="2782338366" sldId="363"/>
            <ac:spMk id="5" creationId="{E7905F4C-AC64-D70E-FBEF-1E733FCD6880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7" creationId="{770D0C76-C970-0A77-7F99-CCAAFD1F72FE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20" creationId="{07FF6347-82A4-D732-17D4-AF03A50B9B25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22" creationId="{CC7FB636-E01B-54D0-6E6F-2388B5CAFCBE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23" creationId="{9027A91F-851C-5507-A7D9-1DC1E8BA5840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58" creationId="{74378864-AF0B-6633-46E5-F8D9EFE86912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69" creationId="{E97E719E-F2C7-F1BB-45FB-59A5CFD3D6B0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84" creationId="{374DB37B-69D9-2AE1-837F-A0AD786534C5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92" creationId="{C2F3DD2E-439D-1D9E-885D-6DFC644FD657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96" creationId="{05F751BE-EAC5-F06B-9423-EB1702A28F05}"/>
          </ac:spMkLst>
        </pc:spChg>
        <pc:spChg chg="mod">
          <ac:chgData name="Kinjal Gohil" userId="d800db702ec4f30e" providerId="LiveId" clId="{55EBF6BC-B38F-418C-8CED-F98BC1215B23}" dt="2025-10-24T09:13:32.760" v="5782"/>
          <ac:spMkLst>
            <pc:docMk/>
            <pc:sldMk cId="2782338366" sldId="363"/>
            <ac:spMk id="99" creationId="{2B692EB9-40C6-155D-59CC-76278253C0A8}"/>
          </ac:spMkLst>
        </pc:spChg>
      </pc:sldChg>
      <pc:sldMasterChg chg="delSldLayout modSldLayout">
        <pc:chgData name="Kinjal Gohil" userId="d800db702ec4f30e" providerId="LiveId" clId="{55EBF6BC-B38F-418C-8CED-F98BC1215B23}" dt="2025-10-24T10:12:24.642" v="6306" actId="1038"/>
        <pc:sldMasterMkLst>
          <pc:docMk/>
          <pc:sldMasterMk cId="0" sldId="2147483684"/>
        </pc:sldMasterMkLst>
        <pc:sldLayoutChg chg="del">
          <pc:chgData name="Kinjal Gohil" userId="d800db702ec4f30e" providerId="LiveId" clId="{55EBF6BC-B38F-418C-8CED-F98BC1215B23}" dt="2025-10-24T09:00:20.314" v="5587" actId="47"/>
          <pc:sldLayoutMkLst>
            <pc:docMk/>
            <pc:sldMasterMk cId="0" sldId="2147483684"/>
            <pc:sldLayoutMk cId="0" sldId="2147483650"/>
          </pc:sldLayoutMkLst>
        </pc:sldLayoutChg>
        <pc:sldLayoutChg chg="del">
          <pc:chgData name="Kinjal Gohil" userId="d800db702ec4f30e" providerId="LiveId" clId="{55EBF6BC-B38F-418C-8CED-F98BC1215B23}" dt="2025-10-24T07:32:56.053" v="4835" actId="47"/>
          <pc:sldLayoutMkLst>
            <pc:docMk/>
            <pc:sldMasterMk cId="0" sldId="2147483684"/>
            <pc:sldLayoutMk cId="0" sldId="2147483655"/>
          </pc:sldLayoutMkLst>
        </pc:sldLayoutChg>
        <pc:sldLayoutChg chg="del">
          <pc:chgData name="Kinjal Gohil" userId="d800db702ec4f30e" providerId="LiveId" clId="{55EBF6BC-B38F-418C-8CED-F98BC1215B23}" dt="2025-10-24T07:32:59.057" v="4836" actId="47"/>
          <pc:sldLayoutMkLst>
            <pc:docMk/>
            <pc:sldMasterMk cId="0" sldId="2147483684"/>
            <pc:sldLayoutMk cId="0" sldId="2147483656"/>
          </pc:sldLayoutMkLst>
        </pc:sldLayoutChg>
        <pc:sldLayoutChg chg="modSp mod">
          <pc:chgData name="Kinjal Gohil" userId="d800db702ec4f30e" providerId="LiveId" clId="{55EBF6BC-B38F-418C-8CED-F98BC1215B23}" dt="2025-10-24T10:12:24.642" v="6306" actId="1038"/>
          <pc:sldLayoutMkLst>
            <pc:docMk/>
            <pc:sldMasterMk cId="0" sldId="2147483684"/>
            <pc:sldLayoutMk cId="0" sldId="2147483659"/>
          </pc:sldLayoutMkLst>
          <pc:grpChg chg="mod">
            <ac:chgData name="Kinjal Gohil" userId="d800db702ec4f30e" providerId="LiveId" clId="{55EBF6BC-B38F-418C-8CED-F98BC1215B23}" dt="2025-10-24T10:12:24.642" v="6306" actId="1038"/>
            <ac:grpSpMkLst>
              <pc:docMk/>
              <pc:sldMasterMk cId="0" sldId="2147483684"/>
              <pc:sldLayoutMk cId="0" sldId="2147483659"/>
              <ac:grpSpMk id="441" creationId="{00000000-0000-0000-0000-000000000000}"/>
            </ac:grpSpMkLst>
          </pc:grpChg>
        </pc:sldLayoutChg>
        <pc:sldLayoutChg chg="del">
          <pc:chgData name="Kinjal Gohil" userId="d800db702ec4f30e" providerId="LiveId" clId="{55EBF6BC-B38F-418C-8CED-F98BC1215B23}" dt="2025-10-24T07:31:59.052" v="4831" actId="47"/>
          <pc:sldLayoutMkLst>
            <pc:docMk/>
            <pc:sldMasterMk cId="0" sldId="2147483684"/>
            <pc:sldLayoutMk cId="0" sldId="2147483662"/>
          </pc:sldLayoutMkLst>
        </pc:sldLayoutChg>
        <pc:sldLayoutChg chg="modSp mod">
          <pc:chgData name="Kinjal Gohil" userId="d800db702ec4f30e" providerId="LiveId" clId="{55EBF6BC-B38F-418C-8CED-F98BC1215B23}" dt="2025-10-24T10:01:28.827" v="6068" actId="1036"/>
          <pc:sldLayoutMkLst>
            <pc:docMk/>
            <pc:sldMasterMk cId="0" sldId="2147483684"/>
            <pc:sldLayoutMk cId="0" sldId="2147483663"/>
          </pc:sldLayoutMkLst>
          <pc:spChg chg="mod">
            <ac:chgData name="Kinjal Gohil" userId="d800db702ec4f30e" providerId="LiveId" clId="{55EBF6BC-B38F-418C-8CED-F98BC1215B23}" dt="2025-10-24T10:01:15.425" v="6032" actId="1035"/>
            <ac:spMkLst>
              <pc:docMk/>
              <pc:sldMasterMk cId="0" sldId="2147483684"/>
              <pc:sldLayoutMk cId="0" sldId="2147483663"/>
              <ac:spMk id="1146" creationId="{00000000-0000-0000-0000-000000000000}"/>
            </ac:spMkLst>
          </pc:spChg>
          <pc:grpChg chg="mod">
            <ac:chgData name="Kinjal Gohil" userId="d800db702ec4f30e" providerId="LiveId" clId="{55EBF6BC-B38F-418C-8CED-F98BC1215B23}" dt="2025-10-24T10:01:28.827" v="6068" actId="1036"/>
            <ac:grpSpMkLst>
              <pc:docMk/>
              <pc:sldMasterMk cId="0" sldId="2147483684"/>
              <pc:sldLayoutMk cId="0" sldId="2147483663"/>
              <ac:grpSpMk id="1133" creationId="{00000000-0000-0000-0000-000000000000}"/>
            </ac:grpSpMkLst>
          </pc:grpChg>
        </pc:sldLayoutChg>
        <pc:sldLayoutChg chg="del">
          <pc:chgData name="Kinjal Gohil" userId="d800db702ec4f30e" providerId="LiveId" clId="{55EBF6BC-B38F-418C-8CED-F98BC1215B23}" dt="2025-10-24T07:32:10.760" v="4834" actId="47"/>
          <pc:sldLayoutMkLst>
            <pc:docMk/>
            <pc:sldMasterMk cId="0" sldId="2147483684"/>
            <pc:sldLayoutMk cId="0" sldId="2147483665"/>
          </pc:sldLayoutMkLst>
        </pc:sldLayoutChg>
        <pc:sldLayoutChg chg="modSp mod">
          <pc:chgData name="Kinjal Gohil" userId="d800db702ec4f30e" providerId="LiveId" clId="{55EBF6BC-B38F-418C-8CED-F98BC1215B23}" dt="2025-10-24T07:22:36.490" v="4730" actId="1076"/>
          <pc:sldLayoutMkLst>
            <pc:docMk/>
            <pc:sldMasterMk cId="0" sldId="2147483684"/>
            <pc:sldLayoutMk cId="0" sldId="2147483666"/>
          </pc:sldLayoutMkLst>
          <pc:grpChg chg="mod">
            <ac:chgData name="Kinjal Gohil" userId="d800db702ec4f30e" providerId="LiveId" clId="{55EBF6BC-B38F-418C-8CED-F98BC1215B23}" dt="2025-10-24T07:22:36.490" v="4730" actId="1076"/>
            <ac:grpSpMkLst>
              <pc:docMk/>
              <pc:sldMasterMk cId="0" sldId="2147483684"/>
              <pc:sldLayoutMk cId="0" sldId="2147483666"/>
              <ac:grpSpMk id="1361" creationId="{00000000-0000-0000-0000-000000000000}"/>
            </ac:grpSpMkLst>
          </pc:grpChg>
        </pc:sldLayoutChg>
        <pc:sldLayoutChg chg="del">
          <pc:chgData name="Kinjal Gohil" userId="d800db702ec4f30e" providerId="LiveId" clId="{55EBF6BC-B38F-418C-8CED-F98BC1215B23}" dt="2025-10-24T07:32:06.955" v="4833" actId="47"/>
          <pc:sldLayoutMkLst>
            <pc:docMk/>
            <pc:sldMasterMk cId="0" sldId="2147483684"/>
            <pc:sldLayoutMk cId="0" sldId="2147483667"/>
          </pc:sldLayoutMkLst>
        </pc:sldLayoutChg>
        <pc:sldLayoutChg chg="del">
          <pc:chgData name="Kinjal Gohil" userId="d800db702ec4f30e" providerId="LiveId" clId="{55EBF6BC-B38F-418C-8CED-F98BC1215B23}" dt="2025-10-24T09:14:00.574" v="5785" actId="47"/>
          <pc:sldLayoutMkLst>
            <pc:docMk/>
            <pc:sldMasterMk cId="0" sldId="2147483684"/>
            <pc:sldLayoutMk cId="0" sldId="2147483668"/>
          </pc:sldLayoutMkLst>
        </pc:sldLayoutChg>
        <pc:sldLayoutChg chg="modSp mod">
          <pc:chgData name="Kinjal Gohil" userId="d800db702ec4f30e" providerId="LiveId" clId="{55EBF6BC-B38F-418C-8CED-F98BC1215B23}" dt="2025-10-24T08:20:46.618" v="5505" actId="1036"/>
          <pc:sldLayoutMkLst>
            <pc:docMk/>
            <pc:sldMasterMk cId="0" sldId="2147483684"/>
            <pc:sldLayoutMk cId="0" sldId="2147483669"/>
          </pc:sldLayoutMkLst>
          <pc:grpChg chg="mod">
            <ac:chgData name="Kinjal Gohil" userId="d800db702ec4f30e" providerId="LiveId" clId="{55EBF6BC-B38F-418C-8CED-F98BC1215B23}" dt="2025-10-24T08:20:46.618" v="5505" actId="1036"/>
            <ac:grpSpMkLst>
              <pc:docMk/>
              <pc:sldMasterMk cId="0" sldId="2147483684"/>
              <pc:sldLayoutMk cId="0" sldId="2147483669"/>
              <ac:grpSpMk id="1498" creationId="{00000000-0000-0000-0000-000000000000}"/>
            </ac:grpSpMkLst>
          </pc:grpChg>
        </pc:sldLayoutChg>
        <pc:sldLayoutChg chg="del">
          <pc:chgData name="Kinjal Gohil" userId="d800db702ec4f30e" providerId="LiveId" clId="{55EBF6BC-B38F-418C-8CED-F98BC1215B23}" dt="2025-10-24T07:32:02.920" v="4832" actId="47"/>
          <pc:sldLayoutMkLst>
            <pc:docMk/>
            <pc:sldMasterMk cId="0" sldId="2147483684"/>
            <pc:sldLayoutMk cId="0" sldId="2147483670"/>
          </pc:sldLayoutMkLst>
        </pc:sldLayoutChg>
        <pc:sldLayoutChg chg="del">
          <pc:chgData name="Kinjal Gohil" userId="d800db702ec4f30e" providerId="LiveId" clId="{55EBF6BC-B38F-418C-8CED-F98BC1215B23}" dt="2025-10-24T07:32:56.053" v="4835" actId="47"/>
          <pc:sldLayoutMkLst>
            <pc:docMk/>
            <pc:sldMasterMk cId="0" sldId="2147483684"/>
            <pc:sldLayoutMk cId="0" sldId="2147483671"/>
          </pc:sldLayoutMkLst>
        </pc:sldLayoutChg>
        <pc:sldLayoutChg chg="modSp mod">
          <pc:chgData name="Kinjal Gohil" userId="d800db702ec4f30e" providerId="LiveId" clId="{55EBF6BC-B38F-418C-8CED-F98BC1215B23}" dt="2025-10-23T15:24:26.099" v="1935" actId="1076"/>
          <pc:sldLayoutMkLst>
            <pc:docMk/>
            <pc:sldMasterMk cId="0" sldId="2147483684"/>
            <pc:sldLayoutMk cId="0" sldId="2147483672"/>
          </pc:sldLayoutMkLst>
          <pc:grpChg chg="mod">
            <ac:chgData name="Kinjal Gohil" userId="d800db702ec4f30e" providerId="LiveId" clId="{55EBF6BC-B38F-418C-8CED-F98BC1215B23}" dt="2025-10-23T15:24:26.099" v="1935" actId="1076"/>
            <ac:grpSpMkLst>
              <pc:docMk/>
              <pc:sldMasterMk cId="0" sldId="2147483684"/>
              <pc:sldLayoutMk cId="0" sldId="2147483672"/>
              <ac:grpSpMk id="1651" creationId="{00000000-0000-0000-0000-000000000000}"/>
            </ac:grpSpMkLst>
          </pc:grpChg>
        </pc:sldLayoutChg>
        <pc:sldLayoutChg chg="del">
          <pc:chgData name="Kinjal Gohil" userId="d800db702ec4f30e" providerId="LiveId" clId="{55EBF6BC-B38F-418C-8CED-F98BC1215B23}" dt="2025-10-24T08:59:47.933" v="5586" actId="47"/>
          <pc:sldLayoutMkLst>
            <pc:docMk/>
            <pc:sldMasterMk cId="0" sldId="2147483684"/>
            <pc:sldLayoutMk cId="0" sldId="2147483674"/>
          </pc:sldLayoutMkLst>
        </pc:sldLayoutChg>
        <pc:sldLayoutChg chg="del">
          <pc:chgData name="Kinjal Gohil" userId="d800db702ec4f30e" providerId="LiveId" clId="{55EBF6BC-B38F-418C-8CED-F98BC1215B23}" dt="2025-10-24T08:59:47.933" v="5586" actId="47"/>
          <pc:sldLayoutMkLst>
            <pc:docMk/>
            <pc:sldMasterMk cId="0" sldId="2147483684"/>
            <pc:sldLayoutMk cId="0" sldId="2147483675"/>
          </pc:sldLayoutMkLst>
        </pc:sldLayoutChg>
        <pc:sldLayoutChg chg="del">
          <pc:chgData name="Kinjal Gohil" userId="d800db702ec4f30e" providerId="LiveId" clId="{55EBF6BC-B38F-418C-8CED-F98BC1215B23}" dt="2025-10-24T09:10:25.504" v="5762" actId="47"/>
          <pc:sldLayoutMkLst>
            <pc:docMk/>
            <pc:sldMasterMk cId="0" sldId="2147483684"/>
            <pc:sldLayoutMk cId="0" sldId="2147483676"/>
          </pc:sldLayoutMkLst>
        </pc:sldLayoutChg>
        <pc:sldLayoutChg chg="del">
          <pc:chgData name="Kinjal Gohil" userId="d800db702ec4f30e" providerId="LiveId" clId="{55EBF6BC-B38F-418C-8CED-F98BC1215B23}" dt="2025-10-24T09:10:16.886" v="5761" actId="47"/>
          <pc:sldLayoutMkLst>
            <pc:docMk/>
            <pc:sldMasterMk cId="0" sldId="2147483684"/>
            <pc:sldLayoutMk cId="0" sldId="2147483677"/>
          </pc:sldLayoutMkLst>
        </pc:sldLayoutChg>
      </pc:sldMasterChg>
      <pc:sldMasterChg chg="del delSldLayout">
        <pc:chgData name="Kinjal Gohil" userId="d800db702ec4f30e" providerId="LiveId" clId="{55EBF6BC-B38F-418C-8CED-F98BC1215B23}" dt="2025-10-24T09:18:43.598" v="5794" actId="47"/>
        <pc:sldMasterMkLst>
          <pc:docMk/>
          <pc:sldMasterMk cId="0" sldId="2147483685"/>
        </pc:sldMasterMkLst>
        <pc:sldLayoutChg chg="del">
          <pc:chgData name="Kinjal Gohil" userId="d800db702ec4f30e" providerId="LiveId" clId="{55EBF6BC-B38F-418C-8CED-F98BC1215B23}" dt="2025-10-24T09:18:43.598" v="5794" actId="47"/>
          <pc:sldLayoutMkLst>
            <pc:docMk/>
            <pc:sldMasterMk cId="0" sldId="2147483685"/>
            <pc:sldLayoutMk cId="0" sldId="2147483682"/>
          </pc:sldLayoutMkLst>
        </pc:sldLayoutChg>
        <pc:sldLayoutChg chg="del">
          <pc:chgData name="Kinjal Gohil" userId="d800db702ec4f30e" providerId="LiveId" clId="{55EBF6BC-B38F-418C-8CED-F98BC1215B23}" dt="2025-10-24T09:15:59.048" v="5789" actId="47"/>
          <pc:sldLayoutMkLst>
            <pc:docMk/>
            <pc:sldMasterMk cId="0" sldId="2147483685"/>
            <pc:sldLayoutMk cId="0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3dd94fd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3dd94fd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6B25CC31-2477-EB73-090F-087334B8A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E5900604-E13A-FB86-1AA4-62B5E6070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1D0F9AB6-C6D1-9E70-7D5A-BE77408E14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184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E2E5D88C-7965-A6F2-C9AD-D3B519927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5FD02CF8-E255-9963-E721-781882313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55959182-8E52-8692-41B6-D4DBA163D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50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4B851920-442E-8808-E8C9-D196032E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6C8D25AE-17C2-E51A-8D49-EC6698F0E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2849E440-642B-59DC-5F58-EBED070070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245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A2894CDC-A16F-1EAC-2E0E-ACB5C2D20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B11DCE16-B519-9C0B-1905-B8181D78A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9DB93B84-73A3-01BE-E7B9-EB1707791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635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F032E50B-B81F-0126-5E02-47256F09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6E6AD433-2674-FDE5-D80E-C203C716F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093D5930-89D6-0D62-FB95-A5D23B6A96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321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6C9A0921-3D29-D46C-4FFE-64C6C6C98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D338A6C9-4AFE-4E50-FF03-E4DBAB1D8B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698D4C8E-BDCB-3B37-871D-E822EB53B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586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44807937-DB88-C37E-2081-83E397CC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9DFEA5B6-4986-4B93-848B-2FE05E70CD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AC32AEF7-5F2E-077F-B064-74ABE42E7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100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2E759F19-497C-BD4F-7498-05AAF449F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8F1BD747-1924-459E-7600-FEC2B7AEB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38BC1383-D306-8BC7-E5FF-977646FE1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752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F9321CFB-8235-DA73-CAB4-CBEFF8F94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E1CEBAF6-AA77-F8DB-3A3B-B2EABDD89E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F5E032D7-533E-6E0B-1EDF-A40F53B6B4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493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9" name="Google Shape;2939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916D3D68-597F-342B-84E0-DF5A7E03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4C06DBB2-A5F0-C1E2-0763-6446DDC30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5EB7C1F7-EC8F-2405-CCD6-803FEAE1C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316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87E900B2-DDC1-00C1-D5E7-EE26C8373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85DF94B3-8555-1553-DC0F-B800EAD282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C17C0FF3-A656-789A-723E-ACD6C2B801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527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9DC7999D-F9DD-2D44-7763-342325F1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384CA17C-1710-E296-E3B8-B8C2D0D37E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36EE893D-4810-E9CC-6FAB-60D6CCFC9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42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FD0337FB-B2AC-93DC-2202-9097ED3E0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2AAA1B42-12FC-F404-028D-290E824CB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A8F8B2F4-9302-7CA0-460F-4C0302665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358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C10E1502-A385-2D8D-7CFA-BE1080BD2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465CE871-CF55-696E-68B3-501D2650B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D1854960-EE73-4830-9E91-C06E62D511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629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FB6D8181-C64B-9BAC-6F3F-A7384C0CE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D4386967-95A7-39BF-CC4D-55606F735C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9585536F-D200-A054-F361-D6A1D1560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19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gf8cf4f0f6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8" name="Google Shape;3518;gf8cf4f0f6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429F339D-66F5-C23A-C857-EDF3688EB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F77AE6C5-36F7-D869-A737-D2742D07C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3601A9A4-41C8-7BCD-50E0-88B1DDE7B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06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0DCA0BC0-1695-0A3C-5BF8-BEFB47AA9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AC0781D4-B598-F712-D712-011C63C088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128D825E-6F12-3DA9-3759-ACB8CE725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0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EAB0FCA0-DE55-4782-A0CD-327F0347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B85E675C-F29D-0495-035E-7926A4E01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0FF78295-53B2-C2D1-0553-EAA64D562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393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F6C2A366-D3FD-FCA8-B349-27F7BF9CC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3918A5AA-BFFA-717D-8FDB-6F9D034916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27517232-C180-867B-FBD6-0ED96E127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707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8CFBD330-C605-425B-340A-1FC33AD1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2FADB1D5-2356-EB99-561F-E3646609C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6C066970-1357-BD3A-E937-1F2A95A0C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464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71BFF735-E96B-46E1-8375-355D1B0C5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E3D0F461-D6DE-8606-8C4E-BFA69F5FC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C7CB97C0-019D-2FE3-FFC2-E0063AF8A3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521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52BA934C-9725-F4E6-913A-78CEB508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D3C732D5-E076-417B-236C-C30A48BC7E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50AC5718-9825-9340-297C-C8EC00428F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950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F388D1CA-4739-22D1-7CA3-E4BE3BD8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5E3908D5-11BB-6B2F-FD8B-2B711FCF6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F9DFFCF1-CAF5-D82F-24E3-CE6FF7144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489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A16CCFD4-5B75-DDE5-D7C3-6A46B1CD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16F03B1C-2918-0174-6245-53309D6E0C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3D98CA1F-CA12-3426-D208-97A0A369D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956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B16EA213-041C-161D-35E8-59A7CDACF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E12FA711-68F5-52A2-056A-F90FEADF4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FD758A7F-906D-6DE7-2418-D3CAEAAFFE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786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23997C5B-D1E5-8359-BEB7-7A3DAB44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369C7A6C-35C6-4422-A667-B097EFD0A0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6F58722F-26B5-D092-9382-AD76A1242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579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6">
          <a:extLst>
            <a:ext uri="{FF2B5EF4-FFF2-40B4-BE49-F238E27FC236}">
              <a16:creationId xmlns:a16="http://schemas.microsoft.com/office/drawing/2014/main" id="{A1A0B809-B21B-D340-1DFF-F83E5D05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13dd94fddff_0_188:notes">
            <a:extLst>
              <a:ext uri="{FF2B5EF4-FFF2-40B4-BE49-F238E27FC236}">
                <a16:creationId xmlns:a16="http://schemas.microsoft.com/office/drawing/2014/main" id="{214822F3-73C4-AC24-D6C6-423570DEB0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13dd94fddff_0_188:notes">
            <a:extLst>
              <a:ext uri="{FF2B5EF4-FFF2-40B4-BE49-F238E27FC236}">
                <a16:creationId xmlns:a16="http://schemas.microsoft.com/office/drawing/2014/main" id="{873D8D77-E076-E7F6-30E7-CFCF90E1C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1716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FF0A5CF7-AF6D-6320-589B-1AFF9D090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67D73C01-729F-E80B-38B1-F877DC0A61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B3BE7879-93E7-8B23-06F8-614AA3AF3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63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C5F9FE46-B10A-AE74-C940-DAB8D93C0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D2470CFB-6EBD-0B36-FFA0-0B166F7D4B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5F5E33CE-60BA-0F65-1688-984B2BD70F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763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6AEDBAAF-9561-84B9-DF14-E697A473F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1644CB12-77A2-8535-C101-38E21892E2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DF119F15-27FD-83A0-4072-A1931EDEA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5647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3290AC38-9CA3-BD27-BD80-3CD00ACE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D0F6746D-BFF9-5B77-C507-DD0746C71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85BC5DE7-1C63-D744-C3EA-3EFC19550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195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952133D1-98F0-E3E4-FF42-81B3E6B39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51BA60A5-2C1F-F353-7C8A-C7B3FA8BF1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EE3F639B-FD03-0DE5-8D81-9890E78994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7081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3" name="Google Shape;3233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7ACE5549-639B-E142-7E17-D5CF9DB0C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D93496A6-A824-779B-7225-4DCF8AF57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758E0F6A-15AE-85DD-2612-F021225BC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938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ED245B51-4593-4A9C-304E-98890097D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0F04A98C-6D2C-60B1-B118-53236FA81C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F718747B-8721-863C-E722-B1B6623F8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202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f8cf4f0f6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Google Shape;3909;gf8cf4f0f6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8" name="Google Shape;3878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0">
          <a:extLst>
            <a:ext uri="{FF2B5EF4-FFF2-40B4-BE49-F238E27FC236}">
              <a16:creationId xmlns:a16="http://schemas.microsoft.com/office/drawing/2014/main" id="{48D9D992-CD20-AE5C-C8AA-BEB756BB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g13f8f5fd8dc_0_0:notes">
            <a:extLst>
              <a:ext uri="{FF2B5EF4-FFF2-40B4-BE49-F238E27FC236}">
                <a16:creationId xmlns:a16="http://schemas.microsoft.com/office/drawing/2014/main" id="{AD8582E0-2176-D7F2-FFF5-F0CF786214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2" name="Google Shape;4432;g13f8f5fd8dc_0_0:notes">
            <a:extLst>
              <a:ext uri="{FF2B5EF4-FFF2-40B4-BE49-F238E27FC236}">
                <a16:creationId xmlns:a16="http://schemas.microsoft.com/office/drawing/2014/main" id="{5D102AFF-C21B-CC52-0B4B-5A546B69E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8727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356AF6F0-1C34-E058-59B4-B06931517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C285B3B8-FC32-A1C9-774E-F6710206B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860E9CF3-6D2C-E124-0561-5D834CDD6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0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ACAED9D5-B6E6-E205-8C9B-BDD4780BF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C66E0B3A-A486-479F-1D3D-366EDE3E86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57964B88-D7DB-E29D-69D6-7AB0AA333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474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1583DC59-C1CE-302F-916A-FB4029299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AEF8059A-ECC4-983A-106F-B184463B9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BD4FCF1E-1A37-F65A-F04E-D0B79E26C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8555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D7EF11AF-B9F6-67FA-3B2A-F0BC74CB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1DA1D8A8-9CEE-D69E-9F88-F1A426AA2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316BEF6B-377C-2DD2-ADBC-D213E35AA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54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E0E7614A-7E4F-5E0C-529A-F5380E5D2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5907BD73-6BBE-9C14-ADEF-DAE076BEE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ADD743C9-651E-6BE7-FCD9-6C1E8B6416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7650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2A423490-3B1C-B39A-21AA-3B5BA35E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6AD26A40-EC13-3D49-8CB1-60C88B87A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43D5A0EA-4051-2C3E-5D78-18D0996A3C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9988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9" name="Google Shape;3669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B4BDBC70-C611-6950-7AC8-8130BBF8C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B30E8D9A-3DAD-E865-9EC3-6F082778D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7577F77A-4804-E037-404D-6A7CB65150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1072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5BCEE24F-A436-BE5C-CC34-D57B5C91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1BE8CF93-86FF-8573-E5B6-DA2B1C971B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9DCB2B54-E547-0DC1-9EBB-8194A76EF0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661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9018C4C8-BD79-3A22-37DA-D5929E1E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A7814698-F7D9-7C71-0285-011D77558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947860C4-2231-8994-169F-F1EF89EA9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307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136d33a56d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136d33a56db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>
          <a:extLst>
            <a:ext uri="{FF2B5EF4-FFF2-40B4-BE49-F238E27FC236}">
              <a16:creationId xmlns:a16="http://schemas.microsoft.com/office/drawing/2014/main" id="{8603E97D-BC10-1801-6B0F-5B018010D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bd6c00e730_0_143:notes">
            <a:extLst>
              <a:ext uri="{FF2B5EF4-FFF2-40B4-BE49-F238E27FC236}">
                <a16:creationId xmlns:a16="http://schemas.microsoft.com/office/drawing/2014/main" id="{3B3E226C-3D1D-0011-2859-FEB96B01C0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bd6c00e730_0_143:notes">
            <a:extLst>
              <a:ext uri="{FF2B5EF4-FFF2-40B4-BE49-F238E27FC236}">
                <a16:creationId xmlns:a16="http://schemas.microsoft.com/office/drawing/2014/main" id="{69CE73F5-A927-0587-860C-152223C63B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2153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" name="Google Shape;256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65742E34-BD0F-BAA2-3AB3-AB4FD7FA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A750E749-0B37-E0D4-7282-93D2EDF7D9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E6653589-0A43-5B8B-7CD0-E1E3E1DD91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58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>
          <a:extLst>
            <a:ext uri="{FF2B5EF4-FFF2-40B4-BE49-F238E27FC236}">
              <a16:creationId xmlns:a16="http://schemas.microsoft.com/office/drawing/2014/main" id="{9AFA7705-6CCB-21DA-F9EF-99B237E6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bd6c00e730_0_205:notes">
            <a:extLst>
              <a:ext uri="{FF2B5EF4-FFF2-40B4-BE49-F238E27FC236}">
                <a16:creationId xmlns:a16="http://schemas.microsoft.com/office/drawing/2014/main" id="{673A79B6-0532-BC49-BDC5-7ED4154D7F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bd6c00e730_0_205:notes">
            <a:extLst>
              <a:ext uri="{FF2B5EF4-FFF2-40B4-BE49-F238E27FC236}">
                <a16:creationId xmlns:a16="http://schemas.microsoft.com/office/drawing/2014/main" id="{AE707219-C779-6A74-B71D-DCA1BB79B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2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4075" y="2907051"/>
            <a:ext cx="9456420" cy="2323142"/>
            <a:chOff x="-94075" y="2907051"/>
            <a:chExt cx="9456420" cy="2323142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94075" y="2907051"/>
              <a:ext cx="9456420" cy="2323142"/>
              <a:chOff x="-94075" y="2907051"/>
              <a:chExt cx="9456420" cy="2323142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-5" y="3180545"/>
                <a:ext cx="963204" cy="516458"/>
                <a:chOff x="8210420" y="2875745"/>
                <a:chExt cx="963204" cy="516458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8570300" y="3139025"/>
                  <a:ext cx="300276" cy="253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1768" extrusionOk="0">
                      <a:moveTo>
                        <a:pt x="0" y="1"/>
                      </a:moveTo>
                      <a:lnTo>
                        <a:pt x="0" y="1767"/>
                      </a:lnTo>
                      <a:lnTo>
                        <a:pt x="3265" y="1767"/>
                      </a:lnTo>
                      <a:lnTo>
                        <a:pt x="3265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8873344" y="2978054"/>
                  <a:ext cx="300280" cy="414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2892" extrusionOk="0">
                      <a:moveTo>
                        <a:pt x="0" y="1"/>
                      </a:moveTo>
                      <a:lnTo>
                        <a:pt x="0" y="2891"/>
                      </a:lnTo>
                      <a:lnTo>
                        <a:pt x="2097" y="2891"/>
                      </a:lnTo>
                      <a:lnTo>
                        <a:pt x="2097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8210420" y="2875745"/>
                  <a:ext cx="333149" cy="516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5077" extrusionOk="0">
                      <a:moveTo>
                        <a:pt x="1687" y="0"/>
                      </a:moveTo>
                      <a:cubicBezTo>
                        <a:pt x="1125" y="286"/>
                        <a:pt x="563" y="571"/>
                        <a:pt x="0" y="857"/>
                      </a:cubicBezTo>
                      <a:lnTo>
                        <a:pt x="0" y="5076"/>
                      </a:lnTo>
                      <a:lnTo>
                        <a:pt x="3275" y="5076"/>
                      </a:lnTo>
                      <a:lnTo>
                        <a:pt x="3275" y="857"/>
                      </a:lnTo>
                      <a:cubicBezTo>
                        <a:pt x="2739" y="571"/>
                        <a:pt x="2213" y="286"/>
                        <a:pt x="1687" y="0"/>
                      </a:cubicBez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" name="Google Shape;15;p2"/>
              <p:cNvGrpSpPr/>
              <p:nvPr/>
            </p:nvGrpSpPr>
            <p:grpSpPr>
              <a:xfrm>
                <a:off x="5598518" y="2907051"/>
                <a:ext cx="3545492" cy="789872"/>
                <a:chOff x="677262" y="2689705"/>
                <a:chExt cx="1755629" cy="391122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1232791" y="2689705"/>
                  <a:ext cx="430447" cy="39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11438" extrusionOk="0">
                      <a:moveTo>
                        <a:pt x="8377" y="0"/>
                      </a:moveTo>
                      <a:lnTo>
                        <a:pt x="8377" y="4952"/>
                      </a:lnTo>
                      <a:lnTo>
                        <a:pt x="7298" y="4952"/>
                      </a:lnTo>
                      <a:lnTo>
                        <a:pt x="7298" y="3854"/>
                      </a:lnTo>
                      <a:cubicBezTo>
                        <a:pt x="6950" y="3382"/>
                        <a:pt x="6611" y="2909"/>
                        <a:pt x="6263" y="2436"/>
                      </a:cubicBezTo>
                      <a:cubicBezTo>
                        <a:pt x="5379" y="2909"/>
                        <a:pt x="4496" y="3382"/>
                        <a:pt x="3613" y="3854"/>
                      </a:cubicBezTo>
                      <a:lnTo>
                        <a:pt x="3613" y="5184"/>
                      </a:lnTo>
                      <a:lnTo>
                        <a:pt x="2355" y="5184"/>
                      </a:lnTo>
                      <a:lnTo>
                        <a:pt x="2355" y="3694"/>
                      </a:lnTo>
                      <a:lnTo>
                        <a:pt x="0" y="3694"/>
                      </a:lnTo>
                      <a:lnTo>
                        <a:pt x="0" y="11437"/>
                      </a:lnTo>
                      <a:lnTo>
                        <a:pt x="12588" y="11437"/>
                      </a:lnTo>
                      <a:lnTo>
                        <a:pt x="12588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798688" y="2786100"/>
                  <a:ext cx="327964" cy="294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8619" extrusionOk="0">
                      <a:moveTo>
                        <a:pt x="4934" y="1"/>
                      </a:moveTo>
                      <a:lnTo>
                        <a:pt x="4934" y="2570"/>
                      </a:lnTo>
                      <a:lnTo>
                        <a:pt x="2400" y="2570"/>
                      </a:lnTo>
                      <a:lnTo>
                        <a:pt x="2400" y="3310"/>
                      </a:lnTo>
                      <a:cubicBezTo>
                        <a:pt x="2356" y="3257"/>
                        <a:pt x="2320" y="3194"/>
                        <a:pt x="2275" y="3141"/>
                      </a:cubicBezTo>
                      <a:cubicBezTo>
                        <a:pt x="1517" y="3382"/>
                        <a:pt x="759" y="3622"/>
                        <a:pt x="0" y="3863"/>
                      </a:cubicBezTo>
                      <a:lnTo>
                        <a:pt x="0" y="8618"/>
                      </a:lnTo>
                      <a:lnTo>
                        <a:pt x="9591" y="8618"/>
                      </a:lnTo>
                      <a:lnTo>
                        <a:pt x="9591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1128155" y="2912689"/>
                  <a:ext cx="94891" cy="16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" h="4917" extrusionOk="0">
                      <a:moveTo>
                        <a:pt x="0" y="1"/>
                      </a:moveTo>
                      <a:lnTo>
                        <a:pt x="0" y="4916"/>
                      </a:lnTo>
                      <a:lnTo>
                        <a:pt x="2775" y="4916"/>
                      </a:lnTo>
                      <a:lnTo>
                        <a:pt x="2775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1674484" y="2815986"/>
                  <a:ext cx="308747" cy="264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9" h="7745" extrusionOk="0">
                      <a:moveTo>
                        <a:pt x="3623" y="1"/>
                      </a:moveTo>
                      <a:lnTo>
                        <a:pt x="3623" y="3096"/>
                      </a:lnTo>
                      <a:lnTo>
                        <a:pt x="1" y="3096"/>
                      </a:lnTo>
                      <a:lnTo>
                        <a:pt x="1" y="7744"/>
                      </a:lnTo>
                      <a:lnTo>
                        <a:pt x="9029" y="7744"/>
                      </a:lnTo>
                      <a:lnTo>
                        <a:pt x="9029" y="1491"/>
                      </a:lnTo>
                      <a:lnTo>
                        <a:pt x="6317" y="1491"/>
                      </a:lnTo>
                      <a:lnTo>
                        <a:pt x="6317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2207718" y="2849258"/>
                  <a:ext cx="111681" cy="231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6772" extrusionOk="0">
                      <a:moveTo>
                        <a:pt x="1" y="0"/>
                      </a:moveTo>
                      <a:lnTo>
                        <a:pt x="1" y="6771"/>
                      </a:lnTo>
                      <a:lnTo>
                        <a:pt x="3266" y="6771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2320902" y="2907218"/>
                  <a:ext cx="111989" cy="17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5077" extrusionOk="0">
                      <a:moveTo>
                        <a:pt x="1687" y="0"/>
                      </a:moveTo>
                      <a:cubicBezTo>
                        <a:pt x="1125" y="286"/>
                        <a:pt x="563" y="571"/>
                        <a:pt x="0" y="857"/>
                      </a:cubicBezTo>
                      <a:lnTo>
                        <a:pt x="0" y="5076"/>
                      </a:lnTo>
                      <a:lnTo>
                        <a:pt x="3275" y="5076"/>
                      </a:lnTo>
                      <a:lnTo>
                        <a:pt x="3275" y="857"/>
                      </a:lnTo>
                      <a:cubicBezTo>
                        <a:pt x="2739" y="571"/>
                        <a:pt x="2213" y="286"/>
                        <a:pt x="1687" y="0"/>
                      </a:cubicBez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88392" y="2913305"/>
                  <a:ext cx="194672" cy="16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" h="4899" extrusionOk="0">
                      <a:moveTo>
                        <a:pt x="1" y="1"/>
                      </a:moveTo>
                      <a:lnTo>
                        <a:pt x="1" y="4898"/>
                      </a:lnTo>
                      <a:lnTo>
                        <a:pt x="5692" y="4898"/>
                      </a:lnTo>
                      <a:lnTo>
                        <a:pt x="5692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677262" y="2953279"/>
                  <a:ext cx="111681" cy="127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3730" extrusionOk="0">
                      <a:moveTo>
                        <a:pt x="1089" y="0"/>
                      </a:moveTo>
                      <a:lnTo>
                        <a:pt x="1089" y="1463"/>
                      </a:lnTo>
                      <a:lnTo>
                        <a:pt x="1" y="1463"/>
                      </a:lnTo>
                      <a:lnTo>
                        <a:pt x="1" y="3729"/>
                      </a:lnTo>
                      <a:lnTo>
                        <a:pt x="3266" y="3729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>
                <a:off x="-47100" y="3697000"/>
                <a:ext cx="9238200" cy="1451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" name="Google Shape;25;p2"/>
              <p:cNvCxnSpPr/>
              <p:nvPr/>
            </p:nvCxnSpPr>
            <p:spPr>
              <a:xfrm>
                <a:off x="-44400" y="3697000"/>
                <a:ext cx="9226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460650" y="4718300"/>
                <a:ext cx="5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" name="Google Shape;27;p2"/>
              <p:cNvSpPr/>
              <p:nvPr/>
            </p:nvSpPr>
            <p:spPr>
              <a:xfrm>
                <a:off x="278812" y="3524182"/>
                <a:ext cx="434284" cy="619324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6058" extrusionOk="0">
                    <a:moveTo>
                      <a:pt x="2195" y="0"/>
                    </a:moveTo>
                    <a:cubicBezTo>
                      <a:pt x="1955" y="0"/>
                      <a:pt x="1749" y="81"/>
                      <a:pt x="1624" y="197"/>
                    </a:cubicBezTo>
                    <a:cubicBezTo>
                      <a:pt x="1553" y="179"/>
                      <a:pt x="1473" y="161"/>
                      <a:pt x="1393" y="161"/>
                    </a:cubicBezTo>
                    <a:cubicBezTo>
                      <a:pt x="1027" y="161"/>
                      <a:pt x="723" y="411"/>
                      <a:pt x="723" y="723"/>
                    </a:cubicBezTo>
                    <a:cubicBezTo>
                      <a:pt x="723" y="723"/>
                      <a:pt x="723" y="732"/>
                      <a:pt x="723" y="732"/>
                    </a:cubicBezTo>
                    <a:cubicBezTo>
                      <a:pt x="402" y="866"/>
                      <a:pt x="179" y="1187"/>
                      <a:pt x="179" y="1570"/>
                    </a:cubicBezTo>
                    <a:cubicBezTo>
                      <a:pt x="179" y="1677"/>
                      <a:pt x="197" y="1784"/>
                      <a:pt x="233" y="1883"/>
                    </a:cubicBezTo>
                    <a:cubicBezTo>
                      <a:pt x="90" y="1990"/>
                      <a:pt x="1" y="2150"/>
                      <a:pt x="1" y="2338"/>
                    </a:cubicBezTo>
                    <a:cubicBezTo>
                      <a:pt x="1" y="2454"/>
                      <a:pt x="37" y="2561"/>
                      <a:pt x="99" y="2650"/>
                    </a:cubicBezTo>
                    <a:cubicBezTo>
                      <a:pt x="37" y="2721"/>
                      <a:pt x="1" y="2810"/>
                      <a:pt x="1" y="2891"/>
                    </a:cubicBezTo>
                    <a:cubicBezTo>
                      <a:pt x="1" y="3096"/>
                      <a:pt x="197" y="3274"/>
                      <a:pt x="474" y="3363"/>
                    </a:cubicBezTo>
                    <a:cubicBezTo>
                      <a:pt x="295" y="3444"/>
                      <a:pt x="179" y="3569"/>
                      <a:pt x="179" y="3702"/>
                    </a:cubicBezTo>
                    <a:cubicBezTo>
                      <a:pt x="179" y="3961"/>
                      <a:pt x="599" y="4166"/>
                      <a:pt x="1125" y="4166"/>
                    </a:cubicBezTo>
                    <a:cubicBezTo>
                      <a:pt x="1187" y="4166"/>
                      <a:pt x="1250" y="4166"/>
                      <a:pt x="1303" y="4157"/>
                    </a:cubicBezTo>
                    <a:cubicBezTo>
                      <a:pt x="1419" y="4247"/>
                      <a:pt x="1562" y="4291"/>
                      <a:pt x="1732" y="4291"/>
                    </a:cubicBezTo>
                    <a:cubicBezTo>
                      <a:pt x="1803" y="4291"/>
                      <a:pt x="1874" y="4282"/>
                      <a:pt x="1946" y="4264"/>
                    </a:cubicBezTo>
                    <a:cubicBezTo>
                      <a:pt x="1972" y="5032"/>
                      <a:pt x="1981" y="5567"/>
                      <a:pt x="1981" y="5692"/>
                    </a:cubicBezTo>
                    <a:cubicBezTo>
                      <a:pt x="1981" y="5745"/>
                      <a:pt x="1963" y="5852"/>
                      <a:pt x="1865" y="5968"/>
                    </a:cubicBezTo>
                    <a:cubicBezTo>
                      <a:pt x="1830" y="6004"/>
                      <a:pt x="1794" y="6040"/>
                      <a:pt x="1767" y="6058"/>
                    </a:cubicBezTo>
                    <a:lnTo>
                      <a:pt x="2240" y="6058"/>
                    </a:lnTo>
                    <a:cubicBezTo>
                      <a:pt x="2213" y="5487"/>
                      <a:pt x="2195" y="4907"/>
                      <a:pt x="2178" y="4327"/>
                    </a:cubicBezTo>
                    <a:lnTo>
                      <a:pt x="2178" y="4327"/>
                    </a:lnTo>
                    <a:cubicBezTo>
                      <a:pt x="2231" y="4336"/>
                      <a:pt x="2285" y="4345"/>
                      <a:pt x="2338" y="4345"/>
                    </a:cubicBezTo>
                    <a:cubicBezTo>
                      <a:pt x="2552" y="4345"/>
                      <a:pt x="2731" y="4256"/>
                      <a:pt x="2820" y="4131"/>
                    </a:cubicBezTo>
                    <a:cubicBezTo>
                      <a:pt x="2891" y="4175"/>
                      <a:pt x="2972" y="4211"/>
                      <a:pt x="3070" y="4211"/>
                    </a:cubicBezTo>
                    <a:cubicBezTo>
                      <a:pt x="3266" y="4211"/>
                      <a:pt x="3427" y="4077"/>
                      <a:pt x="3427" y="3925"/>
                    </a:cubicBezTo>
                    <a:cubicBezTo>
                      <a:pt x="3427" y="3917"/>
                      <a:pt x="3427" y="3917"/>
                      <a:pt x="3427" y="3917"/>
                    </a:cubicBezTo>
                    <a:cubicBezTo>
                      <a:pt x="3462" y="3934"/>
                      <a:pt x="3507" y="3943"/>
                      <a:pt x="3543" y="3943"/>
                    </a:cubicBezTo>
                    <a:cubicBezTo>
                      <a:pt x="3766" y="3943"/>
                      <a:pt x="3944" y="3694"/>
                      <a:pt x="3944" y="3390"/>
                    </a:cubicBezTo>
                    <a:cubicBezTo>
                      <a:pt x="3944" y="3194"/>
                      <a:pt x="3864" y="3024"/>
                      <a:pt x="3757" y="2926"/>
                    </a:cubicBezTo>
                    <a:cubicBezTo>
                      <a:pt x="3783" y="2917"/>
                      <a:pt x="3810" y="2900"/>
                      <a:pt x="3828" y="2882"/>
                    </a:cubicBezTo>
                    <a:cubicBezTo>
                      <a:pt x="4069" y="2801"/>
                      <a:pt x="4247" y="2462"/>
                      <a:pt x="4247" y="2061"/>
                    </a:cubicBezTo>
                    <a:cubicBezTo>
                      <a:pt x="4247" y="1633"/>
                      <a:pt x="4042" y="1285"/>
                      <a:pt x="3783" y="1231"/>
                    </a:cubicBezTo>
                    <a:cubicBezTo>
                      <a:pt x="3703" y="866"/>
                      <a:pt x="3444" y="607"/>
                      <a:pt x="3150" y="607"/>
                    </a:cubicBezTo>
                    <a:cubicBezTo>
                      <a:pt x="3061" y="607"/>
                      <a:pt x="2980" y="625"/>
                      <a:pt x="2900" y="669"/>
                    </a:cubicBezTo>
                    <a:cubicBezTo>
                      <a:pt x="2900" y="643"/>
                      <a:pt x="2909" y="616"/>
                      <a:pt x="2909" y="589"/>
                    </a:cubicBezTo>
                    <a:cubicBezTo>
                      <a:pt x="2909" y="544"/>
                      <a:pt x="2900" y="500"/>
                      <a:pt x="2891" y="455"/>
                    </a:cubicBezTo>
                    <a:cubicBezTo>
                      <a:pt x="2891" y="455"/>
                      <a:pt x="2891" y="446"/>
                      <a:pt x="2891" y="437"/>
                    </a:cubicBezTo>
                    <a:cubicBezTo>
                      <a:pt x="2891" y="197"/>
                      <a:pt x="2579" y="0"/>
                      <a:pt x="21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94075" y="3076794"/>
                <a:ext cx="481363" cy="1066705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12714" extrusionOk="0">
                    <a:moveTo>
                      <a:pt x="2775" y="1"/>
                    </a:moveTo>
                    <a:cubicBezTo>
                      <a:pt x="2248" y="1"/>
                      <a:pt x="1829" y="411"/>
                      <a:pt x="1829" y="919"/>
                    </a:cubicBezTo>
                    <a:cubicBezTo>
                      <a:pt x="1829" y="928"/>
                      <a:pt x="1838" y="937"/>
                      <a:pt x="1838" y="955"/>
                    </a:cubicBezTo>
                    <a:cubicBezTo>
                      <a:pt x="1820" y="1035"/>
                      <a:pt x="1811" y="1125"/>
                      <a:pt x="1811" y="1223"/>
                    </a:cubicBezTo>
                    <a:cubicBezTo>
                      <a:pt x="1811" y="1285"/>
                      <a:pt x="1820" y="1339"/>
                      <a:pt x="1820" y="1401"/>
                    </a:cubicBezTo>
                    <a:cubicBezTo>
                      <a:pt x="1722" y="1312"/>
                      <a:pt x="1606" y="1258"/>
                      <a:pt x="1481" y="1258"/>
                    </a:cubicBezTo>
                    <a:cubicBezTo>
                      <a:pt x="1080" y="1258"/>
                      <a:pt x="741" y="1812"/>
                      <a:pt x="625" y="2570"/>
                    </a:cubicBezTo>
                    <a:cubicBezTo>
                      <a:pt x="268" y="2695"/>
                      <a:pt x="0" y="3426"/>
                      <a:pt x="0" y="4318"/>
                    </a:cubicBezTo>
                    <a:cubicBezTo>
                      <a:pt x="0" y="5166"/>
                      <a:pt x="241" y="5871"/>
                      <a:pt x="571" y="6049"/>
                    </a:cubicBezTo>
                    <a:cubicBezTo>
                      <a:pt x="598" y="6085"/>
                      <a:pt x="625" y="6111"/>
                      <a:pt x="660" y="6147"/>
                    </a:cubicBezTo>
                    <a:cubicBezTo>
                      <a:pt x="517" y="6343"/>
                      <a:pt x="419" y="6700"/>
                      <a:pt x="419" y="7111"/>
                    </a:cubicBezTo>
                    <a:cubicBezTo>
                      <a:pt x="419" y="7744"/>
                      <a:pt x="651" y="8261"/>
                      <a:pt x="946" y="8261"/>
                    </a:cubicBezTo>
                    <a:cubicBezTo>
                      <a:pt x="1008" y="8261"/>
                      <a:pt x="1062" y="8244"/>
                      <a:pt x="1106" y="8208"/>
                    </a:cubicBezTo>
                    <a:cubicBezTo>
                      <a:pt x="1106" y="8217"/>
                      <a:pt x="1106" y="8217"/>
                      <a:pt x="1106" y="8226"/>
                    </a:cubicBezTo>
                    <a:cubicBezTo>
                      <a:pt x="1106" y="8556"/>
                      <a:pt x="1329" y="8823"/>
                      <a:pt x="1597" y="8823"/>
                    </a:cubicBezTo>
                    <a:cubicBezTo>
                      <a:pt x="1722" y="8823"/>
                      <a:pt x="1838" y="8761"/>
                      <a:pt x="1927" y="8663"/>
                    </a:cubicBezTo>
                    <a:cubicBezTo>
                      <a:pt x="2052" y="8931"/>
                      <a:pt x="2293" y="9118"/>
                      <a:pt x="2578" y="9118"/>
                    </a:cubicBezTo>
                    <a:cubicBezTo>
                      <a:pt x="2659" y="9118"/>
                      <a:pt x="2730" y="9100"/>
                      <a:pt x="2801" y="9073"/>
                    </a:cubicBezTo>
                    <a:lnTo>
                      <a:pt x="2801" y="9073"/>
                    </a:lnTo>
                    <a:cubicBezTo>
                      <a:pt x="2775" y="10287"/>
                      <a:pt x="2748" y="11500"/>
                      <a:pt x="2721" y="12713"/>
                    </a:cubicBezTo>
                    <a:cubicBezTo>
                      <a:pt x="2935" y="12713"/>
                      <a:pt x="3140" y="12704"/>
                      <a:pt x="3354" y="12704"/>
                    </a:cubicBezTo>
                    <a:cubicBezTo>
                      <a:pt x="3319" y="12659"/>
                      <a:pt x="3274" y="12597"/>
                      <a:pt x="3221" y="12517"/>
                    </a:cubicBezTo>
                    <a:cubicBezTo>
                      <a:pt x="3078" y="12276"/>
                      <a:pt x="3069" y="12053"/>
                      <a:pt x="3069" y="11937"/>
                    </a:cubicBezTo>
                    <a:cubicBezTo>
                      <a:pt x="3060" y="11678"/>
                      <a:pt x="3069" y="10554"/>
                      <a:pt x="3114" y="8948"/>
                    </a:cubicBezTo>
                    <a:cubicBezTo>
                      <a:pt x="3203" y="8984"/>
                      <a:pt x="3301" y="9011"/>
                      <a:pt x="3399" y="9011"/>
                    </a:cubicBezTo>
                    <a:cubicBezTo>
                      <a:pt x="3622" y="9011"/>
                      <a:pt x="3827" y="8904"/>
                      <a:pt x="3979" y="8725"/>
                    </a:cubicBezTo>
                    <a:cubicBezTo>
                      <a:pt x="4059" y="8734"/>
                      <a:pt x="4139" y="8743"/>
                      <a:pt x="4220" y="8743"/>
                    </a:cubicBezTo>
                    <a:cubicBezTo>
                      <a:pt x="4933" y="8743"/>
                      <a:pt x="5504" y="8306"/>
                      <a:pt x="5504" y="7762"/>
                    </a:cubicBezTo>
                    <a:cubicBezTo>
                      <a:pt x="5504" y="7485"/>
                      <a:pt x="5353" y="7227"/>
                      <a:pt x="5094" y="7048"/>
                    </a:cubicBezTo>
                    <a:cubicBezTo>
                      <a:pt x="5478" y="6861"/>
                      <a:pt x="5736" y="6495"/>
                      <a:pt x="5736" y="6067"/>
                    </a:cubicBezTo>
                    <a:cubicBezTo>
                      <a:pt x="5736" y="5880"/>
                      <a:pt x="5692" y="5710"/>
                      <a:pt x="5602" y="5558"/>
                    </a:cubicBezTo>
                    <a:cubicBezTo>
                      <a:pt x="5692" y="5362"/>
                      <a:pt x="5736" y="5139"/>
                      <a:pt x="5736" y="4898"/>
                    </a:cubicBezTo>
                    <a:cubicBezTo>
                      <a:pt x="5736" y="4515"/>
                      <a:pt x="5620" y="4176"/>
                      <a:pt x="5433" y="3935"/>
                    </a:cubicBezTo>
                    <a:cubicBezTo>
                      <a:pt x="5478" y="3730"/>
                      <a:pt x="5504" y="3515"/>
                      <a:pt x="5504" y="3284"/>
                    </a:cubicBezTo>
                    <a:cubicBezTo>
                      <a:pt x="5504" y="2490"/>
                      <a:pt x="5201" y="1812"/>
                      <a:pt x="4773" y="1535"/>
                    </a:cubicBezTo>
                    <a:cubicBezTo>
                      <a:pt x="4773" y="1526"/>
                      <a:pt x="4773" y="1517"/>
                      <a:pt x="4773" y="1499"/>
                    </a:cubicBezTo>
                    <a:cubicBezTo>
                      <a:pt x="4773" y="857"/>
                      <a:pt x="4362" y="340"/>
                      <a:pt x="3854" y="340"/>
                    </a:cubicBezTo>
                    <a:cubicBezTo>
                      <a:pt x="3747" y="340"/>
                      <a:pt x="3649" y="357"/>
                      <a:pt x="3551" y="402"/>
                    </a:cubicBezTo>
                    <a:cubicBezTo>
                      <a:pt x="3381" y="161"/>
                      <a:pt x="3096" y="1"/>
                      <a:pt x="2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8480800" y="4027988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88125" y="4348075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31;p2"/>
              <p:cNvSpPr/>
              <p:nvPr/>
            </p:nvSpPr>
            <p:spPr>
              <a:xfrm>
                <a:off x="4838462" y="4383175"/>
                <a:ext cx="2270634" cy="847018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oogle Shape;32;p2"/>
              <p:cNvGrpSpPr/>
              <p:nvPr/>
            </p:nvGrpSpPr>
            <p:grpSpPr>
              <a:xfrm>
                <a:off x="7029538" y="4177724"/>
                <a:ext cx="1705921" cy="681519"/>
                <a:chOff x="2540535" y="3592654"/>
                <a:chExt cx="564388" cy="225482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2540535" y="3607597"/>
                  <a:ext cx="564388" cy="21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5" h="6157" extrusionOk="0">
                      <a:moveTo>
                        <a:pt x="6308" y="1"/>
                      </a:moveTo>
                      <a:cubicBezTo>
                        <a:pt x="5924" y="1"/>
                        <a:pt x="5835" y="277"/>
                        <a:pt x="6067" y="634"/>
                      </a:cubicBezTo>
                      <a:cubicBezTo>
                        <a:pt x="5987" y="643"/>
                        <a:pt x="5906" y="643"/>
                        <a:pt x="5835" y="652"/>
                      </a:cubicBezTo>
                      <a:cubicBezTo>
                        <a:pt x="5701" y="607"/>
                        <a:pt x="5567" y="572"/>
                        <a:pt x="5460" y="572"/>
                      </a:cubicBezTo>
                      <a:cubicBezTo>
                        <a:pt x="5255" y="572"/>
                        <a:pt x="5148" y="661"/>
                        <a:pt x="5130" y="795"/>
                      </a:cubicBezTo>
                      <a:cubicBezTo>
                        <a:pt x="4979" y="839"/>
                        <a:pt x="4836" y="902"/>
                        <a:pt x="4720" y="973"/>
                      </a:cubicBezTo>
                      <a:cubicBezTo>
                        <a:pt x="4622" y="955"/>
                        <a:pt x="4533" y="946"/>
                        <a:pt x="4452" y="946"/>
                      </a:cubicBezTo>
                      <a:cubicBezTo>
                        <a:pt x="3988" y="946"/>
                        <a:pt x="3872" y="1259"/>
                        <a:pt x="4131" y="1687"/>
                      </a:cubicBezTo>
                      <a:cubicBezTo>
                        <a:pt x="4122" y="1696"/>
                        <a:pt x="4122" y="1696"/>
                        <a:pt x="4122" y="1705"/>
                      </a:cubicBezTo>
                      <a:cubicBezTo>
                        <a:pt x="3872" y="1785"/>
                        <a:pt x="3855" y="2053"/>
                        <a:pt x="4104" y="2392"/>
                      </a:cubicBezTo>
                      <a:cubicBezTo>
                        <a:pt x="4104" y="2409"/>
                        <a:pt x="4104" y="2427"/>
                        <a:pt x="4113" y="2445"/>
                      </a:cubicBezTo>
                      <a:cubicBezTo>
                        <a:pt x="3863" y="2409"/>
                        <a:pt x="3631" y="2383"/>
                        <a:pt x="3400" y="2383"/>
                      </a:cubicBezTo>
                      <a:cubicBezTo>
                        <a:pt x="3319" y="2383"/>
                        <a:pt x="3239" y="2392"/>
                        <a:pt x="3159" y="2392"/>
                      </a:cubicBezTo>
                      <a:cubicBezTo>
                        <a:pt x="2748" y="1990"/>
                        <a:pt x="2142" y="1678"/>
                        <a:pt x="1713" y="1678"/>
                      </a:cubicBezTo>
                      <a:cubicBezTo>
                        <a:pt x="1241" y="1678"/>
                        <a:pt x="1178" y="2062"/>
                        <a:pt x="1580" y="2534"/>
                      </a:cubicBezTo>
                      <a:cubicBezTo>
                        <a:pt x="1687" y="2659"/>
                        <a:pt x="1812" y="2775"/>
                        <a:pt x="1954" y="2882"/>
                      </a:cubicBezTo>
                      <a:cubicBezTo>
                        <a:pt x="1847" y="3007"/>
                        <a:pt x="1785" y="3150"/>
                        <a:pt x="1758" y="3310"/>
                      </a:cubicBezTo>
                      <a:cubicBezTo>
                        <a:pt x="1562" y="3221"/>
                        <a:pt x="1357" y="3159"/>
                        <a:pt x="1187" y="3159"/>
                      </a:cubicBezTo>
                      <a:cubicBezTo>
                        <a:pt x="857" y="3159"/>
                        <a:pt x="759" y="3382"/>
                        <a:pt x="928" y="3694"/>
                      </a:cubicBezTo>
                      <a:cubicBezTo>
                        <a:pt x="777" y="3632"/>
                        <a:pt x="616" y="3596"/>
                        <a:pt x="491" y="3596"/>
                      </a:cubicBezTo>
                      <a:cubicBezTo>
                        <a:pt x="54" y="3596"/>
                        <a:pt x="1" y="3953"/>
                        <a:pt x="366" y="4390"/>
                      </a:cubicBezTo>
                      <a:cubicBezTo>
                        <a:pt x="393" y="4417"/>
                        <a:pt x="420" y="4443"/>
                        <a:pt x="456" y="4479"/>
                      </a:cubicBezTo>
                      <a:cubicBezTo>
                        <a:pt x="366" y="4809"/>
                        <a:pt x="509" y="5237"/>
                        <a:pt x="911" y="5701"/>
                      </a:cubicBezTo>
                      <a:cubicBezTo>
                        <a:pt x="1035" y="5862"/>
                        <a:pt x="1187" y="6014"/>
                        <a:pt x="1357" y="6156"/>
                      </a:cubicBezTo>
                      <a:lnTo>
                        <a:pt x="16505" y="6156"/>
                      </a:lnTo>
                      <a:cubicBezTo>
                        <a:pt x="16442" y="5915"/>
                        <a:pt x="16290" y="5657"/>
                        <a:pt x="16059" y="5380"/>
                      </a:cubicBezTo>
                      <a:cubicBezTo>
                        <a:pt x="15711" y="4961"/>
                        <a:pt x="15220" y="4586"/>
                        <a:pt x="14667" y="4274"/>
                      </a:cubicBezTo>
                      <a:cubicBezTo>
                        <a:pt x="14783" y="4131"/>
                        <a:pt x="14720" y="3872"/>
                        <a:pt x="14471" y="3587"/>
                      </a:cubicBezTo>
                      <a:cubicBezTo>
                        <a:pt x="14105" y="3141"/>
                        <a:pt x="13436" y="2784"/>
                        <a:pt x="12999" y="2784"/>
                      </a:cubicBezTo>
                      <a:cubicBezTo>
                        <a:pt x="12847" y="2784"/>
                        <a:pt x="12740" y="2829"/>
                        <a:pt x="12677" y="2900"/>
                      </a:cubicBezTo>
                      <a:cubicBezTo>
                        <a:pt x="12338" y="2704"/>
                        <a:pt x="11991" y="2579"/>
                        <a:pt x="11696" y="2561"/>
                      </a:cubicBezTo>
                      <a:cubicBezTo>
                        <a:pt x="11723" y="2374"/>
                        <a:pt x="11625" y="2106"/>
                        <a:pt x="11375" y="1812"/>
                      </a:cubicBezTo>
                      <a:cubicBezTo>
                        <a:pt x="10884" y="1232"/>
                        <a:pt x="10019" y="759"/>
                        <a:pt x="9430" y="759"/>
                      </a:cubicBezTo>
                      <a:cubicBezTo>
                        <a:pt x="9100" y="759"/>
                        <a:pt x="8940" y="911"/>
                        <a:pt x="8948" y="1152"/>
                      </a:cubicBezTo>
                      <a:cubicBezTo>
                        <a:pt x="8832" y="1116"/>
                        <a:pt x="8716" y="1071"/>
                        <a:pt x="8601" y="1036"/>
                      </a:cubicBezTo>
                      <a:cubicBezTo>
                        <a:pt x="8351" y="804"/>
                        <a:pt x="7994" y="634"/>
                        <a:pt x="7744" y="634"/>
                      </a:cubicBezTo>
                      <a:cubicBezTo>
                        <a:pt x="7708" y="634"/>
                        <a:pt x="7673" y="634"/>
                        <a:pt x="7637" y="652"/>
                      </a:cubicBezTo>
                      <a:cubicBezTo>
                        <a:pt x="7253" y="277"/>
                        <a:pt x="6700" y="1"/>
                        <a:pt x="63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2774804" y="3592654"/>
                  <a:ext cx="32075" cy="2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634" extrusionOk="0">
                      <a:moveTo>
                        <a:pt x="197" y="1"/>
                      </a:moveTo>
                      <a:cubicBezTo>
                        <a:pt x="28" y="1"/>
                        <a:pt x="1" y="143"/>
                        <a:pt x="153" y="313"/>
                      </a:cubicBezTo>
                      <a:cubicBezTo>
                        <a:pt x="295" y="491"/>
                        <a:pt x="563" y="634"/>
                        <a:pt x="741" y="634"/>
                      </a:cubicBezTo>
                      <a:cubicBezTo>
                        <a:pt x="911" y="634"/>
                        <a:pt x="938" y="491"/>
                        <a:pt x="786" y="313"/>
                      </a:cubicBezTo>
                      <a:cubicBezTo>
                        <a:pt x="643" y="143"/>
                        <a:pt x="376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2832764" y="3603323"/>
                  <a:ext cx="26296" cy="1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528" extrusionOk="0">
                      <a:moveTo>
                        <a:pt x="162" y="1"/>
                      </a:moveTo>
                      <a:cubicBezTo>
                        <a:pt x="19" y="1"/>
                        <a:pt x="1" y="126"/>
                        <a:pt x="126" y="268"/>
                      </a:cubicBezTo>
                      <a:cubicBezTo>
                        <a:pt x="251" y="411"/>
                        <a:pt x="465" y="527"/>
                        <a:pt x="608" y="527"/>
                      </a:cubicBezTo>
                      <a:cubicBezTo>
                        <a:pt x="750" y="527"/>
                        <a:pt x="768" y="411"/>
                        <a:pt x="652" y="268"/>
                      </a:cubicBezTo>
                      <a:cubicBezTo>
                        <a:pt x="527" y="126"/>
                        <a:pt x="313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819052" y="3621344"/>
                  <a:ext cx="17713" cy="1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358" extrusionOk="0">
                      <a:moveTo>
                        <a:pt x="117" y="0"/>
                      </a:moveTo>
                      <a:cubicBezTo>
                        <a:pt x="18" y="0"/>
                        <a:pt x="1" y="80"/>
                        <a:pt x="81" y="179"/>
                      </a:cubicBezTo>
                      <a:cubicBezTo>
                        <a:pt x="170" y="277"/>
                        <a:pt x="313" y="357"/>
                        <a:pt x="411" y="357"/>
                      </a:cubicBezTo>
                      <a:cubicBezTo>
                        <a:pt x="509" y="357"/>
                        <a:pt x="518" y="277"/>
                        <a:pt x="438" y="179"/>
                      </a:cubicBezTo>
                      <a:cubicBezTo>
                        <a:pt x="357" y="80"/>
                        <a:pt x="20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37;p2"/>
              <p:cNvSpPr/>
              <p:nvPr/>
            </p:nvSpPr>
            <p:spPr>
              <a:xfrm>
                <a:off x="8191646" y="4421437"/>
                <a:ext cx="1170700" cy="436685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8" name="Google Shape;38;p2"/>
            <p:cNvCxnSpPr/>
            <p:nvPr/>
          </p:nvCxnSpPr>
          <p:spPr>
            <a:xfrm>
              <a:off x="3395000" y="45995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1389400" y="41777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6025838" y="3887800"/>
              <a:ext cx="1371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5426938" y="423726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7785400" y="397658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2"/>
          <p:cNvSpPr/>
          <p:nvPr/>
        </p:nvSpPr>
        <p:spPr>
          <a:xfrm>
            <a:off x="8388891" y="1435587"/>
            <a:ext cx="712915" cy="157689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6114010" y="224889"/>
            <a:ext cx="1194676" cy="263164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-457043" y="173550"/>
            <a:ext cx="1662382" cy="365851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2150250" y="539388"/>
            <a:ext cx="4843500" cy="17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2150250" y="2276850"/>
            <a:ext cx="4843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4"/>
          <p:cNvSpPr/>
          <p:nvPr/>
        </p:nvSpPr>
        <p:spPr>
          <a:xfrm>
            <a:off x="8065508" y="892013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4"/>
          <p:cNvSpPr/>
          <p:nvPr/>
        </p:nvSpPr>
        <p:spPr>
          <a:xfrm>
            <a:off x="-1738754" y="703026"/>
            <a:ext cx="2682455" cy="590335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4"/>
          <p:cNvSpPr txBox="1">
            <a:spLocks noGrp="1"/>
          </p:cNvSpPr>
          <p:nvPr>
            <p:ph type="title"/>
          </p:nvPr>
        </p:nvSpPr>
        <p:spPr>
          <a:xfrm>
            <a:off x="2075838" y="1865400"/>
            <a:ext cx="4992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5" name="Google Shape;685;p14"/>
          <p:cNvSpPr txBox="1">
            <a:spLocks noGrp="1"/>
          </p:cNvSpPr>
          <p:nvPr>
            <p:ph type="subTitle" idx="1"/>
          </p:nvPr>
        </p:nvSpPr>
        <p:spPr>
          <a:xfrm>
            <a:off x="2075850" y="703025"/>
            <a:ext cx="4992300" cy="11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86" name="Google Shape;686;p14"/>
          <p:cNvGrpSpPr/>
          <p:nvPr/>
        </p:nvGrpSpPr>
        <p:grpSpPr>
          <a:xfrm>
            <a:off x="-5659546" y="-3086127"/>
            <a:ext cx="18323022" cy="8414320"/>
            <a:chOff x="-5659546" y="-3086127"/>
            <a:chExt cx="18323022" cy="8414320"/>
          </a:xfrm>
        </p:grpSpPr>
        <p:sp>
          <p:nvSpPr>
            <p:cNvPr id="687" name="Google Shape;687;p14"/>
            <p:cNvSpPr/>
            <p:nvPr/>
          </p:nvSpPr>
          <p:spPr>
            <a:xfrm>
              <a:off x="-57475" y="3871375"/>
              <a:ext cx="9238200" cy="127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8" name="Google Shape;688;p14"/>
            <p:cNvCxnSpPr/>
            <p:nvPr/>
          </p:nvCxnSpPr>
          <p:spPr>
            <a:xfrm>
              <a:off x="5572275" y="3996813"/>
              <a:ext cx="1371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4"/>
            <p:cNvCxnSpPr/>
            <p:nvPr/>
          </p:nvCxnSpPr>
          <p:spPr>
            <a:xfrm>
              <a:off x="6377500" y="44501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0" name="Google Shape;690;p14"/>
            <p:cNvGrpSpPr/>
            <p:nvPr/>
          </p:nvGrpSpPr>
          <p:grpSpPr>
            <a:xfrm flipH="1">
              <a:off x="-65" y="2709011"/>
              <a:ext cx="5217553" cy="1162377"/>
              <a:chOff x="677262" y="2689705"/>
              <a:chExt cx="1755629" cy="391122"/>
            </a:xfrm>
          </p:grpSpPr>
          <p:sp>
            <p:nvSpPr>
              <p:cNvPr id="691" name="Google Shape;691;p14"/>
              <p:cNvSpPr/>
              <p:nvPr/>
            </p:nvSpPr>
            <p:spPr>
              <a:xfrm>
                <a:off x="1232791" y="2689705"/>
                <a:ext cx="430447" cy="391122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11438" extrusionOk="0">
                    <a:moveTo>
                      <a:pt x="8377" y="0"/>
                    </a:moveTo>
                    <a:lnTo>
                      <a:pt x="8377" y="4952"/>
                    </a:lnTo>
                    <a:lnTo>
                      <a:pt x="7298" y="4952"/>
                    </a:lnTo>
                    <a:lnTo>
                      <a:pt x="7298" y="3854"/>
                    </a:lnTo>
                    <a:cubicBezTo>
                      <a:pt x="6950" y="3382"/>
                      <a:pt x="6611" y="2909"/>
                      <a:pt x="6263" y="2436"/>
                    </a:cubicBezTo>
                    <a:cubicBezTo>
                      <a:pt x="5379" y="2909"/>
                      <a:pt x="4496" y="3382"/>
                      <a:pt x="3613" y="3854"/>
                    </a:cubicBezTo>
                    <a:lnTo>
                      <a:pt x="3613" y="5184"/>
                    </a:lnTo>
                    <a:lnTo>
                      <a:pt x="2355" y="5184"/>
                    </a:lnTo>
                    <a:lnTo>
                      <a:pt x="2355" y="3694"/>
                    </a:lnTo>
                    <a:lnTo>
                      <a:pt x="0" y="3694"/>
                    </a:lnTo>
                    <a:lnTo>
                      <a:pt x="0" y="11437"/>
                    </a:lnTo>
                    <a:lnTo>
                      <a:pt x="12588" y="11437"/>
                    </a:lnTo>
                    <a:lnTo>
                      <a:pt x="12588" y="0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798688" y="2786100"/>
                <a:ext cx="327964" cy="294727"/>
              </a:xfrm>
              <a:custGeom>
                <a:avLst/>
                <a:gdLst/>
                <a:ahLst/>
                <a:cxnLst/>
                <a:rect l="l" t="t" r="r" b="b"/>
                <a:pathLst>
                  <a:path w="9591" h="8619" extrusionOk="0">
                    <a:moveTo>
                      <a:pt x="4934" y="1"/>
                    </a:moveTo>
                    <a:lnTo>
                      <a:pt x="4934" y="2570"/>
                    </a:lnTo>
                    <a:lnTo>
                      <a:pt x="2400" y="2570"/>
                    </a:lnTo>
                    <a:lnTo>
                      <a:pt x="2400" y="3310"/>
                    </a:lnTo>
                    <a:cubicBezTo>
                      <a:pt x="2356" y="3257"/>
                      <a:pt x="2320" y="3194"/>
                      <a:pt x="2275" y="3141"/>
                    </a:cubicBezTo>
                    <a:cubicBezTo>
                      <a:pt x="1517" y="3382"/>
                      <a:pt x="759" y="3622"/>
                      <a:pt x="0" y="3863"/>
                    </a:cubicBezTo>
                    <a:lnTo>
                      <a:pt x="0" y="8618"/>
                    </a:lnTo>
                    <a:lnTo>
                      <a:pt x="9591" y="8618"/>
                    </a:lnTo>
                    <a:lnTo>
                      <a:pt x="9591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4"/>
              <p:cNvSpPr/>
              <p:nvPr/>
            </p:nvSpPr>
            <p:spPr>
              <a:xfrm>
                <a:off x="1128155" y="2912689"/>
                <a:ext cx="94891" cy="168137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4917" extrusionOk="0">
                    <a:moveTo>
                      <a:pt x="0" y="1"/>
                    </a:moveTo>
                    <a:lnTo>
                      <a:pt x="0" y="4916"/>
                    </a:lnTo>
                    <a:lnTo>
                      <a:pt x="2775" y="4916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4"/>
              <p:cNvSpPr/>
              <p:nvPr/>
            </p:nvSpPr>
            <p:spPr>
              <a:xfrm>
                <a:off x="1674484" y="2815986"/>
                <a:ext cx="308747" cy="264840"/>
              </a:xfrm>
              <a:custGeom>
                <a:avLst/>
                <a:gdLst/>
                <a:ahLst/>
                <a:cxnLst/>
                <a:rect l="l" t="t" r="r" b="b"/>
                <a:pathLst>
                  <a:path w="9029" h="7745" extrusionOk="0">
                    <a:moveTo>
                      <a:pt x="3623" y="1"/>
                    </a:moveTo>
                    <a:lnTo>
                      <a:pt x="3623" y="3096"/>
                    </a:lnTo>
                    <a:lnTo>
                      <a:pt x="1" y="3096"/>
                    </a:lnTo>
                    <a:lnTo>
                      <a:pt x="1" y="7744"/>
                    </a:lnTo>
                    <a:lnTo>
                      <a:pt x="9029" y="7744"/>
                    </a:lnTo>
                    <a:lnTo>
                      <a:pt x="9029" y="1491"/>
                    </a:lnTo>
                    <a:lnTo>
                      <a:pt x="6317" y="1491"/>
                    </a:lnTo>
                    <a:lnTo>
                      <a:pt x="6317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4"/>
              <p:cNvSpPr/>
              <p:nvPr/>
            </p:nvSpPr>
            <p:spPr>
              <a:xfrm>
                <a:off x="2207718" y="2849258"/>
                <a:ext cx="111681" cy="231569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6772" extrusionOk="0">
                    <a:moveTo>
                      <a:pt x="1" y="0"/>
                    </a:moveTo>
                    <a:lnTo>
                      <a:pt x="1" y="6771"/>
                    </a:lnTo>
                    <a:lnTo>
                      <a:pt x="3266" y="6771"/>
                    </a:lnTo>
                    <a:lnTo>
                      <a:pt x="3266" y="0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4"/>
              <p:cNvSpPr/>
              <p:nvPr/>
            </p:nvSpPr>
            <p:spPr>
              <a:xfrm>
                <a:off x="2320902" y="2907218"/>
                <a:ext cx="111989" cy="173608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5077" extrusionOk="0">
                    <a:moveTo>
                      <a:pt x="1687" y="0"/>
                    </a:moveTo>
                    <a:cubicBezTo>
                      <a:pt x="1125" y="286"/>
                      <a:pt x="563" y="571"/>
                      <a:pt x="0" y="857"/>
                    </a:cubicBezTo>
                    <a:lnTo>
                      <a:pt x="0" y="5076"/>
                    </a:lnTo>
                    <a:lnTo>
                      <a:pt x="3275" y="5076"/>
                    </a:lnTo>
                    <a:lnTo>
                      <a:pt x="3275" y="857"/>
                    </a:lnTo>
                    <a:cubicBezTo>
                      <a:pt x="2739" y="571"/>
                      <a:pt x="2213" y="286"/>
                      <a:pt x="1687" y="0"/>
                    </a:cubicBez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4"/>
              <p:cNvSpPr/>
              <p:nvPr/>
            </p:nvSpPr>
            <p:spPr>
              <a:xfrm>
                <a:off x="1988392" y="2913305"/>
                <a:ext cx="194672" cy="167521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4899" extrusionOk="0">
                    <a:moveTo>
                      <a:pt x="1" y="1"/>
                    </a:moveTo>
                    <a:lnTo>
                      <a:pt x="1" y="4898"/>
                    </a:lnTo>
                    <a:lnTo>
                      <a:pt x="5692" y="4898"/>
                    </a:lnTo>
                    <a:lnTo>
                      <a:pt x="5692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4"/>
              <p:cNvSpPr/>
              <p:nvPr/>
            </p:nvSpPr>
            <p:spPr>
              <a:xfrm>
                <a:off x="677262" y="2953279"/>
                <a:ext cx="111681" cy="127547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3730" extrusionOk="0">
                    <a:moveTo>
                      <a:pt x="1089" y="0"/>
                    </a:moveTo>
                    <a:lnTo>
                      <a:pt x="1089" y="1463"/>
                    </a:lnTo>
                    <a:lnTo>
                      <a:pt x="1" y="1463"/>
                    </a:lnTo>
                    <a:lnTo>
                      <a:pt x="1" y="3729"/>
                    </a:lnTo>
                    <a:lnTo>
                      <a:pt x="3266" y="3729"/>
                    </a:lnTo>
                    <a:lnTo>
                      <a:pt x="3266" y="0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9" name="Google Shape;699;p14"/>
            <p:cNvCxnSpPr/>
            <p:nvPr/>
          </p:nvCxnSpPr>
          <p:spPr>
            <a:xfrm>
              <a:off x="0" y="3870563"/>
              <a:ext cx="9177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14"/>
            <p:cNvCxnSpPr/>
            <p:nvPr/>
          </p:nvCxnSpPr>
          <p:spPr>
            <a:xfrm>
              <a:off x="3395000" y="42947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14"/>
            <p:cNvCxnSpPr/>
            <p:nvPr/>
          </p:nvCxnSpPr>
          <p:spPr>
            <a:xfrm>
              <a:off x="1826825" y="42947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2" name="Google Shape;702;p14"/>
            <p:cNvSpPr/>
            <p:nvPr/>
          </p:nvSpPr>
          <p:spPr>
            <a:xfrm>
              <a:off x="132762" y="3675457"/>
              <a:ext cx="434284" cy="619324"/>
            </a:xfrm>
            <a:custGeom>
              <a:avLst/>
              <a:gdLst/>
              <a:ahLst/>
              <a:cxnLst/>
              <a:rect l="l" t="t" r="r" b="b"/>
              <a:pathLst>
                <a:path w="4248" h="6058" extrusionOk="0">
                  <a:moveTo>
                    <a:pt x="2195" y="0"/>
                  </a:moveTo>
                  <a:cubicBezTo>
                    <a:pt x="1955" y="0"/>
                    <a:pt x="1749" y="81"/>
                    <a:pt x="1624" y="197"/>
                  </a:cubicBezTo>
                  <a:cubicBezTo>
                    <a:pt x="1553" y="179"/>
                    <a:pt x="1473" y="161"/>
                    <a:pt x="1393" y="161"/>
                  </a:cubicBezTo>
                  <a:cubicBezTo>
                    <a:pt x="1027" y="161"/>
                    <a:pt x="723" y="411"/>
                    <a:pt x="723" y="723"/>
                  </a:cubicBezTo>
                  <a:cubicBezTo>
                    <a:pt x="723" y="723"/>
                    <a:pt x="723" y="732"/>
                    <a:pt x="723" y="732"/>
                  </a:cubicBezTo>
                  <a:cubicBezTo>
                    <a:pt x="402" y="866"/>
                    <a:pt x="179" y="1187"/>
                    <a:pt x="179" y="1570"/>
                  </a:cubicBezTo>
                  <a:cubicBezTo>
                    <a:pt x="179" y="1677"/>
                    <a:pt x="197" y="1784"/>
                    <a:pt x="233" y="1883"/>
                  </a:cubicBezTo>
                  <a:cubicBezTo>
                    <a:pt x="90" y="1990"/>
                    <a:pt x="1" y="2150"/>
                    <a:pt x="1" y="2338"/>
                  </a:cubicBezTo>
                  <a:cubicBezTo>
                    <a:pt x="1" y="2454"/>
                    <a:pt x="37" y="2561"/>
                    <a:pt x="99" y="2650"/>
                  </a:cubicBezTo>
                  <a:cubicBezTo>
                    <a:pt x="37" y="2721"/>
                    <a:pt x="1" y="2810"/>
                    <a:pt x="1" y="2891"/>
                  </a:cubicBezTo>
                  <a:cubicBezTo>
                    <a:pt x="1" y="3096"/>
                    <a:pt x="197" y="3274"/>
                    <a:pt x="474" y="3363"/>
                  </a:cubicBezTo>
                  <a:cubicBezTo>
                    <a:pt x="295" y="3444"/>
                    <a:pt x="179" y="3569"/>
                    <a:pt x="179" y="3702"/>
                  </a:cubicBezTo>
                  <a:cubicBezTo>
                    <a:pt x="179" y="3961"/>
                    <a:pt x="599" y="4166"/>
                    <a:pt x="1125" y="4166"/>
                  </a:cubicBezTo>
                  <a:cubicBezTo>
                    <a:pt x="1187" y="4166"/>
                    <a:pt x="1250" y="4166"/>
                    <a:pt x="1303" y="4157"/>
                  </a:cubicBezTo>
                  <a:cubicBezTo>
                    <a:pt x="1419" y="4247"/>
                    <a:pt x="1562" y="4291"/>
                    <a:pt x="1732" y="4291"/>
                  </a:cubicBezTo>
                  <a:cubicBezTo>
                    <a:pt x="1803" y="4291"/>
                    <a:pt x="1874" y="4282"/>
                    <a:pt x="1946" y="4264"/>
                  </a:cubicBezTo>
                  <a:cubicBezTo>
                    <a:pt x="1972" y="5032"/>
                    <a:pt x="1981" y="5567"/>
                    <a:pt x="1981" y="5692"/>
                  </a:cubicBezTo>
                  <a:cubicBezTo>
                    <a:pt x="1981" y="5745"/>
                    <a:pt x="1963" y="5852"/>
                    <a:pt x="1865" y="5968"/>
                  </a:cubicBezTo>
                  <a:cubicBezTo>
                    <a:pt x="1830" y="6004"/>
                    <a:pt x="1794" y="6040"/>
                    <a:pt x="1767" y="6058"/>
                  </a:cubicBezTo>
                  <a:lnTo>
                    <a:pt x="2240" y="6058"/>
                  </a:lnTo>
                  <a:cubicBezTo>
                    <a:pt x="2213" y="5487"/>
                    <a:pt x="2195" y="4907"/>
                    <a:pt x="2178" y="4327"/>
                  </a:cubicBezTo>
                  <a:lnTo>
                    <a:pt x="2178" y="4327"/>
                  </a:lnTo>
                  <a:cubicBezTo>
                    <a:pt x="2231" y="4336"/>
                    <a:pt x="2285" y="4345"/>
                    <a:pt x="2338" y="4345"/>
                  </a:cubicBezTo>
                  <a:cubicBezTo>
                    <a:pt x="2552" y="4345"/>
                    <a:pt x="2731" y="4256"/>
                    <a:pt x="2820" y="4131"/>
                  </a:cubicBezTo>
                  <a:cubicBezTo>
                    <a:pt x="2891" y="4175"/>
                    <a:pt x="2972" y="4211"/>
                    <a:pt x="3070" y="4211"/>
                  </a:cubicBezTo>
                  <a:cubicBezTo>
                    <a:pt x="3266" y="4211"/>
                    <a:pt x="3427" y="4077"/>
                    <a:pt x="3427" y="3925"/>
                  </a:cubicBezTo>
                  <a:cubicBezTo>
                    <a:pt x="3427" y="3917"/>
                    <a:pt x="3427" y="3917"/>
                    <a:pt x="3427" y="3917"/>
                  </a:cubicBezTo>
                  <a:cubicBezTo>
                    <a:pt x="3462" y="3934"/>
                    <a:pt x="3507" y="3943"/>
                    <a:pt x="3543" y="3943"/>
                  </a:cubicBezTo>
                  <a:cubicBezTo>
                    <a:pt x="3766" y="3943"/>
                    <a:pt x="3944" y="3694"/>
                    <a:pt x="3944" y="3390"/>
                  </a:cubicBezTo>
                  <a:cubicBezTo>
                    <a:pt x="3944" y="3194"/>
                    <a:pt x="3864" y="3024"/>
                    <a:pt x="3757" y="2926"/>
                  </a:cubicBezTo>
                  <a:cubicBezTo>
                    <a:pt x="3783" y="2917"/>
                    <a:pt x="3810" y="2900"/>
                    <a:pt x="3828" y="2882"/>
                  </a:cubicBezTo>
                  <a:cubicBezTo>
                    <a:pt x="4069" y="2801"/>
                    <a:pt x="4247" y="2462"/>
                    <a:pt x="4247" y="2061"/>
                  </a:cubicBezTo>
                  <a:cubicBezTo>
                    <a:pt x="4247" y="1633"/>
                    <a:pt x="4042" y="1285"/>
                    <a:pt x="3783" y="1231"/>
                  </a:cubicBezTo>
                  <a:cubicBezTo>
                    <a:pt x="3703" y="866"/>
                    <a:pt x="3444" y="607"/>
                    <a:pt x="3150" y="607"/>
                  </a:cubicBezTo>
                  <a:cubicBezTo>
                    <a:pt x="3061" y="607"/>
                    <a:pt x="2980" y="625"/>
                    <a:pt x="2900" y="669"/>
                  </a:cubicBezTo>
                  <a:cubicBezTo>
                    <a:pt x="2900" y="643"/>
                    <a:pt x="2909" y="616"/>
                    <a:pt x="2909" y="589"/>
                  </a:cubicBezTo>
                  <a:cubicBezTo>
                    <a:pt x="2909" y="544"/>
                    <a:pt x="2900" y="500"/>
                    <a:pt x="2891" y="455"/>
                  </a:cubicBezTo>
                  <a:cubicBezTo>
                    <a:pt x="2891" y="455"/>
                    <a:pt x="2891" y="446"/>
                    <a:pt x="2891" y="437"/>
                  </a:cubicBezTo>
                  <a:cubicBezTo>
                    <a:pt x="2891" y="197"/>
                    <a:pt x="2579" y="0"/>
                    <a:pt x="2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3" name="Google Shape;703;p14"/>
            <p:cNvCxnSpPr/>
            <p:nvPr/>
          </p:nvCxnSpPr>
          <p:spPr>
            <a:xfrm>
              <a:off x="3432300" y="4604100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14"/>
            <p:cNvCxnSpPr/>
            <p:nvPr/>
          </p:nvCxnSpPr>
          <p:spPr>
            <a:xfrm>
              <a:off x="6411263" y="42136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14"/>
            <p:cNvCxnSpPr/>
            <p:nvPr/>
          </p:nvCxnSpPr>
          <p:spPr>
            <a:xfrm>
              <a:off x="8558000" y="4804400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14"/>
            <p:cNvCxnSpPr/>
            <p:nvPr/>
          </p:nvCxnSpPr>
          <p:spPr>
            <a:xfrm>
              <a:off x="7481950" y="4183188"/>
              <a:ext cx="631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7" name="Google Shape;707;p14"/>
            <p:cNvSpPr/>
            <p:nvPr/>
          </p:nvSpPr>
          <p:spPr>
            <a:xfrm>
              <a:off x="3755896" y="3746512"/>
              <a:ext cx="1170700" cy="436685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8" name="Google Shape;708;p14"/>
            <p:cNvCxnSpPr/>
            <p:nvPr/>
          </p:nvCxnSpPr>
          <p:spPr>
            <a:xfrm>
              <a:off x="7444300" y="45644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9" name="Google Shape;709;p14"/>
            <p:cNvGrpSpPr/>
            <p:nvPr/>
          </p:nvGrpSpPr>
          <p:grpSpPr>
            <a:xfrm flipH="1">
              <a:off x="-5659546" y="-3086127"/>
              <a:ext cx="9238296" cy="8414320"/>
              <a:chOff x="633588" y="2062039"/>
              <a:chExt cx="3177949" cy="2886757"/>
            </a:xfrm>
          </p:grpSpPr>
          <p:sp>
            <p:nvSpPr>
              <p:cNvPr id="710" name="Google Shape;710;p14"/>
              <p:cNvSpPr/>
              <p:nvPr/>
            </p:nvSpPr>
            <p:spPr>
              <a:xfrm>
                <a:off x="633588" y="4660014"/>
                <a:ext cx="3177949" cy="288782"/>
              </a:xfrm>
              <a:custGeom>
                <a:avLst/>
                <a:gdLst/>
                <a:ahLst/>
                <a:cxnLst/>
                <a:rect l="l" t="t" r="r" b="b"/>
                <a:pathLst>
                  <a:path w="28111" h="3704" extrusionOk="0">
                    <a:moveTo>
                      <a:pt x="14060" y="1"/>
                    </a:moveTo>
                    <a:cubicBezTo>
                      <a:pt x="6299" y="1"/>
                      <a:pt x="1" y="831"/>
                      <a:pt x="1" y="1857"/>
                    </a:cubicBezTo>
                    <a:cubicBezTo>
                      <a:pt x="1" y="2874"/>
                      <a:pt x="6299" y="3703"/>
                      <a:pt x="14060" y="3703"/>
                    </a:cubicBezTo>
                    <a:cubicBezTo>
                      <a:pt x="21821" y="3703"/>
                      <a:pt x="28111" y="2874"/>
                      <a:pt x="28111" y="1857"/>
                    </a:cubicBezTo>
                    <a:cubicBezTo>
                      <a:pt x="28111" y="831"/>
                      <a:pt x="21821" y="1"/>
                      <a:pt x="14060" y="1"/>
                    </a:cubicBezTo>
                    <a:close/>
                  </a:path>
                </a:pathLst>
              </a:custGeom>
              <a:solidFill>
                <a:srgbClr val="EC9D93">
                  <a:alpha val="4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1" name="Google Shape;711;p14"/>
              <p:cNvGrpSpPr/>
              <p:nvPr/>
            </p:nvGrpSpPr>
            <p:grpSpPr>
              <a:xfrm flipH="1">
                <a:off x="791891" y="2062039"/>
                <a:ext cx="2603104" cy="2795440"/>
                <a:chOff x="829223" y="150793"/>
                <a:chExt cx="789585" cy="848157"/>
              </a:xfrm>
            </p:grpSpPr>
            <p:sp>
              <p:nvSpPr>
                <p:cNvPr id="712" name="Google Shape;712;p14"/>
                <p:cNvSpPr/>
                <p:nvPr/>
              </p:nvSpPr>
              <p:spPr>
                <a:xfrm>
                  <a:off x="1398056" y="493168"/>
                  <a:ext cx="68235" cy="240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6655" extrusionOk="0">
                      <a:moveTo>
                        <a:pt x="444" y="0"/>
                      </a:moveTo>
                      <a:cubicBezTo>
                        <a:pt x="351" y="0"/>
                        <a:pt x="206" y="37"/>
                        <a:pt x="10" y="213"/>
                      </a:cubicBezTo>
                      <a:cubicBezTo>
                        <a:pt x="1" y="222"/>
                        <a:pt x="1" y="222"/>
                        <a:pt x="10" y="231"/>
                      </a:cubicBezTo>
                      <a:cubicBezTo>
                        <a:pt x="10" y="231"/>
                        <a:pt x="14" y="235"/>
                        <a:pt x="19" y="235"/>
                      </a:cubicBezTo>
                      <a:cubicBezTo>
                        <a:pt x="22" y="235"/>
                        <a:pt x="24" y="234"/>
                        <a:pt x="27" y="231"/>
                      </a:cubicBezTo>
                      <a:cubicBezTo>
                        <a:pt x="213" y="66"/>
                        <a:pt x="349" y="23"/>
                        <a:pt x="436" y="23"/>
                      </a:cubicBezTo>
                      <a:cubicBezTo>
                        <a:pt x="467" y="23"/>
                        <a:pt x="491" y="28"/>
                        <a:pt x="509" y="35"/>
                      </a:cubicBezTo>
                      <a:cubicBezTo>
                        <a:pt x="607" y="62"/>
                        <a:pt x="697" y="151"/>
                        <a:pt x="759" y="294"/>
                      </a:cubicBezTo>
                      <a:cubicBezTo>
                        <a:pt x="866" y="535"/>
                        <a:pt x="902" y="954"/>
                        <a:pt x="732" y="1293"/>
                      </a:cubicBezTo>
                      <a:cubicBezTo>
                        <a:pt x="688" y="1382"/>
                        <a:pt x="616" y="1436"/>
                        <a:pt x="554" y="1480"/>
                      </a:cubicBezTo>
                      <a:cubicBezTo>
                        <a:pt x="482" y="1534"/>
                        <a:pt x="411" y="1587"/>
                        <a:pt x="393" y="1694"/>
                      </a:cubicBezTo>
                      <a:cubicBezTo>
                        <a:pt x="375" y="1792"/>
                        <a:pt x="402" y="1917"/>
                        <a:pt x="598" y="2194"/>
                      </a:cubicBezTo>
                      <a:cubicBezTo>
                        <a:pt x="777" y="2444"/>
                        <a:pt x="911" y="2560"/>
                        <a:pt x="1018" y="2649"/>
                      </a:cubicBezTo>
                      <a:cubicBezTo>
                        <a:pt x="1125" y="2747"/>
                        <a:pt x="1214" y="2818"/>
                        <a:pt x="1294" y="2979"/>
                      </a:cubicBezTo>
                      <a:cubicBezTo>
                        <a:pt x="1482" y="3336"/>
                        <a:pt x="1446" y="3728"/>
                        <a:pt x="1437" y="3746"/>
                      </a:cubicBezTo>
                      <a:cubicBezTo>
                        <a:pt x="1428" y="3871"/>
                        <a:pt x="1401" y="3969"/>
                        <a:pt x="1375" y="4058"/>
                      </a:cubicBezTo>
                      <a:cubicBezTo>
                        <a:pt x="1330" y="4192"/>
                        <a:pt x="1294" y="4299"/>
                        <a:pt x="1339" y="4442"/>
                      </a:cubicBezTo>
                      <a:cubicBezTo>
                        <a:pt x="1383" y="4585"/>
                        <a:pt x="1473" y="4656"/>
                        <a:pt x="1553" y="4727"/>
                      </a:cubicBezTo>
                      <a:cubicBezTo>
                        <a:pt x="1580" y="4754"/>
                        <a:pt x="1615" y="4772"/>
                        <a:pt x="1642" y="4808"/>
                      </a:cubicBezTo>
                      <a:cubicBezTo>
                        <a:pt x="1874" y="5066"/>
                        <a:pt x="1740" y="5682"/>
                        <a:pt x="1250" y="6636"/>
                      </a:cubicBezTo>
                      <a:cubicBezTo>
                        <a:pt x="1241" y="6645"/>
                        <a:pt x="1241" y="6654"/>
                        <a:pt x="1259" y="6654"/>
                      </a:cubicBezTo>
                      <a:lnTo>
                        <a:pt x="1267" y="6654"/>
                      </a:lnTo>
                      <a:cubicBezTo>
                        <a:pt x="1767" y="5691"/>
                        <a:pt x="1892" y="5057"/>
                        <a:pt x="1651" y="4790"/>
                      </a:cubicBezTo>
                      <a:cubicBezTo>
                        <a:pt x="1633" y="4763"/>
                        <a:pt x="1598" y="4736"/>
                        <a:pt x="1571" y="4710"/>
                      </a:cubicBezTo>
                      <a:cubicBezTo>
                        <a:pt x="1491" y="4647"/>
                        <a:pt x="1410" y="4567"/>
                        <a:pt x="1366" y="4442"/>
                      </a:cubicBezTo>
                      <a:cubicBezTo>
                        <a:pt x="1321" y="4299"/>
                        <a:pt x="1348" y="4192"/>
                        <a:pt x="1392" y="4067"/>
                      </a:cubicBezTo>
                      <a:cubicBezTo>
                        <a:pt x="1419" y="3978"/>
                        <a:pt x="1446" y="3871"/>
                        <a:pt x="1464" y="3746"/>
                      </a:cubicBezTo>
                      <a:cubicBezTo>
                        <a:pt x="1464" y="3728"/>
                        <a:pt x="1499" y="3336"/>
                        <a:pt x="1312" y="2970"/>
                      </a:cubicBezTo>
                      <a:cubicBezTo>
                        <a:pt x="1232" y="2800"/>
                        <a:pt x="1143" y="2729"/>
                        <a:pt x="1036" y="2631"/>
                      </a:cubicBezTo>
                      <a:cubicBezTo>
                        <a:pt x="928" y="2542"/>
                        <a:pt x="795" y="2426"/>
                        <a:pt x="616" y="2185"/>
                      </a:cubicBezTo>
                      <a:cubicBezTo>
                        <a:pt x="411" y="1899"/>
                        <a:pt x="393" y="1783"/>
                        <a:pt x="411" y="1694"/>
                      </a:cubicBezTo>
                      <a:cubicBezTo>
                        <a:pt x="429" y="1596"/>
                        <a:pt x="491" y="1552"/>
                        <a:pt x="563" y="1498"/>
                      </a:cubicBezTo>
                      <a:cubicBezTo>
                        <a:pt x="634" y="1453"/>
                        <a:pt x="705" y="1400"/>
                        <a:pt x="750" y="1302"/>
                      </a:cubicBezTo>
                      <a:cubicBezTo>
                        <a:pt x="902" y="1007"/>
                        <a:pt x="911" y="588"/>
                        <a:pt x="777" y="285"/>
                      </a:cubicBezTo>
                      <a:cubicBezTo>
                        <a:pt x="714" y="142"/>
                        <a:pt x="616" y="44"/>
                        <a:pt x="518" y="8"/>
                      </a:cubicBezTo>
                      <a:cubicBezTo>
                        <a:pt x="499" y="4"/>
                        <a:pt x="474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4"/>
                <p:cNvSpPr/>
                <p:nvPr/>
              </p:nvSpPr>
              <p:spPr>
                <a:xfrm>
                  <a:off x="1404512" y="494611"/>
                  <a:ext cx="68235" cy="240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6659" extrusionOk="0">
                      <a:moveTo>
                        <a:pt x="430" y="1"/>
                      </a:moveTo>
                      <a:cubicBezTo>
                        <a:pt x="337" y="1"/>
                        <a:pt x="193" y="45"/>
                        <a:pt x="0" y="218"/>
                      </a:cubicBezTo>
                      <a:cubicBezTo>
                        <a:pt x="0" y="218"/>
                        <a:pt x="0" y="227"/>
                        <a:pt x="0" y="227"/>
                      </a:cubicBezTo>
                      <a:cubicBezTo>
                        <a:pt x="5" y="231"/>
                        <a:pt x="7" y="234"/>
                        <a:pt x="9" y="234"/>
                      </a:cubicBezTo>
                      <a:cubicBezTo>
                        <a:pt x="11" y="234"/>
                        <a:pt x="14" y="231"/>
                        <a:pt x="18" y="227"/>
                      </a:cubicBezTo>
                      <a:cubicBezTo>
                        <a:pt x="206" y="59"/>
                        <a:pt x="344" y="22"/>
                        <a:pt x="431" y="22"/>
                      </a:cubicBezTo>
                      <a:cubicBezTo>
                        <a:pt x="459" y="22"/>
                        <a:pt x="482" y="26"/>
                        <a:pt x="500" y="31"/>
                      </a:cubicBezTo>
                      <a:cubicBezTo>
                        <a:pt x="598" y="57"/>
                        <a:pt x="687" y="156"/>
                        <a:pt x="749" y="289"/>
                      </a:cubicBezTo>
                      <a:cubicBezTo>
                        <a:pt x="857" y="530"/>
                        <a:pt x="892" y="949"/>
                        <a:pt x="723" y="1288"/>
                      </a:cubicBezTo>
                      <a:cubicBezTo>
                        <a:pt x="678" y="1387"/>
                        <a:pt x="616" y="1431"/>
                        <a:pt x="544" y="1485"/>
                      </a:cubicBezTo>
                      <a:cubicBezTo>
                        <a:pt x="473" y="1538"/>
                        <a:pt x="402" y="1583"/>
                        <a:pt x="384" y="1690"/>
                      </a:cubicBezTo>
                      <a:cubicBezTo>
                        <a:pt x="366" y="1788"/>
                        <a:pt x="393" y="1913"/>
                        <a:pt x="589" y="2198"/>
                      </a:cubicBezTo>
                      <a:cubicBezTo>
                        <a:pt x="767" y="2439"/>
                        <a:pt x="901" y="2555"/>
                        <a:pt x="1008" y="2653"/>
                      </a:cubicBezTo>
                      <a:cubicBezTo>
                        <a:pt x="1124" y="2743"/>
                        <a:pt x="1204" y="2814"/>
                        <a:pt x="1285" y="2975"/>
                      </a:cubicBezTo>
                      <a:cubicBezTo>
                        <a:pt x="1472" y="3331"/>
                        <a:pt x="1436" y="3724"/>
                        <a:pt x="1436" y="3742"/>
                      </a:cubicBezTo>
                      <a:cubicBezTo>
                        <a:pt x="1419" y="3867"/>
                        <a:pt x="1392" y="3965"/>
                        <a:pt x="1365" y="4054"/>
                      </a:cubicBezTo>
                      <a:cubicBezTo>
                        <a:pt x="1320" y="4188"/>
                        <a:pt x="1294" y="4295"/>
                        <a:pt x="1338" y="4447"/>
                      </a:cubicBezTo>
                      <a:cubicBezTo>
                        <a:pt x="1383" y="4580"/>
                        <a:pt x="1472" y="4661"/>
                        <a:pt x="1543" y="4723"/>
                      </a:cubicBezTo>
                      <a:cubicBezTo>
                        <a:pt x="1579" y="4750"/>
                        <a:pt x="1606" y="4777"/>
                        <a:pt x="1633" y="4803"/>
                      </a:cubicBezTo>
                      <a:cubicBezTo>
                        <a:pt x="1865" y="5071"/>
                        <a:pt x="1731" y="5687"/>
                        <a:pt x="1240" y="6641"/>
                      </a:cubicBezTo>
                      <a:cubicBezTo>
                        <a:pt x="1240" y="6641"/>
                        <a:pt x="1240" y="6650"/>
                        <a:pt x="1249" y="6659"/>
                      </a:cubicBezTo>
                      <a:cubicBezTo>
                        <a:pt x="1249" y="6659"/>
                        <a:pt x="1258" y="6650"/>
                        <a:pt x="1258" y="6650"/>
                      </a:cubicBezTo>
                      <a:cubicBezTo>
                        <a:pt x="1758" y="5687"/>
                        <a:pt x="1891" y="5062"/>
                        <a:pt x="1651" y="4786"/>
                      </a:cubicBezTo>
                      <a:cubicBezTo>
                        <a:pt x="1624" y="4759"/>
                        <a:pt x="1588" y="4732"/>
                        <a:pt x="1561" y="4705"/>
                      </a:cubicBezTo>
                      <a:cubicBezTo>
                        <a:pt x="1481" y="4643"/>
                        <a:pt x="1401" y="4571"/>
                        <a:pt x="1356" y="4438"/>
                      </a:cubicBezTo>
                      <a:cubicBezTo>
                        <a:pt x="1312" y="4295"/>
                        <a:pt x="1347" y="4197"/>
                        <a:pt x="1383" y="4063"/>
                      </a:cubicBezTo>
                      <a:cubicBezTo>
                        <a:pt x="1410" y="3974"/>
                        <a:pt x="1445" y="3876"/>
                        <a:pt x="1454" y="3742"/>
                      </a:cubicBezTo>
                      <a:cubicBezTo>
                        <a:pt x="1463" y="3697"/>
                        <a:pt x="1490" y="3322"/>
                        <a:pt x="1312" y="2966"/>
                      </a:cubicBezTo>
                      <a:cubicBezTo>
                        <a:pt x="1222" y="2805"/>
                        <a:pt x="1133" y="2725"/>
                        <a:pt x="1026" y="2636"/>
                      </a:cubicBezTo>
                      <a:cubicBezTo>
                        <a:pt x="919" y="2537"/>
                        <a:pt x="785" y="2421"/>
                        <a:pt x="607" y="2181"/>
                      </a:cubicBezTo>
                      <a:cubicBezTo>
                        <a:pt x="402" y="1895"/>
                        <a:pt x="393" y="1779"/>
                        <a:pt x="410" y="1690"/>
                      </a:cubicBezTo>
                      <a:cubicBezTo>
                        <a:pt x="428" y="1601"/>
                        <a:pt x="491" y="1547"/>
                        <a:pt x="562" y="1494"/>
                      </a:cubicBezTo>
                      <a:cubicBezTo>
                        <a:pt x="625" y="1449"/>
                        <a:pt x="696" y="1396"/>
                        <a:pt x="741" y="1297"/>
                      </a:cubicBezTo>
                      <a:cubicBezTo>
                        <a:pt x="892" y="1003"/>
                        <a:pt x="901" y="584"/>
                        <a:pt x="767" y="280"/>
                      </a:cubicBezTo>
                      <a:cubicBezTo>
                        <a:pt x="705" y="138"/>
                        <a:pt x="616" y="40"/>
                        <a:pt x="509" y="13"/>
                      </a:cubicBezTo>
                      <a:cubicBezTo>
                        <a:pt x="488" y="6"/>
                        <a:pt x="462" y="1"/>
                        <a:pt x="4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4"/>
                <p:cNvSpPr/>
                <p:nvPr/>
              </p:nvSpPr>
              <p:spPr>
                <a:xfrm>
                  <a:off x="1125217" y="316156"/>
                  <a:ext cx="144512" cy="127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7" h="3525" extrusionOk="0">
                      <a:moveTo>
                        <a:pt x="99" y="1"/>
                      </a:moveTo>
                      <a:cubicBezTo>
                        <a:pt x="81" y="45"/>
                        <a:pt x="63" y="108"/>
                        <a:pt x="54" y="197"/>
                      </a:cubicBezTo>
                      <a:cubicBezTo>
                        <a:pt x="1" y="607"/>
                        <a:pt x="268" y="1125"/>
                        <a:pt x="1874" y="2409"/>
                      </a:cubicBezTo>
                      <a:cubicBezTo>
                        <a:pt x="1972" y="2490"/>
                        <a:pt x="2088" y="2579"/>
                        <a:pt x="2213" y="2677"/>
                      </a:cubicBezTo>
                      <a:cubicBezTo>
                        <a:pt x="2338" y="2775"/>
                        <a:pt x="2472" y="2873"/>
                        <a:pt x="2623" y="2989"/>
                      </a:cubicBezTo>
                      <a:cubicBezTo>
                        <a:pt x="2846" y="3150"/>
                        <a:pt x="3096" y="3337"/>
                        <a:pt x="3373" y="3525"/>
                      </a:cubicBezTo>
                      <a:lnTo>
                        <a:pt x="4006" y="2731"/>
                      </a:lnTo>
                      <a:cubicBezTo>
                        <a:pt x="3756" y="2472"/>
                        <a:pt x="3516" y="2213"/>
                        <a:pt x="3266" y="1954"/>
                      </a:cubicBezTo>
                      <a:cubicBezTo>
                        <a:pt x="2909" y="1580"/>
                        <a:pt x="2552" y="1205"/>
                        <a:pt x="2204" y="839"/>
                      </a:cubicBezTo>
                      <a:cubicBezTo>
                        <a:pt x="1499" y="554"/>
                        <a:pt x="804" y="286"/>
                        <a:pt x="99" y="1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14"/>
                <p:cNvSpPr/>
                <p:nvPr/>
              </p:nvSpPr>
              <p:spPr>
                <a:xfrm>
                  <a:off x="1205031" y="386629"/>
                  <a:ext cx="37976" cy="37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1036" extrusionOk="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856" y="107"/>
                        <a:pt x="660" y="206"/>
                        <a:pt x="455" y="313"/>
                      </a:cubicBezTo>
                      <a:cubicBezTo>
                        <a:pt x="303" y="446"/>
                        <a:pt x="152" y="589"/>
                        <a:pt x="0" y="723"/>
                      </a:cubicBezTo>
                      <a:cubicBezTo>
                        <a:pt x="125" y="821"/>
                        <a:pt x="259" y="919"/>
                        <a:pt x="410" y="1035"/>
                      </a:cubicBezTo>
                      <a:cubicBezTo>
                        <a:pt x="625" y="687"/>
                        <a:pt x="839" y="339"/>
                        <a:pt x="10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14"/>
                <p:cNvSpPr/>
                <p:nvPr/>
              </p:nvSpPr>
              <p:spPr>
                <a:xfrm>
                  <a:off x="1115587" y="307933"/>
                  <a:ext cx="130339" cy="12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4" h="3494" extrusionOk="0">
                      <a:moveTo>
                        <a:pt x="909" y="0"/>
                      </a:moveTo>
                      <a:cubicBezTo>
                        <a:pt x="605" y="0"/>
                        <a:pt x="310" y="82"/>
                        <a:pt x="196" y="255"/>
                      </a:cubicBezTo>
                      <a:cubicBezTo>
                        <a:pt x="0" y="550"/>
                        <a:pt x="348" y="1094"/>
                        <a:pt x="767" y="1727"/>
                      </a:cubicBezTo>
                      <a:cubicBezTo>
                        <a:pt x="1088" y="2218"/>
                        <a:pt x="1570" y="2843"/>
                        <a:pt x="2266" y="3494"/>
                      </a:cubicBezTo>
                      <a:cubicBezTo>
                        <a:pt x="2721" y="3030"/>
                        <a:pt x="3167" y="2566"/>
                        <a:pt x="3613" y="2102"/>
                      </a:cubicBezTo>
                      <a:cubicBezTo>
                        <a:pt x="2962" y="1469"/>
                        <a:pt x="2311" y="844"/>
                        <a:pt x="1650" y="220"/>
                      </a:cubicBezTo>
                      <a:cubicBezTo>
                        <a:pt x="1498" y="76"/>
                        <a:pt x="1199" y="0"/>
                        <a:pt x="90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14"/>
                <p:cNvSpPr/>
                <p:nvPr/>
              </p:nvSpPr>
              <p:spPr>
                <a:xfrm>
                  <a:off x="1187647" y="905295"/>
                  <a:ext cx="100730" cy="47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3" h="1330" extrusionOk="0">
                      <a:moveTo>
                        <a:pt x="714" y="0"/>
                      </a:moveTo>
                      <a:cubicBezTo>
                        <a:pt x="553" y="36"/>
                        <a:pt x="393" y="71"/>
                        <a:pt x="232" y="107"/>
                      </a:cubicBezTo>
                      <a:cubicBezTo>
                        <a:pt x="223" y="455"/>
                        <a:pt x="152" y="660"/>
                        <a:pt x="98" y="785"/>
                      </a:cubicBezTo>
                      <a:cubicBezTo>
                        <a:pt x="81" y="803"/>
                        <a:pt x="63" y="848"/>
                        <a:pt x="45" y="910"/>
                      </a:cubicBezTo>
                      <a:cubicBezTo>
                        <a:pt x="0" y="1079"/>
                        <a:pt x="36" y="1231"/>
                        <a:pt x="72" y="1329"/>
                      </a:cubicBezTo>
                      <a:cubicBezTo>
                        <a:pt x="982" y="1231"/>
                        <a:pt x="1892" y="1133"/>
                        <a:pt x="2793" y="1035"/>
                      </a:cubicBezTo>
                      <a:cubicBezTo>
                        <a:pt x="2793" y="1008"/>
                        <a:pt x="2775" y="964"/>
                        <a:pt x="2739" y="937"/>
                      </a:cubicBezTo>
                      <a:cubicBezTo>
                        <a:pt x="2701" y="899"/>
                        <a:pt x="2651" y="889"/>
                        <a:pt x="2598" y="889"/>
                      </a:cubicBezTo>
                      <a:cubicBezTo>
                        <a:pt x="2550" y="889"/>
                        <a:pt x="2500" y="897"/>
                        <a:pt x="2454" y="901"/>
                      </a:cubicBezTo>
                      <a:cubicBezTo>
                        <a:pt x="2443" y="902"/>
                        <a:pt x="2433" y="902"/>
                        <a:pt x="2423" y="902"/>
                      </a:cubicBezTo>
                      <a:cubicBezTo>
                        <a:pt x="2302" y="902"/>
                        <a:pt x="2185" y="862"/>
                        <a:pt x="2065" y="862"/>
                      </a:cubicBezTo>
                      <a:cubicBezTo>
                        <a:pt x="2046" y="862"/>
                        <a:pt x="2027" y="863"/>
                        <a:pt x="2008" y="865"/>
                      </a:cubicBezTo>
                      <a:cubicBezTo>
                        <a:pt x="1988" y="869"/>
                        <a:pt x="1966" y="871"/>
                        <a:pt x="1943" y="871"/>
                      </a:cubicBezTo>
                      <a:cubicBezTo>
                        <a:pt x="1727" y="871"/>
                        <a:pt x="1359" y="701"/>
                        <a:pt x="714" y="0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14"/>
                <p:cNvSpPr/>
                <p:nvPr/>
              </p:nvSpPr>
              <p:spPr>
                <a:xfrm>
                  <a:off x="1146784" y="694849"/>
                  <a:ext cx="73068" cy="22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6326" extrusionOk="0">
                      <a:moveTo>
                        <a:pt x="446" y="1"/>
                      </a:moveTo>
                      <a:lnTo>
                        <a:pt x="446" y="1"/>
                      </a:lnTo>
                      <a:cubicBezTo>
                        <a:pt x="455" y="277"/>
                        <a:pt x="446" y="697"/>
                        <a:pt x="357" y="1187"/>
                      </a:cubicBezTo>
                      <a:cubicBezTo>
                        <a:pt x="286" y="1562"/>
                        <a:pt x="214" y="1740"/>
                        <a:pt x="161" y="1928"/>
                      </a:cubicBezTo>
                      <a:cubicBezTo>
                        <a:pt x="98" y="2151"/>
                        <a:pt x="0" y="2659"/>
                        <a:pt x="562" y="4363"/>
                      </a:cubicBezTo>
                      <a:cubicBezTo>
                        <a:pt x="732" y="4872"/>
                        <a:pt x="982" y="5550"/>
                        <a:pt x="1339" y="6326"/>
                      </a:cubicBezTo>
                      <a:cubicBezTo>
                        <a:pt x="1570" y="6299"/>
                        <a:pt x="1793" y="6272"/>
                        <a:pt x="2025" y="6245"/>
                      </a:cubicBezTo>
                      <a:cubicBezTo>
                        <a:pt x="1776" y="5086"/>
                        <a:pt x="1597" y="3739"/>
                        <a:pt x="1642" y="2249"/>
                      </a:cubicBezTo>
                      <a:cubicBezTo>
                        <a:pt x="1651" y="1937"/>
                        <a:pt x="1669" y="1633"/>
                        <a:pt x="1695" y="1348"/>
                      </a:cubicBezTo>
                      <a:cubicBezTo>
                        <a:pt x="1695" y="1259"/>
                        <a:pt x="1686" y="1160"/>
                        <a:pt x="1678" y="1062"/>
                      </a:cubicBezTo>
                      <a:cubicBezTo>
                        <a:pt x="1651" y="857"/>
                        <a:pt x="1606" y="670"/>
                        <a:pt x="1562" y="518"/>
                      </a:cubicBezTo>
                      <a:cubicBezTo>
                        <a:pt x="1187" y="349"/>
                        <a:pt x="821" y="170"/>
                        <a:pt x="446" y="1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14"/>
                <p:cNvSpPr/>
                <p:nvPr/>
              </p:nvSpPr>
              <p:spPr>
                <a:xfrm>
                  <a:off x="1191506" y="947384"/>
                  <a:ext cx="66937" cy="15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422" extrusionOk="0">
                      <a:moveTo>
                        <a:pt x="1694" y="1"/>
                      </a:moveTo>
                      <a:cubicBezTo>
                        <a:pt x="1689" y="1"/>
                        <a:pt x="1683" y="1"/>
                        <a:pt x="1678" y="2"/>
                      </a:cubicBezTo>
                      <a:lnTo>
                        <a:pt x="143" y="109"/>
                      </a:lnTo>
                      <a:cubicBezTo>
                        <a:pt x="63" y="118"/>
                        <a:pt x="0" y="189"/>
                        <a:pt x="0" y="278"/>
                      </a:cubicBezTo>
                      <a:cubicBezTo>
                        <a:pt x="9" y="354"/>
                        <a:pt x="73" y="422"/>
                        <a:pt x="155" y="422"/>
                      </a:cubicBezTo>
                      <a:cubicBezTo>
                        <a:pt x="160" y="422"/>
                        <a:pt x="165" y="422"/>
                        <a:pt x="170" y="421"/>
                      </a:cubicBezTo>
                      <a:lnTo>
                        <a:pt x="1704" y="305"/>
                      </a:lnTo>
                      <a:cubicBezTo>
                        <a:pt x="1785" y="305"/>
                        <a:pt x="1856" y="225"/>
                        <a:pt x="1847" y="144"/>
                      </a:cubicBezTo>
                      <a:cubicBezTo>
                        <a:pt x="1839" y="61"/>
                        <a:pt x="1776" y="1"/>
                        <a:pt x="16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14"/>
                <p:cNvSpPr/>
                <p:nvPr/>
              </p:nvSpPr>
              <p:spPr>
                <a:xfrm>
                  <a:off x="1186673" y="919432"/>
                  <a:ext cx="103651" cy="33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4" h="938" extrusionOk="0">
                      <a:moveTo>
                        <a:pt x="1187" y="1"/>
                      </a:moveTo>
                      <a:cubicBezTo>
                        <a:pt x="1142" y="1"/>
                        <a:pt x="1080" y="1"/>
                        <a:pt x="1053" y="36"/>
                      </a:cubicBezTo>
                      <a:cubicBezTo>
                        <a:pt x="1000" y="108"/>
                        <a:pt x="1125" y="233"/>
                        <a:pt x="1098" y="304"/>
                      </a:cubicBezTo>
                      <a:cubicBezTo>
                        <a:pt x="1084" y="328"/>
                        <a:pt x="1045" y="344"/>
                        <a:pt x="964" y="344"/>
                      </a:cubicBezTo>
                      <a:cubicBezTo>
                        <a:pt x="835" y="344"/>
                        <a:pt x="599" y="303"/>
                        <a:pt x="188" y="188"/>
                      </a:cubicBezTo>
                      <a:cubicBezTo>
                        <a:pt x="143" y="233"/>
                        <a:pt x="63" y="349"/>
                        <a:pt x="36" y="518"/>
                      </a:cubicBezTo>
                      <a:cubicBezTo>
                        <a:pt x="1" y="723"/>
                        <a:pt x="72" y="884"/>
                        <a:pt x="99" y="937"/>
                      </a:cubicBezTo>
                      <a:cubicBezTo>
                        <a:pt x="1026" y="848"/>
                        <a:pt x="1954" y="759"/>
                        <a:pt x="2873" y="670"/>
                      </a:cubicBezTo>
                      <a:cubicBezTo>
                        <a:pt x="2873" y="616"/>
                        <a:pt x="2864" y="545"/>
                        <a:pt x="2811" y="482"/>
                      </a:cubicBezTo>
                      <a:cubicBezTo>
                        <a:pt x="2704" y="322"/>
                        <a:pt x="2454" y="322"/>
                        <a:pt x="2365" y="322"/>
                      </a:cubicBezTo>
                      <a:cubicBezTo>
                        <a:pt x="2124" y="313"/>
                        <a:pt x="1758" y="250"/>
                        <a:pt x="1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14"/>
                <p:cNvSpPr/>
                <p:nvPr/>
              </p:nvSpPr>
              <p:spPr>
                <a:xfrm>
                  <a:off x="1196014" y="891626"/>
                  <a:ext cx="26400" cy="64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1802" extrusionOk="0">
                      <a:moveTo>
                        <a:pt x="170" y="0"/>
                      </a:moveTo>
                      <a:cubicBezTo>
                        <a:pt x="158" y="0"/>
                        <a:pt x="146" y="2"/>
                        <a:pt x="134" y="4"/>
                      </a:cubicBezTo>
                      <a:cubicBezTo>
                        <a:pt x="54" y="31"/>
                        <a:pt x="0" y="111"/>
                        <a:pt x="27" y="192"/>
                      </a:cubicBezTo>
                      <a:lnTo>
                        <a:pt x="402" y="1682"/>
                      </a:lnTo>
                      <a:cubicBezTo>
                        <a:pt x="425" y="1758"/>
                        <a:pt x="486" y="1801"/>
                        <a:pt x="560" y="1801"/>
                      </a:cubicBezTo>
                      <a:cubicBezTo>
                        <a:pt x="572" y="1801"/>
                        <a:pt x="585" y="1800"/>
                        <a:pt x="598" y="1797"/>
                      </a:cubicBezTo>
                      <a:cubicBezTo>
                        <a:pt x="678" y="1780"/>
                        <a:pt x="732" y="1690"/>
                        <a:pt x="705" y="1610"/>
                      </a:cubicBezTo>
                      <a:lnTo>
                        <a:pt x="321" y="120"/>
                      </a:lnTo>
                      <a:cubicBezTo>
                        <a:pt x="306" y="44"/>
                        <a:pt x="239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14"/>
                <p:cNvSpPr/>
                <p:nvPr/>
              </p:nvSpPr>
              <p:spPr>
                <a:xfrm>
                  <a:off x="1069892" y="485739"/>
                  <a:ext cx="140293" cy="24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0" h="6658" extrusionOk="0">
                      <a:moveTo>
                        <a:pt x="2159" y="0"/>
                      </a:moveTo>
                      <a:cubicBezTo>
                        <a:pt x="1437" y="482"/>
                        <a:pt x="723" y="972"/>
                        <a:pt x="0" y="1463"/>
                      </a:cubicBezTo>
                      <a:cubicBezTo>
                        <a:pt x="607" y="2605"/>
                        <a:pt x="1213" y="3756"/>
                        <a:pt x="1811" y="4907"/>
                      </a:cubicBezTo>
                      <a:cubicBezTo>
                        <a:pt x="1909" y="5085"/>
                        <a:pt x="1999" y="5263"/>
                        <a:pt x="2097" y="5442"/>
                      </a:cubicBezTo>
                      <a:cubicBezTo>
                        <a:pt x="2204" y="5594"/>
                        <a:pt x="2320" y="5736"/>
                        <a:pt x="2436" y="5861"/>
                      </a:cubicBezTo>
                      <a:cubicBezTo>
                        <a:pt x="2881" y="6374"/>
                        <a:pt x="3313" y="6657"/>
                        <a:pt x="3570" y="6657"/>
                      </a:cubicBezTo>
                      <a:cubicBezTo>
                        <a:pt x="3618" y="6657"/>
                        <a:pt x="3659" y="6648"/>
                        <a:pt x="3694" y="6628"/>
                      </a:cubicBezTo>
                      <a:cubicBezTo>
                        <a:pt x="3881" y="6512"/>
                        <a:pt x="3890" y="6066"/>
                        <a:pt x="3738" y="5495"/>
                      </a:cubicBezTo>
                      <a:cubicBezTo>
                        <a:pt x="3694" y="5317"/>
                        <a:pt x="3640" y="5139"/>
                        <a:pt x="3569" y="4960"/>
                      </a:cubicBezTo>
                      <a:cubicBezTo>
                        <a:pt x="3569" y="4113"/>
                        <a:pt x="3462" y="2890"/>
                        <a:pt x="2926" y="1526"/>
                      </a:cubicBezTo>
                      <a:cubicBezTo>
                        <a:pt x="2694" y="928"/>
                        <a:pt x="2427" y="419"/>
                        <a:pt x="2159" y="0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14"/>
                <p:cNvSpPr/>
                <p:nvPr/>
              </p:nvSpPr>
              <p:spPr>
                <a:xfrm>
                  <a:off x="1135207" y="655934"/>
                  <a:ext cx="69533" cy="41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8" h="1143" extrusionOk="0">
                      <a:moveTo>
                        <a:pt x="125" y="0"/>
                      </a:moveTo>
                      <a:lnTo>
                        <a:pt x="0" y="188"/>
                      </a:lnTo>
                      <a:cubicBezTo>
                        <a:pt x="98" y="366"/>
                        <a:pt x="188" y="544"/>
                        <a:pt x="286" y="723"/>
                      </a:cubicBezTo>
                      <a:cubicBezTo>
                        <a:pt x="393" y="875"/>
                        <a:pt x="509" y="1017"/>
                        <a:pt x="625" y="1142"/>
                      </a:cubicBezTo>
                      <a:cubicBezTo>
                        <a:pt x="1062" y="1017"/>
                        <a:pt x="1490" y="901"/>
                        <a:pt x="1927" y="776"/>
                      </a:cubicBezTo>
                      <a:cubicBezTo>
                        <a:pt x="1329" y="509"/>
                        <a:pt x="732" y="25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14"/>
                <p:cNvSpPr/>
                <p:nvPr/>
              </p:nvSpPr>
              <p:spPr>
                <a:xfrm>
                  <a:off x="1047026" y="442279"/>
                  <a:ext cx="160597" cy="241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" h="6701" extrusionOk="0">
                      <a:moveTo>
                        <a:pt x="1678" y="1"/>
                      </a:moveTo>
                      <a:cubicBezTo>
                        <a:pt x="1517" y="72"/>
                        <a:pt x="1196" y="224"/>
                        <a:pt x="866" y="509"/>
                      </a:cubicBezTo>
                      <a:cubicBezTo>
                        <a:pt x="652" y="697"/>
                        <a:pt x="429" y="946"/>
                        <a:pt x="242" y="1259"/>
                      </a:cubicBezTo>
                      <a:cubicBezTo>
                        <a:pt x="170" y="1375"/>
                        <a:pt x="117" y="1482"/>
                        <a:pt x="72" y="1598"/>
                      </a:cubicBezTo>
                      <a:cubicBezTo>
                        <a:pt x="28" y="1812"/>
                        <a:pt x="1" y="2053"/>
                        <a:pt x="10" y="2311"/>
                      </a:cubicBezTo>
                      <a:cubicBezTo>
                        <a:pt x="10" y="2454"/>
                        <a:pt x="28" y="2588"/>
                        <a:pt x="45" y="2704"/>
                      </a:cubicBezTo>
                      <a:cubicBezTo>
                        <a:pt x="224" y="2855"/>
                        <a:pt x="411" y="3016"/>
                        <a:pt x="590" y="3168"/>
                      </a:cubicBezTo>
                      <a:cubicBezTo>
                        <a:pt x="670" y="3337"/>
                        <a:pt x="759" y="3498"/>
                        <a:pt x="839" y="3667"/>
                      </a:cubicBezTo>
                      <a:cubicBezTo>
                        <a:pt x="1348" y="4666"/>
                        <a:pt x="1847" y="5666"/>
                        <a:pt x="2347" y="6656"/>
                      </a:cubicBezTo>
                      <a:cubicBezTo>
                        <a:pt x="3052" y="6674"/>
                        <a:pt x="3748" y="6683"/>
                        <a:pt x="4452" y="6700"/>
                      </a:cubicBezTo>
                      <a:cubicBezTo>
                        <a:pt x="4444" y="6361"/>
                        <a:pt x="4408" y="5969"/>
                        <a:pt x="4354" y="5550"/>
                      </a:cubicBezTo>
                      <a:cubicBezTo>
                        <a:pt x="4256" y="4809"/>
                        <a:pt x="4069" y="3944"/>
                        <a:pt x="3730" y="3025"/>
                      </a:cubicBezTo>
                      <a:cubicBezTo>
                        <a:pt x="3471" y="2347"/>
                        <a:pt x="3186" y="1758"/>
                        <a:pt x="2891" y="1250"/>
                      </a:cubicBezTo>
                      <a:cubicBezTo>
                        <a:pt x="2784" y="1053"/>
                        <a:pt x="2668" y="875"/>
                        <a:pt x="2561" y="706"/>
                      </a:cubicBezTo>
                      <a:cubicBezTo>
                        <a:pt x="2267" y="474"/>
                        <a:pt x="1972" y="233"/>
                        <a:pt x="16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14"/>
                <p:cNvSpPr/>
                <p:nvPr/>
              </p:nvSpPr>
              <p:spPr>
                <a:xfrm>
                  <a:off x="1213074" y="435535"/>
                  <a:ext cx="149309" cy="70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0" h="1946" extrusionOk="0">
                      <a:moveTo>
                        <a:pt x="669" y="0"/>
                      </a:moveTo>
                      <a:cubicBezTo>
                        <a:pt x="446" y="232"/>
                        <a:pt x="223" y="464"/>
                        <a:pt x="0" y="705"/>
                      </a:cubicBezTo>
                      <a:cubicBezTo>
                        <a:pt x="268" y="1053"/>
                        <a:pt x="553" y="1249"/>
                        <a:pt x="776" y="1374"/>
                      </a:cubicBezTo>
                      <a:cubicBezTo>
                        <a:pt x="1276" y="1642"/>
                        <a:pt x="1659" y="1642"/>
                        <a:pt x="2757" y="1767"/>
                      </a:cubicBezTo>
                      <a:cubicBezTo>
                        <a:pt x="3024" y="1794"/>
                        <a:pt x="3408" y="1847"/>
                        <a:pt x="3863" y="1945"/>
                      </a:cubicBezTo>
                      <a:cubicBezTo>
                        <a:pt x="3952" y="1722"/>
                        <a:pt x="4050" y="1508"/>
                        <a:pt x="4139" y="1285"/>
                      </a:cubicBezTo>
                      <a:cubicBezTo>
                        <a:pt x="4032" y="1276"/>
                        <a:pt x="3854" y="1258"/>
                        <a:pt x="3640" y="1205"/>
                      </a:cubicBezTo>
                      <a:cubicBezTo>
                        <a:pt x="2739" y="1000"/>
                        <a:pt x="2400" y="554"/>
                        <a:pt x="1463" y="215"/>
                      </a:cubicBezTo>
                      <a:cubicBezTo>
                        <a:pt x="1294" y="152"/>
                        <a:pt x="1026" y="72"/>
                        <a:pt x="669" y="0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14"/>
                <p:cNvSpPr/>
                <p:nvPr/>
              </p:nvSpPr>
              <p:spPr>
                <a:xfrm>
                  <a:off x="1232369" y="409784"/>
                  <a:ext cx="145126" cy="8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365" extrusionOk="0">
                      <a:moveTo>
                        <a:pt x="768" y="1"/>
                      </a:moveTo>
                      <a:cubicBezTo>
                        <a:pt x="509" y="197"/>
                        <a:pt x="259" y="393"/>
                        <a:pt x="0" y="590"/>
                      </a:cubicBezTo>
                      <a:cubicBezTo>
                        <a:pt x="223" y="982"/>
                        <a:pt x="473" y="1214"/>
                        <a:pt x="678" y="1375"/>
                      </a:cubicBezTo>
                      <a:cubicBezTo>
                        <a:pt x="1133" y="1705"/>
                        <a:pt x="1517" y="1758"/>
                        <a:pt x="2587" y="2035"/>
                      </a:cubicBezTo>
                      <a:cubicBezTo>
                        <a:pt x="2846" y="2106"/>
                        <a:pt x="3212" y="2204"/>
                        <a:pt x="3658" y="2365"/>
                      </a:cubicBezTo>
                      <a:cubicBezTo>
                        <a:pt x="3774" y="2160"/>
                        <a:pt x="3899" y="1954"/>
                        <a:pt x="4024" y="1749"/>
                      </a:cubicBezTo>
                      <a:cubicBezTo>
                        <a:pt x="3917" y="1731"/>
                        <a:pt x="3747" y="1687"/>
                        <a:pt x="3542" y="1607"/>
                      </a:cubicBezTo>
                      <a:cubicBezTo>
                        <a:pt x="2677" y="1276"/>
                        <a:pt x="2400" y="786"/>
                        <a:pt x="1517" y="322"/>
                      </a:cubicBezTo>
                      <a:cubicBezTo>
                        <a:pt x="1356" y="233"/>
                        <a:pt x="1107" y="108"/>
                        <a:pt x="768" y="1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14"/>
                <p:cNvSpPr/>
                <p:nvPr/>
              </p:nvSpPr>
              <p:spPr>
                <a:xfrm>
                  <a:off x="1119446" y="216434"/>
                  <a:ext cx="78189" cy="88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2445" extrusionOk="0">
                      <a:moveTo>
                        <a:pt x="1365" y="0"/>
                      </a:moveTo>
                      <a:cubicBezTo>
                        <a:pt x="910" y="553"/>
                        <a:pt x="455" y="1097"/>
                        <a:pt x="0" y="1642"/>
                      </a:cubicBezTo>
                      <a:lnTo>
                        <a:pt x="1267" y="2445"/>
                      </a:lnTo>
                      <a:cubicBezTo>
                        <a:pt x="1454" y="2168"/>
                        <a:pt x="1633" y="1883"/>
                        <a:pt x="1820" y="1597"/>
                      </a:cubicBezTo>
                      <a:cubicBezTo>
                        <a:pt x="1820" y="1597"/>
                        <a:pt x="1829" y="1597"/>
                        <a:pt x="1829" y="1588"/>
                      </a:cubicBezTo>
                      <a:cubicBezTo>
                        <a:pt x="1945" y="1419"/>
                        <a:pt x="2052" y="1240"/>
                        <a:pt x="2168" y="1062"/>
                      </a:cubicBezTo>
                      <a:cubicBezTo>
                        <a:pt x="2052" y="946"/>
                        <a:pt x="1936" y="812"/>
                        <a:pt x="1811" y="660"/>
                      </a:cubicBezTo>
                      <a:cubicBezTo>
                        <a:pt x="1793" y="634"/>
                        <a:pt x="1775" y="616"/>
                        <a:pt x="1758" y="589"/>
                      </a:cubicBezTo>
                      <a:cubicBezTo>
                        <a:pt x="1597" y="375"/>
                        <a:pt x="1472" y="179"/>
                        <a:pt x="1365" y="0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14"/>
                <p:cNvSpPr/>
                <p:nvPr/>
              </p:nvSpPr>
              <p:spPr>
                <a:xfrm>
                  <a:off x="1065383" y="262093"/>
                  <a:ext cx="120024" cy="30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8" h="8485" extrusionOk="0">
                      <a:moveTo>
                        <a:pt x="1802" y="1"/>
                      </a:moveTo>
                      <a:cubicBezTo>
                        <a:pt x="1686" y="72"/>
                        <a:pt x="1535" y="170"/>
                        <a:pt x="1374" y="322"/>
                      </a:cubicBezTo>
                      <a:cubicBezTo>
                        <a:pt x="1365" y="322"/>
                        <a:pt x="1365" y="331"/>
                        <a:pt x="1356" y="340"/>
                      </a:cubicBezTo>
                      <a:cubicBezTo>
                        <a:pt x="1294" y="394"/>
                        <a:pt x="1026" y="670"/>
                        <a:pt x="821" y="1036"/>
                      </a:cubicBezTo>
                      <a:cubicBezTo>
                        <a:pt x="375" y="1857"/>
                        <a:pt x="429" y="3007"/>
                        <a:pt x="437" y="3150"/>
                      </a:cubicBezTo>
                      <a:cubicBezTo>
                        <a:pt x="295" y="4096"/>
                        <a:pt x="143" y="5050"/>
                        <a:pt x="0" y="6005"/>
                      </a:cubicBezTo>
                      <a:cubicBezTo>
                        <a:pt x="339" y="6513"/>
                        <a:pt x="687" y="7031"/>
                        <a:pt x="1026" y="7548"/>
                      </a:cubicBezTo>
                      <a:cubicBezTo>
                        <a:pt x="1231" y="7860"/>
                        <a:pt x="1437" y="8173"/>
                        <a:pt x="1642" y="8485"/>
                      </a:cubicBezTo>
                      <a:cubicBezTo>
                        <a:pt x="1767" y="8137"/>
                        <a:pt x="1883" y="7789"/>
                        <a:pt x="1999" y="7441"/>
                      </a:cubicBezTo>
                      <a:cubicBezTo>
                        <a:pt x="2257" y="6701"/>
                        <a:pt x="2507" y="5960"/>
                        <a:pt x="2757" y="5220"/>
                      </a:cubicBezTo>
                      <a:cubicBezTo>
                        <a:pt x="2953" y="4649"/>
                        <a:pt x="3141" y="4078"/>
                        <a:pt x="3328" y="3516"/>
                      </a:cubicBezTo>
                      <a:cubicBezTo>
                        <a:pt x="3319" y="3248"/>
                        <a:pt x="3301" y="2972"/>
                        <a:pt x="3283" y="2704"/>
                      </a:cubicBezTo>
                      <a:cubicBezTo>
                        <a:pt x="3230" y="2035"/>
                        <a:pt x="3158" y="1402"/>
                        <a:pt x="3069" y="813"/>
                      </a:cubicBezTo>
                      <a:cubicBezTo>
                        <a:pt x="2944" y="652"/>
                        <a:pt x="2855" y="563"/>
                        <a:pt x="2828" y="536"/>
                      </a:cubicBez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14"/>
                <p:cNvSpPr/>
                <p:nvPr/>
              </p:nvSpPr>
              <p:spPr>
                <a:xfrm>
                  <a:off x="1066682" y="687456"/>
                  <a:ext cx="74655" cy="169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702" extrusionOk="0">
                      <a:moveTo>
                        <a:pt x="1847" y="1"/>
                      </a:moveTo>
                      <a:lnTo>
                        <a:pt x="0" y="4604"/>
                      </a:lnTo>
                      <a:lnTo>
                        <a:pt x="232" y="4702"/>
                      </a:lnTo>
                      <a:lnTo>
                        <a:pt x="2070" y="99"/>
                      </a:lnTo>
                      <a:lnTo>
                        <a:pt x="184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14"/>
                <p:cNvSpPr/>
                <p:nvPr/>
              </p:nvSpPr>
              <p:spPr>
                <a:xfrm>
                  <a:off x="1390013" y="751148"/>
                  <a:ext cx="93985" cy="114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6" h="3168" extrusionOk="0">
                      <a:moveTo>
                        <a:pt x="777" y="1"/>
                      </a:moveTo>
                      <a:lnTo>
                        <a:pt x="1" y="572"/>
                      </a:lnTo>
                      <a:cubicBezTo>
                        <a:pt x="340" y="715"/>
                        <a:pt x="830" y="964"/>
                        <a:pt x="1303" y="1384"/>
                      </a:cubicBezTo>
                      <a:cubicBezTo>
                        <a:pt x="2035" y="2035"/>
                        <a:pt x="2383" y="2766"/>
                        <a:pt x="2543" y="3168"/>
                      </a:cubicBezTo>
                      <a:cubicBezTo>
                        <a:pt x="2570" y="2882"/>
                        <a:pt x="2606" y="2187"/>
                        <a:pt x="2231" y="1437"/>
                      </a:cubicBezTo>
                      <a:cubicBezTo>
                        <a:pt x="1785" y="527"/>
                        <a:pt x="1018" y="117"/>
                        <a:pt x="7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14"/>
                <p:cNvSpPr/>
                <p:nvPr/>
              </p:nvSpPr>
              <p:spPr>
                <a:xfrm>
                  <a:off x="1477545" y="859924"/>
                  <a:ext cx="91713" cy="114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3" h="317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39" y="268"/>
                        <a:pt x="946" y="803"/>
                        <a:pt x="1365" y="1686"/>
                      </a:cubicBezTo>
                      <a:cubicBezTo>
                        <a:pt x="1633" y="2266"/>
                        <a:pt x="1731" y="2801"/>
                        <a:pt x="1767" y="3176"/>
                      </a:cubicBezTo>
                      <a:lnTo>
                        <a:pt x="2543" y="2587"/>
                      </a:lnTo>
                      <a:cubicBezTo>
                        <a:pt x="2498" y="2320"/>
                        <a:pt x="2320" y="1472"/>
                        <a:pt x="1570" y="785"/>
                      </a:cubicBezTo>
                      <a:cubicBezTo>
                        <a:pt x="955" y="214"/>
                        <a:pt x="286" y="54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14"/>
                <p:cNvSpPr/>
                <p:nvPr/>
              </p:nvSpPr>
              <p:spPr>
                <a:xfrm>
                  <a:off x="1477870" y="761463"/>
                  <a:ext cx="112631" cy="94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3" h="2626" extrusionOk="0">
                      <a:moveTo>
                        <a:pt x="2516" y="0"/>
                      </a:moveTo>
                      <a:cubicBezTo>
                        <a:pt x="2391" y="348"/>
                        <a:pt x="2159" y="839"/>
                        <a:pt x="1749" y="1330"/>
                      </a:cubicBezTo>
                      <a:cubicBezTo>
                        <a:pt x="1124" y="2079"/>
                        <a:pt x="402" y="2445"/>
                        <a:pt x="0" y="2614"/>
                      </a:cubicBezTo>
                      <a:cubicBezTo>
                        <a:pt x="65" y="2620"/>
                        <a:pt x="150" y="2625"/>
                        <a:pt x="251" y="2625"/>
                      </a:cubicBezTo>
                      <a:cubicBezTo>
                        <a:pt x="605" y="2625"/>
                        <a:pt x="1153" y="2563"/>
                        <a:pt x="1722" y="2257"/>
                      </a:cubicBezTo>
                      <a:cubicBezTo>
                        <a:pt x="2623" y="1776"/>
                        <a:pt x="3007" y="1008"/>
                        <a:pt x="3122" y="759"/>
                      </a:cubicBezTo>
                      <a:lnTo>
                        <a:pt x="25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14"/>
                <p:cNvSpPr/>
                <p:nvPr/>
              </p:nvSpPr>
              <p:spPr>
                <a:xfrm>
                  <a:off x="1371043" y="851556"/>
                  <a:ext cx="112306" cy="94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2624" extrusionOk="0">
                      <a:moveTo>
                        <a:pt x="3114" y="0"/>
                      </a:moveTo>
                      <a:lnTo>
                        <a:pt x="3114" y="0"/>
                      </a:lnTo>
                      <a:cubicBezTo>
                        <a:pt x="2864" y="357"/>
                        <a:pt x="2338" y="973"/>
                        <a:pt x="1472" y="1419"/>
                      </a:cubicBezTo>
                      <a:cubicBezTo>
                        <a:pt x="901" y="1704"/>
                        <a:pt x="366" y="1820"/>
                        <a:pt x="0" y="1865"/>
                      </a:cubicBezTo>
                      <a:lnTo>
                        <a:pt x="607" y="2623"/>
                      </a:lnTo>
                      <a:cubicBezTo>
                        <a:pt x="875" y="2569"/>
                        <a:pt x="1713" y="2364"/>
                        <a:pt x="2382" y="1597"/>
                      </a:cubicBezTo>
                      <a:cubicBezTo>
                        <a:pt x="2926" y="964"/>
                        <a:pt x="3069" y="286"/>
                        <a:pt x="31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14"/>
                <p:cNvSpPr/>
                <p:nvPr/>
              </p:nvSpPr>
              <p:spPr>
                <a:xfrm>
                  <a:off x="1345292" y="725758"/>
                  <a:ext cx="273517" cy="27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4" h="7575" extrusionOk="0">
                      <a:moveTo>
                        <a:pt x="3792" y="437"/>
                      </a:moveTo>
                      <a:cubicBezTo>
                        <a:pt x="5639" y="437"/>
                        <a:pt x="7137" y="1945"/>
                        <a:pt x="7137" y="3783"/>
                      </a:cubicBezTo>
                      <a:cubicBezTo>
                        <a:pt x="7137" y="5629"/>
                        <a:pt x="5639" y="7128"/>
                        <a:pt x="3792" y="7128"/>
                      </a:cubicBezTo>
                      <a:cubicBezTo>
                        <a:pt x="1945" y="7128"/>
                        <a:pt x="447" y="5629"/>
                        <a:pt x="447" y="3783"/>
                      </a:cubicBezTo>
                      <a:cubicBezTo>
                        <a:pt x="447" y="1945"/>
                        <a:pt x="1945" y="437"/>
                        <a:pt x="3792" y="437"/>
                      </a:cubicBezTo>
                      <a:close/>
                      <a:moveTo>
                        <a:pt x="3792" y="0"/>
                      </a:moveTo>
                      <a:cubicBezTo>
                        <a:pt x="1705" y="0"/>
                        <a:pt x="1" y="1695"/>
                        <a:pt x="1" y="3783"/>
                      </a:cubicBezTo>
                      <a:cubicBezTo>
                        <a:pt x="1" y="5879"/>
                        <a:pt x="1705" y="7574"/>
                        <a:pt x="3792" y="7574"/>
                      </a:cubicBezTo>
                      <a:cubicBezTo>
                        <a:pt x="5880" y="7574"/>
                        <a:pt x="7584" y="5879"/>
                        <a:pt x="7584" y="3783"/>
                      </a:cubicBezTo>
                      <a:cubicBezTo>
                        <a:pt x="7584" y="1695"/>
                        <a:pt x="5880" y="0"/>
                        <a:pt x="37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14"/>
                <p:cNvSpPr/>
                <p:nvPr/>
              </p:nvSpPr>
              <p:spPr>
                <a:xfrm>
                  <a:off x="873945" y="751148"/>
                  <a:ext cx="93985" cy="114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6" h="3168" extrusionOk="0">
                      <a:moveTo>
                        <a:pt x="776" y="1"/>
                      </a:moveTo>
                      <a:lnTo>
                        <a:pt x="0" y="572"/>
                      </a:lnTo>
                      <a:cubicBezTo>
                        <a:pt x="339" y="715"/>
                        <a:pt x="830" y="964"/>
                        <a:pt x="1312" y="1384"/>
                      </a:cubicBezTo>
                      <a:cubicBezTo>
                        <a:pt x="2034" y="2035"/>
                        <a:pt x="2382" y="2766"/>
                        <a:pt x="2543" y="3168"/>
                      </a:cubicBezTo>
                      <a:cubicBezTo>
                        <a:pt x="2570" y="2882"/>
                        <a:pt x="2605" y="2187"/>
                        <a:pt x="2231" y="1437"/>
                      </a:cubicBezTo>
                      <a:cubicBezTo>
                        <a:pt x="1785" y="527"/>
                        <a:pt x="1026" y="117"/>
                        <a:pt x="7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14"/>
                <p:cNvSpPr/>
                <p:nvPr/>
              </p:nvSpPr>
              <p:spPr>
                <a:xfrm>
                  <a:off x="961441" y="859924"/>
                  <a:ext cx="91749" cy="114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" h="3177" extrusionOk="0">
                      <a:moveTo>
                        <a:pt x="1" y="0"/>
                      </a:moveTo>
                      <a:cubicBezTo>
                        <a:pt x="340" y="268"/>
                        <a:pt x="946" y="803"/>
                        <a:pt x="1366" y="1686"/>
                      </a:cubicBezTo>
                      <a:cubicBezTo>
                        <a:pt x="1633" y="2266"/>
                        <a:pt x="1732" y="2801"/>
                        <a:pt x="1776" y="3176"/>
                      </a:cubicBezTo>
                      <a:lnTo>
                        <a:pt x="2543" y="2587"/>
                      </a:lnTo>
                      <a:cubicBezTo>
                        <a:pt x="2499" y="2320"/>
                        <a:pt x="2320" y="1472"/>
                        <a:pt x="1571" y="785"/>
                      </a:cubicBezTo>
                      <a:cubicBezTo>
                        <a:pt x="955" y="214"/>
                        <a:pt x="286" y="54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14"/>
                <p:cNvSpPr/>
                <p:nvPr/>
              </p:nvSpPr>
              <p:spPr>
                <a:xfrm>
                  <a:off x="961766" y="761463"/>
                  <a:ext cx="112667" cy="94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2626" extrusionOk="0">
                      <a:moveTo>
                        <a:pt x="2525" y="0"/>
                      </a:moveTo>
                      <a:cubicBezTo>
                        <a:pt x="2392" y="348"/>
                        <a:pt x="2160" y="839"/>
                        <a:pt x="1749" y="1330"/>
                      </a:cubicBezTo>
                      <a:cubicBezTo>
                        <a:pt x="1125" y="2079"/>
                        <a:pt x="402" y="2445"/>
                        <a:pt x="1" y="2614"/>
                      </a:cubicBezTo>
                      <a:cubicBezTo>
                        <a:pt x="66" y="2620"/>
                        <a:pt x="151" y="2625"/>
                        <a:pt x="252" y="2625"/>
                      </a:cubicBezTo>
                      <a:cubicBezTo>
                        <a:pt x="605" y="2625"/>
                        <a:pt x="1153" y="2563"/>
                        <a:pt x="1723" y="2257"/>
                      </a:cubicBezTo>
                      <a:cubicBezTo>
                        <a:pt x="2624" y="1776"/>
                        <a:pt x="3007" y="1008"/>
                        <a:pt x="3123" y="759"/>
                      </a:cubicBezTo>
                      <a:lnTo>
                        <a:pt x="25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14"/>
                <p:cNvSpPr/>
                <p:nvPr/>
              </p:nvSpPr>
              <p:spPr>
                <a:xfrm>
                  <a:off x="854938" y="851556"/>
                  <a:ext cx="112342" cy="94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5" h="2624" extrusionOk="0">
                      <a:moveTo>
                        <a:pt x="3114" y="0"/>
                      </a:moveTo>
                      <a:lnTo>
                        <a:pt x="3114" y="0"/>
                      </a:lnTo>
                      <a:cubicBezTo>
                        <a:pt x="2865" y="357"/>
                        <a:pt x="2338" y="973"/>
                        <a:pt x="1473" y="1419"/>
                      </a:cubicBezTo>
                      <a:cubicBezTo>
                        <a:pt x="902" y="1704"/>
                        <a:pt x="367" y="1820"/>
                        <a:pt x="1" y="1865"/>
                      </a:cubicBezTo>
                      <a:lnTo>
                        <a:pt x="608" y="2623"/>
                      </a:lnTo>
                      <a:cubicBezTo>
                        <a:pt x="875" y="2569"/>
                        <a:pt x="1714" y="2364"/>
                        <a:pt x="2383" y="1597"/>
                      </a:cubicBezTo>
                      <a:cubicBezTo>
                        <a:pt x="2927" y="964"/>
                        <a:pt x="3070" y="286"/>
                        <a:pt x="31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14"/>
                <p:cNvSpPr/>
                <p:nvPr/>
              </p:nvSpPr>
              <p:spPr>
                <a:xfrm>
                  <a:off x="829223" y="725758"/>
                  <a:ext cx="273517" cy="273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4" h="7575" extrusionOk="0">
                      <a:moveTo>
                        <a:pt x="3792" y="437"/>
                      </a:moveTo>
                      <a:cubicBezTo>
                        <a:pt x="5638" y="437"/>
                        <a:pt x="7137" y="1945"/>
                        <a:pt x="7137" y="3783"/>
                      </a:cubicBezTo>
                      <a:cubicBezTo>
                        <a:pt x="7137" y="5629"/>
                        <a:pt x="5638" y="7128"/>
                        <a:pt x="3792" y="7128"/>
                      </a:cubicBezTo>
                      <a:cubicBezTo>
                        <a:pt x="1945" y="7128"/>
                        <a:pt x="446" y="5629"/>
                        <a:pt x="446" y="3783"/>
                      </a:cubicBezTo>
                      <a:cubicBezTo>
                        <a:pt x="446" y="1945"/>
                        <a:pt x="1945" y="437"/>
                        <a:pt x="3792" y="437"/>
                      </a:cubicBezTo>
                      <a:close/>
                      <a:moveTo>
                        <a:pt x="3792" y="0"/>
                      </a:moveTo>
                      <a:cubicBezTo>
                        <a:pt x="1704" y="0"/>
                        <a:pt x="0" y="1695"/>
                        <a:pt x="0" y="3783"/>
                      </a:cubicBezTo>
                      <a:cubicBezTo>
                        <a:pt x="0" y="5879"/>
                        <a:pt x="1704" y="7574"/>
                        <a:pt x="3792" y="7574"/>
                      </a:cubicBezTo>
                      <a:cubicBezTo>
                        <a:pt x="5879" y="7574"/>
                        <a:pt x="7583" y="5879"/>
                        <a:pt x="7583" y="3783"/>
                      </a:cubicBezTo>
                      <a:cubicBezTo>
                        <a:pt x="7583" y="1695"/>
                        <a:pt x="5879" y="0"/>
                        <a:pt x="37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14"/>
                <p:cNvSpPr/>
                <p:nvPr/>
              </p:nvSpPr>
              <p:spPr>
                <a:xfrm>
                  <a:off x="943120" y="839330"/>
                  <a:ext cx="45730" cy="4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76" extrusionOk="0">
                      <a:moveTo>
                        <a:pt x="634" y="0"/>
                      </a:moveTo>
                      <a:cubicBezTo>
                        <a:pt x="286" y="0"/>
                        <a:pt x="0" y="286"/>
                        <a:pt x="0" y="634"/>
                      </a:cubicBezTo>
                      <a:cubicBezTo>
                        <a:pt x="0" y="990"/>
                        <a:pt x="286" y="1276"/>
                        <a:pt x="634" y="1276"/>
                      </a:cubicBezTo>
                      <a:cubicBezTo>
                        <a:pt x="982" y="1276"/>
                        <a:pt x="1267" y="990"/>
                        <a:pt x="1267" y="634"/>
                      </a:cubicBezTo>
                      <a:cubicBezTo>
                        <a:pt x="1267" y="286"/>
                        <a:pt x="982" y="0"/>
                        <a:pt x="634" y="0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14"/>
                <p:cNvSpPr/>
                <p:nvPr/>
              </p:nvSpPr>
              <p:spPr>
                <a:xfrm>
                  <a:off x="1390013" y="499227"/>
                  <a:ext cx="92687" cy="36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0037" extrusionOk="0">
                      <a:moveTo>
                        <a:pt x="491" y="1"/>
                      </a:moveTo>
                      <a:lnTo>
                        <a:pt x="1" y="1169"/>
                      </a:lnTo>
                      <a:lnTo>
                        <a:pt x="2284" y="10037"/>
                      </a:lnTo>
                      <a:lnTo>
                        <a:pt x="2570" y="9966"/>
                      </a:lnTo>
                      <a:lnTo>
                        <a:pt x="313" y="1187"/>
                      </a:lnTo>
                      <a:lnTo>
                        <a:pt x="768" y="117"/>
                      </a:lnTo>
                      <a:lnTo>
                        <a:pt x="49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14"/>
                <p:cNvSpPr/>
                <p:nvPr/>
              </p:nvSpPr>
              <p:spPr>
                <a:xfrm>
                  <a:off x="971756" y="582576"/>
                  <a:ext cx="439849" cy="297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6" h="8244" extrusionOk="0">
                      <a:moveTo>
                        <a:pt x="11910" y="0"/>
                      </a:moveTo>
                      <a:cubicBezTo>
                        <a:pt x="11500" y="1954"/>
                        <a:pt x="10634" y="3792"/>
                        <a:pt x="9394" y="5308"/>
                      </a:cubicBezTo>
                      <a:cubicBezTo>
                        <a:pt x="8547" y="6343"/>
                        <a:pt x="7530" y="7226"/>
                        <a:pt x="6379" y="7949"/>
                      </a:cubicBezTo>
                      <a:lnTo>
                        <a:pt x="0" y="7949"/>
                      </a:lnTo>
                      <a:lnTo>
                        <a:pt x="0" y="8243"/>
                      </a:lnTo>
                      <a:lnTo>
                        <a:pt x="6459" y="8243"/>
                      </a:lnTo>
                      <a:lnTo>
                        <a:pt x="6495" y="8217"/>
                      </a:lnTo>
                      <a:cubicBezTo>
                        <a:pt x="7690" y="7485"/>
                        <a:pt x="8743" y="6566"/>
                        <a:pt x="9617" y="5487"/>
                      </a:cubicBezTo>
                      <a:cubicBezTo>
                        <a:pt x="10884" y="3934"/>
                        <a:pt x="11776" y="2061"/>
                        <a:pt x="12195" y="63"/>
                      </a:cubicBezTo>
                      <a:lnTo>
                        <a:pt x="119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4"/>
                <p:cNvSpPr/>
                <p:nvPr/>
              </p:nvSpPr>
              <p:spPr>
                <a:xfrm>
                  <a:off x="1097554" y="581927"/>
                  <a:ext cx="96546" cy="275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7" h="7646" extrusionOk="0">
                      <a:moveTo>
                        <a:pt x="286" y="0"/>
                      </a:moveTo>
                      <a:lnTo>
                        <a:pt x="0" y="90"/>
                      </a:lnTo>
                      <a:lnTo>
                        <a:pt x="2400" y="7646"/>
                      </a:lnTo>
                      <a:lnTo>
                        <a:pt x="2677" y="7557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4"/>
                <p:cNvSpPr/>
                <p:nvPr/>
              </p:nvSpPr>
              <p:spPr>
                <a:xfrm>
                  <a:off x="1040354" y="567140"/>
                  <a:ext cx="106464" cy="33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2" h="939" extrusionOk="0">
                      <a:moveTo>
                        <a:pt x="1855" y="1"/>
                      </a:moveTo>
                      <a:cubicBezTo>
                        <a:pt x="1779" y="1"/>
                        <a:pt x="1696" y="3"/>
                        <a:pt x="1604" y="9"/>
                      </a:cubicBezTo>
                      <a:cubicBezTo>
                        <a:pt x="1470" y="18"/>
                        <a:pt x="25" y="98"/>
                        <a:pt x="7" y="393"/>
                      </a:cubicBezTo>
                      <a:cubicBezTo>
                        <a:pt x="0" y="632"/>
                        <a:pt x="1005" y="938"/>
                        <a:pt x="1669" y="938"/>
                      </a:cubicBezTo>
                      <a:cubicBezTo>
                        <a:pt x="1847" y="938"/>
                        <a:pt x="2000" y="916"/>
                        <a:pt x="2104" y="865"/>
                      </a:cubicBezTo>
                      <a:cubicBezTo>
                        <a:pt x="2162" y="832"/>
                        <a:pt x="2320" y="730"/>
                        <a:pt x="2535" y="730"/>
                      </a:cubicBezTo>
                      <a:cubicBezTo>
                        <a:pt x="2552" y="730"/>
                        <a:pt x="2569" y="730"/>
                        <a:pt x="2586" y="732"/>
                      </a:cubicBezTo>
                      <a:cubicBezTo>
                        <a:pt x="2715" y="738"/>
                        <a:pt x="2793" y="782"/>
                        <a:pt x="2842" y="782"/>
                      </a:cubicBezTo>
                      <a:cubicBezTo>
                        <a:pt x="2857" y="782"/>
                        <a:pt x="2870" y="778"/>
                        <a:pt x="2880" y="767"/>
                      </a:cubicBezTo>
                      <a:cubicBezTo>
                        <a:pt x="2951" y="696"/>
                        <a:pt x="2826" y="393"/>
                        <a:pt x="2621" y="214"/>
                      </a:cubicBezTo>
                      <a:cubicBezTo>
                        <a:pt x="2463" y="79"/>
                        <a:pt x="2261" y="1"/>
                        <a:pt x="18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14"/>
                <p:cNvSpPr/>
                <p:nvPr/>
              </p:nvSpPr>
              <p:spPr>
                <a:xfrm>
                  <a:off x="933454" y="811018"/>
                  <a:ext cx="338506" cy="102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6" h="2846" extrusionOk="0">
                      <a:moveTo>
                        <a:pt x="1428" y="0"/>
                      </a:moveTo>
                      <a:cubicBezTo>
                        <a:pt x="643" y="0"/>
                        <a:pt x="1" y="634"/>
                        <a:pt x="1" y="1419"/>
                      </a:cubicBezTo>
                      <a:cubicBezTo>
                        <a:pt x="1" y="2213"/>
                        <a:pt x="643" y="2846"/>
                        <a:pt x="1428" y="2846"/>
                      </a:cubicBezTo>
                      <a:lnTo>
                        <a:pt x="7958" y="2846"/>
                      </a:lnTo>
                      <a:cubicBezTo>
                        <a:pt x="8743" y="2846"/>
                        <a:pt x="9386" y="2213"/>
                        <a:pt x="9386" y="1419"/>
                      </a:cubicBezTo>
                      <a:cubicBezTo>
                        <a:pt x="9386" y="634"/>
                        <a:pt x="8743" y="0"/>
                        <a:pt x="79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14"/>
                <p:cNvSpPr/>
                <p:nvPr/>
              </p:nvSpPr>
              <p:spPr>
                <a:xfrm>
                  <a:off x="965625" y="827103"/>
                  <a:ext cx="284769" cy="77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6" h="2142" extrusionOk="0">
                      <a:moveTo>
                        <a:pt x="6825" y="27"/>
                      </a:moveTo>
                      <a:cubicBezTo>
                        <a:pt x="7405" y="27"/>
                        <a:pt x="7878" y="491"/>
                        <a:pt x="7878" y="1071"/>
                      </a:cubicBezTo>
                      <a:cubicBezTo>
                        <a:pt x="7878" y="1651"/>
                        <a:pt x="7405" y="2115"/>
                        <a:pt x="6825" y="2115"/>
                      </a:cubicBezTo>
                      <a:lnTo>
                        <a:pt x="28" y="2115"/>
                      </a:lnTo>
                      <a:lnTo>
                        <a:pt x="28" y="27"/>
                      </a:lnTo>
                      <a:close/>
                      <a:moveTo>
                        <a:pt x="19" y="0"/>
                      </a:moveTo>
                      <a:cubicBezTo>
                        <a:pt x="10" y="0"/>
                        <a:pt x="1" y="9"/>
                        <a:pt x="1" y="18"/>
                      </a:cubicBezTo>
                      <a:lnTo>
                        <a:pt x="1" y="2123"/>
                      </a:lnTo>
                      <a:cubicBezTo>
                        <a:pt x="1" y="2132"/>
                        <a:pt x="10" y="2141"/>
                        <a:pt x="19" y="2141"/>
                      </a:cubicBezTo>
                      <a:lnTo>
                        <a:pt x="6825" y="2141"/>
                      </a:lnTo>
                      <a:cubicBezTo>
                        <a:pt x="7414" y="2141"/>
                        <a:pt x="7896" y="1660"/>
                        <a:pt x="7896" y="1071"/>
                      </a:cubicBezTo>
                      <a:cubicBezTo>
                        <a:pt x="7896" y="482"/>
                        <a:pt x="7414" y="0"/>
                        <a:pt x="6825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14"/>
                <p:cNvSpPr/>
                <p:nvPr/>
              </p:nvSpPr>
              <p:spPr>
                <a:xfrm>
                  <a:off x="1367184" y="484440"/>
                  <a:ext cx="54098" cy="31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875" extrusionOk="0">
                      <a:moveTo>
                        <a:pt x="116" y="0"/>
                      </a:moveTo>
                      <a:lnTo>
                        <a:pt x="0" y="277"/>
                      </a:lnTo>
                      <a:lnTo>
                        <a:pt x="1383" y="875"/>
                      </a:lnTo>
                      <a:lnTo>
                        <a:pt x="1499" y="60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14"/>
                <p:cNvSpPr/>
                <p:nvPr/>
              </p:nvSpPr>
              <p:spPr>
                <a:xfrm>
                  <a:off x="1459188" y="839330"/>
                  <a:ext cx="45730" cy="4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276" extrusionOk="0">
                      <a:moveTo>
                        <a:pt x="634" y="0"/>
                      </a:moveTo>
                      <a:cubicBezTo>
                        <a:pt x="286" y="0"/>
                        <a:pt x="1" y="286"/>
                        <a:pt x="1" y="634"/>
                      </a:cubicBezTo>
                      <a:cubicBezTo>
                        <a:pt x="1" y="990"/>
                        <a:pt x="286" y="1276"/>
                        <a:pt x="634" y="1276"/>
                      </a:cubicBezTo>
                      <a:cubicBezTo>
                        <a:pt x="982" y="1276"/>
                        <a:pt x="1267" y="990"/>
                        <a:pt x="1267" y="634"/>
                      </a:cubicBezTo>
                      <a:cubicBezTo>
                        <a:pt x="1267" y="286"/>
                        <a:pt x="982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14"/>
                <p:cNvSpPr/>
                <p:nvPr/>
              </p:nvSpPr>
              <p:spPr>
                <a:xfrm>
                  <a:off x="1180254" y="818736"/>
                  <a:ext cx="93012" cy="71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981" extrusionOk="0">
                      <a:moveTo>
                        <a:pt x="687" y="0"/>
                      </a:moveTo>
                      <a:cubicBezTo>
                        <a:pt x="526" y="304"/>
                        <a:pt x="375" y="455"/>
                        <a:pt x="268" y="544"/>
                      </a:cubicBezTo>
                      <a:cubicBezTo>
                        <a:pt x="250" y="553"/>
                        <a:pt x="205" y="589"/>
                        <a:pt x="161" y="634"/>
                      </a:cubicBezTo>
                      <a:cubicBezTo>
                        <a:pt x="45" y="768"/>
                        <a:pt x="9" y="919"/>
                        <a:pt x="0" y="1026"/>
                      </a:cubicBezTo>
                      <a:cubicBezTo>
                        <a:pt x="857" y="1338"/>
                        <a:pt x="1713" y="1660"/>
                        <a:pt x="2569" y="1981"/>
                      </a:cubicBezTo>
                      <a:cubicBezTo>
                        <a:pt x="2578" y="1945"/>
                        <a:pt x="2578" y="1900"/>
                        <a:pt x="2560" y="1856"/>
                      </a:cubicBezTo>
                      <a:cubicBezTo>
                        <a:pt x="2525" y="1767"/>
                        <a:pt x="2418" y="1731"/>
                        <a:pt x="2329" y="1695"/>
                      </a:cubicBezTo>
                      <a:cubicBezTo>
                        <a:pt x="2186" y="1642"/>
                        <a:pt x="2079" y="1517"/>
                        <a:pt x="1936" y="1472"/>
                      </a:cubicBezTo>
                      <a:cubicBezTo>
                        <a:pt x="1740" y="1410"/>
                        <a:pt x="1463" y="1133"/>
                        <a:pt x="1169" y="116"/>
                      </a:cubicBezTo>
                      <a:cubicBezTo>
                        <a:pt x="1008" y="81"/>
                        <a:pt x="848" y="36"/>
                        <a:pt x="687" y="0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14"/>
                <p:cNvSpPr/>
                <p:nvPr/>
              </p:nvSpPr>
              <p:spPr>
                <a:xfrm>
                  <a:off x="1197926" y="612186"/>
                  <a:ext cx="100766" cy="226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" h="6290" extrusionOk="0">
                      <a:moveTo>
                        <a:pt x="2026" y="0"/>
                      </a:moveTo>
                      <a:cubicBezTo>
                        <a:pt x="1910" y="250"/>
                        <a:pt x="1723" y="625"/>
                        <a:pt x="1419" y="1026"/>
                      </a:cubicBezTo>
                      <a:cubicBezTo>
                        <a:pt x="1187" y="1320"/>
                        <a:pt x="1045" y="1454"/>
                        <a:pt x="911" y="1597"/>
                      </a:cubicBezTo>
                      <a:cubicBezTo>
                        <a:pt x="759" y="1775"/>
                        <a:pt x="447" y="2186"/>
                        <a:pt x="188" y="3952"/>
                      </a:cubicBezTo>
                      <a:cubicBezTo>
                        <a:pt x="108" y="4487"/>
                        <a:pt x="28" y="5201"/>
                        <a:pt x="1" y="6057"/>
                      </a:cubicBezTo>
                      <a:lnTo>
                        <a:pt x="661" y="6289"/>
                      </a:lnTo>
                      <a:cubicBezTo>
                        <a:pt x="946" y="5139"/>
                        <a:pt x="1392" y="3863"/>
                        <a:pt x="2097" y="2543"/>
                      </a:cubicBezTo>
                      <a:cubicBezTo>
                        <a:pt x="2240" y="2266"/>
                        <a:pt x="2392" y="2007"/>
                        <a:pt x="2543" y="1757"/>
                      </a:cubicBezTo>
                      <a:cubicBezTo>
                        <a:pt x="2579" y="1677"/>
                        <a:pt x="2624" y="1588"/>
                        <a:pt x="2650" y="1499"/>
                      </a:cubicBezTo>
                      <a:cubicBezTo>
                        <a:pt x="2722" y="1302"/>
                        <a:pt x="2766" y="1115"/>
                        <a:pt x="2793" y="963"/>
                      </a:cubicBezTo>
                      <a:lnTo>
                        <a:pt x="2026" y="0"/>
                      </a:ln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14"/>
                <p:cNvSpPr/>
                <p:nvPr/>
              </p:nvSpPr>
              <p:spPr>
                <a:xfrm>
                  <a:off x="1170913" y="852350"/>
                  <a:ext cx="64376" cy="31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883" extrusionOk="0">
                      <a:moveTo>
                        <a:pt x="177" y="0"/>
                      </a:moveTo>
                      <a:cubicBezTo>
                        <a:pt x="118" y="0"/>
                        <a:pt x="62" y="35"/>
                        <a:pt x="36" y="94"/>
                      </a:cubicBezTo>
                      <a:cubicBezTo>
                        <a:pt x="0" y="175"/>
                        <a:pt x="45" y="264"/>
                        <a:pt x="125" y="299"/>
                      </a:cubicBezTo>
                      <a:lnTo>
                        <a:pt x="1553" y="870"/>
                      </a:lnTo>
                      <a:cubicBezTo>
                        <a:pt x="1572" y="879"/>
                        <a:pt x="1591" y="883"/>
                        <a:pt x="1611" y="883"/>
                      </a:cubicBezTo>
                      <a:cubicBezTo>
                        <a:pt x="1672" y="883"/>
                        <a:pt x="1729" y="842"/>
                        <a:pt x="1749" y="781"/>
                      </a:cubicBezTo>
                      <a:cubicBezTo>
                        <a:pt x="1785" y="710"/>
                        <a:pt x="1749" y="612"/>
                        <a:pt x="1669" y="585"/>
                      </a:cubicBezTo>
                      <a:lnTo>
                        <a:pt x="241" y="14"/>
                      </a:lnTo>
                      <a:cubicBezTo>
                        <a:pt x="220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14"/>
                <p:cNvSpPr/>
                <p:nvPr/>
              </p:nvSpPr>
              <p:spPr>
                <a:xfrm>
                  <a:off x="1086302" y="474450"/>
                  <a:ext cx="215921" cy="178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7" h="4963" extrusionOk="0">
                      <a:moveTo>
                        <a:pt x="1044" y="1"/>
                      </a:moveTo>
                      <a:cubicBezTo>
                        <a:pt x="696" y="804"/>
                        <a:pt x="348" y="1598"/>
                        <a:pt x="0" y="2401"/>
                      </a:cubicBezTo>
                      <a:cubicBezTo>
                        <a:pt x="1133" y="3043"/>
                        <a:pt x="2257" y="3685"/>
                        <a:pt x="3390" y="4336"/>
                      </a:cubicBezTo>
                      <a:cubicBezTo>
                        <a:pt x="3560" y="4435"/>
                        <a:pt x="3738" y="4533"/>
                        <a:pt x="3908" y="4631"/>
                      </a:cubicBezTo>
                      <a:cubicBezTo>
                        <a:pt x="4086" y="4702"/>
                        <a:pt x="4256" y="4756"/>
                        <a:pt x="4416" y="4809"/>
                      </a:cubicBezTo>
                      <a:cubicBezTo>
                        <a:pt x="4782" y="4913"/>
                        <a:pt x="5101" y="4963"/>
                        <a:pt x="5349" y="4963"/>
                      </a:cubicBezTo>
                      <a:cubicBezTo>
                        <a:pt x="5634" y="4963"/>
                        <a:pt x="5826" y="4897"/>
                        <a:pt x="5888" y="4774"/>
                      </a:cubicBezTo>
                      <a:cubicBezTo>
                        <a:pt x="5986" y="4577"/>
                        <a:pt x="5754" y="4203"/>
                        <a:pt x="5326" y="3792"/>
                      </a:cubicBezTo>
                      <a:cubicBezTo>
                        <a:pt x="5201" y="3676"/>
                        <a:pt x="5050" y="3551"/>
                        <a:pt x="4898" y="3435"/>
                      </a:cubicBezTo>
                      <a:cubicBezTo>
                        <a:pt x="4443" y="2722"/>
                        <a:pt x="3694" y="1749"/>
                        <a:pt x="2516" y="884"/>
                      </a:cubicBezTo>
                      <a:cubicBezTo>
                        <a:pt x="1999" y="500"/>
                        <a:pt x="1490" y="215"/>
                        <a:pt x="1044" y="1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14"/>
                <p:cNvSpPr/>
                <p:nvPr/>
              </p:nvSpPr>
              <p:spPr>
                <a:xfrm>
                  <a:off x="1208565" y="611212"/>
                  <a:ext cx="69858" cy="36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018" extrusionOk="0">
                      <a:moveTo>
                        <a:pt x="1936" y="0"/>
                      </a:moveTo>
                      <a:lnTo>
                        <a:pt x="1936" y="0"/>
                      </a:lnTo>
                      <a:cubicBezTo>
                        <a:pt x="1285" y="107"/>
                        <a:pt x="643" y="205"/>
                        <a:pt x="0" y="313"/>
                      </a:cubicBezTo>
                      <a:lnTo>
                        <a:pt x="0" y="544"/>
                      </a:lnTo>
                      <a:cubicBezTo>
                        <a:pt x="170" y="643"/>
                        <a:pt x="348" y="741"/>
                        <a:pt x="518" y="839"/>
                      </a:cubicBezTo>
                      <a:cubicBezTo>
                        <a:pt x="696" y="910"/>
                        <a:pt x="866" y="964"/>
                        <a:pt x="1026" y="1017"/>
                      </a:cubicBezTo>
                      <a:cubicBezTo>
                        <a:pt x="1329" y="678"/>
                        <a:pt x="1633" y="339"/>
                        <a:pt x="19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14"/>
                <p:cNvSpPr/>
                <p:nvPr/>
              </p:nvSpPr>
              <p:spPr>
                <a:xfrm>
                  <a:off x="1047026" y="459663"/>
                  <a:ext cx="233629" cy="18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8" h="5264" extrusionOk="0">
                      <a:moveTo>
                        <a:pt x="545" y="0"/>
                      </a:moveTo>
                      <a:cubicBezTo>
                        <a:pt x="429" y="170"/>
                        <a:pt x="188" y="563"/>
                        <a:pt x="72" y="1116"/>
                      </a:cubicBezTo>
                      <a:cubicBezTo>
                        <a:pt x="28" y="1330"/>
                        <a:pt x="1" y="1571"/>
                        <a:pt x="10" y="1829"/>
                      </a:cubicBezTo>
                      <a:cubicBezTo>
                        <a:pt x="10" y="1972"/>
                        <a:pt x="28" y="2106"/>
                        <a:pt x="45" y="2222"/>
                      </a:cubicBezTo>
                      <a:cubicBezTo>
                        <a:pt x="117" y="2614"/>
                        <a:pt x="242" y="2927"/>
                        <a:pt x="349" y="3114"/>
                      </a:cubicBezTo>
                      <a:cubicBezTo>
                        <a:pt x="509" y="3141"/>
                        <a:pt x="670" y="3167"/>
                        <a:pt x="839" y="3185"/>
                      </a:cubicBezTo>
                      <a:lnTo>
                        <a:pt x="1321" y="3257"/>
                      </a:lnTo>
                      <a:cubicBezTo>
                        <a:pt x="2329" y="3863"/>
                        <a:pt x="3346" y="4461"/>
                        <a:pt x="4354" y="5068"/>
                      </a:cubicBezTo>
                      <a:cubicBezTo>
                        <a:pt x="4461" y="5130"/>
                        <a:pt x="4577" y="5192"/>
                        <a:pt x="4684" y="5264"/>
                      </a:cubicBezTo>
                      <a:cubicBezTo>
                        <a:pt x="5282" y="4898"/>
                        <a:pt x="5880" y="4532"/>
                        <a:pt x="6478" y="4167"/>
                      </a:cubicBezTo>
                      <a:cubicBezTo>
                        <a:pt x="5951" y="3399"/>
                        <a:pt x="5122" y="2391"/>
                        <a:pt x="3899" y="1455"/>
                      </a:cubicBezTo>
                      <a:cubicBezTo>
                        <a:pt x="3560" y="1196"/>
                        <a:pt x="3221" y="973"/>
                        <a:pt x="2891" y="768"/>
                      </a:cubicBezTo>
                      <a:cubicBezTo>
                        <a:pt x="2454" y="500"/>
                        <a:pt x="2044" y="286"/>
                        <a:pt x="1669" y="116"/>
                      </a:cubicBezTo>
                      <a:cubicBezTo>
                        <a:pt x="1401" y="90"/>
                        <a:pt x="1134" y="63"/>
                        <a:pt x="866" y="27"/>
                      </a:cubicBezTo>
                      <a:cubicBezTo>
                        <a:pt x="759" y="18"/>
                        <a:pt x="652" y="9"/>
                        <a:pt x="5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55;p14"/>
                <p:cNvSpPr/>
                <p:nvPr/>
              </p:nvSpPr>
              <p:spPr>
                <a:xfrm>
                  <a:off x="1179929" y="830313"/>
                  <a:ext cx="93985" cy="62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6" h="1732" extrusionOk="0">
                      <a:moveTo>
                        <a:pt x="446" y="0"/>
                      </a:moveTo>
                      <a:cubicBezTo>
                        <a:pt x="384" y="27"/>
                        <a:pt x="259" y="81"/>
                        <a:pt x="152" y="215"/>
                      </a:cubicBezTo>
                      <a:cubicBezTo>
                        <a:pt x="18" y="375"/>
                        <a:pt x="0" y="554"/>
                        <a:pt x="0" y="616"/>
                      </a:cubicBezTo>
                      <a:cubicBezTo>
                        <a:pt x="857" y="991"/>
                        <a:pt x="1704" y="1356"/>
                        <a:pt x="2561" y="1731"/>
                      </a:cubicBezTo>
                      <a:cubicBezTo>
                        <a:pt x="2578" y="1687"/>
                        <a:pt x="2605" y="1615"/>
                        <a:pt x="2596" y="1535"/>
                      </a:cubicBezTo>
                      <a:cubicBezTo>
                        <a:pt x="2569" y="1339"/>
                        <a:pt x="2355" y="1223"/>
                        <a:pt x="2275" y="1178"/>
                      </a:cubicBezTo>
                      <a:cubicBezTo>
                        <a:pt x="2070" y="1053"/>
                        <a:pt x="1784" y="821"/>
                        <a:pt x="1410" y="322"/>
                      </a:cubicBezTo>
                      <a:cubicBezTo>
                        <a:pt x="1375" y="301"/>
                        <a:pt x="1335" y="280"/>
                        <a:pt x="1302" y="280"/>
                      </a:cubicBezTo>
                      <a:cubicBezTo>
                        <a:pt x="1293" y="280"/>
                        <a:pt x="1284" y="282"/>
                        <a:pt x="1276" y="286"/>
                      </a:cubicBezTo>
                      <a:cubicBezTo>
                        <a:pt x="1196" y="322"/>
                        <a:pt x="1240" y="500"/>
                        <a:pt x="1178" y="545"/>
                      </a:cubicBezTo>
                      <a:cubicBezTo>
                        <a:pt x="1170" y="551"/>
                        <a:pt x="1160" y="554"/>
                        <a:pt x="1147" y="554"/>
                      </a:cubicBezTo>
                      <a:cubicBezTo>
                        <a:pt x="1066" y="554"/>
                        <a:pt x="869" y="423"/>
                        <a:pt x="4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14"/>
                <p:cNvSpPr/>
                <p:nvPr/>
              </p:nvSpPr>
              <p:spPr>
                <a:xfrm>
                  <a:off x="1125866" y="595524"/>
                  <a:ext cx="78550" cy="47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310" extrusionOk="0">
                      <a:moveTo>
                        <a:pt x="14" y="0"/>
                      </a:moveTo>
                      <a:cubicBezTo>
                        <a:pt x="12" y="0"/>
                        <a:pt x="9" y="3"/>
                        <a:pt x="9" y="7"/>
                      </a:cubicBezTo>
                      <a:cubicBezTo>
                        <a:pt x="0" y="16"/>
                        <a:pt x="9" y="16"/>
                        <a:pt x="9" y="25"/>
                      </a:cubicBezTo>
                      <a:cubicBezTo>
                        <a:pt x="9" y="25"/>
                        <a:pt x="2159" y="1301"/>
                        <a:pt x="2168" y="1310"/>
                      </a:cubicBezTo>
                      <a:cubicBezTo>
                        <a:pt x="2168" y="1310"/>
                        <a:pt x="2177" y="1301"/>
                        <a:pt x="2177" y="1301"/>
                      </a:cubicBezTo>
                      <a:cubicBezTo>
                        <a:pt x="2177" y="1292"/>
                        <a:pt x="2177" y="1292"/>
                        <a:pt x="2168" y="1283"/>
                      </a:cubicBezTo>
                      <a:lnTo>
                        <a:pt x="18" y="7"/>
                      </a:lnTo>
                      <a:cubicBezTo>
                        <a:pt x="18" y="3"/>
                        <a:pt x="16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14"/>
                <p:cNvSpPr/>
                <p:nvPr/>
              </p:nvSpPr>
              <p:spPr>
                <a:xfrm>
                  <a:off x="1007461" y="262093"/>
                  <a:ext cx="189846" cy="272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4" h="7549" extrusionOk="0">
                      <a:moveTo>
                        <a:pt x="3408" y="1"/>
                      </a:moveTo>
                      <a:cubicBezTo>
                        <a:pt x="3346" y="19"/>
                        <a:pt x="3257" y="55"/>
                        <a:pt x="3159" y="126"/>
                      </a:cubicBezTo>
                      <a:cubicBezTo>
                        <a:pt x="3069" y="197"/>
                        <a:pt x="3007" y="269"/>
                        <a:pt x="2980" y="322"/>
                      </a:cubicBezTo>
                      <a:cubicBezTo>
                        <a:pt x="2971" y="331"/>
                        <a:pt x="2971" y="331"/>
                        <a:pt x="2962" y="340"/>
                      </a:cubicBezTo>
                      <a:cubicBezTo>
                        <a:pt x="910" y="2017"/>
                        <a:pt x="233" y="4569"/>
                        <a:pt x="1" y="6388"/>
                      </a:cubicBezTo>
                      <a:cubicBezTo>
                        <a:pt x="215" y="6611"/>
                        <a:pt x="1000" y="7379"/>
                        <a:pt x="2275" y="7530"/>
                      </a:cubicBezTo>
                      <a:cubicBezTo>
                        <a:pt x="2400" y="7548"/>
                        <a:pt x="2516" y="7548"/>
                        <a:pt x="2632" y="7548"/>
                      </a:cubicBezTo>
                      <a:cubicBezTo>
                        <a:pt x="2644" y="7548"/>
                        <a:pt x="2661" y="7548"/>
                        <a:pt x="2682" y="7548"/>
                      </a:cubicBezTo>
                      <a:cubicBezTo>
                        <a:pt x="2822" y="7548"/>
                        <a:pt x="3156" y="7542"/>
                        <a:pt x="3605" y="7441"/>
                      </a:cubicBezTo>
                      <a:cubicBezTo>
                        <a:pt x="4336" y="7281"/>
                        <a:pt x="5014" y="6968"/>
                        <a:pt x="5264" y="6843"/>
                      </a:cubicBezTo>
                      <a:cubicBezTo>
                        <a:pt x="5050" y="5095"/>
                        <a:pt x="4970" y="4069"/>
                        <a:pt x="4934" y="3516"/>
                      </a:cubicBezTo>
                      <a:cubicBezTo>
                        <a:pt x="4907" y="2990"/>
                        <a:pt x="4889" y="2731"/>
                        <a:pt x="4889" y="2704"/>
                      </a:cubicBezTo>
                      <a:cubicBezTo>
                        <a:pt x="4863" y="1973"/>
                        <a:pt x="4925" y="1571"/>
                        <a:pt x="4773" y="947"/>
                      </a:cubicBezTo>
                      <a:cubicBezTo>
                        <a:pt x="4747" y="831"/>
                        <a:pt x="4720" y="733"/>
                        <a:pt x="4702" y="670"/>
                      </a:cubicBezTo>
                      <a:cubicBezTo>
                        <a:pt x="4532" y="643"/>
                        <a:pt x="4265" y="590"/>
                        <a:pt x="3979" y="438"/>
                      </a:cubicBezTo>
                      <a:cubicBezTo>
                        <a:pt x="3712" y="295"/>
                        <a:pt x="3524" y="126"/>
                        <a:pt x="340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14"/>
                <p:cNvSpPr/>
                <p:nvPr/>
              </p:nvSpPr>
              <p:spPr>
                <a:xfrm>
                  <a:off x="1177008" y="237640"/>
                  <a:ext cx="20629" cy="36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001" extrusionOk="0">
                      <a:moveTo>
                        <a:pt x="162" y="1"/>
                      </a:moveTo>
                      <a:cubicBezTo>
                        <a:pt x="37" y="144"/>
                        <a:pt x="1" y="402"/>
                        <a:pt x="81" y="679"/>
                      </a:cubicBezTo>
                      <a:cubicBezTo>
                        <a:pt x="117" y="804"/>
                        <a:pt x="170" y="911"/>
                        <a:pt x="233" y="1000"/>
                      </a:cubicBezTo>
                      <a:cubicBezTo>
                        <a:pt x="349" y="831"/>
                        <a:pt x="456" y="652"/>
                        <a:pt x="572" y="474"/>
                      </a:cubicBezTo>
                      <a:cubicBezTo>
                        <a:pt x="456" y="358"/>
                        <a:pt x="340" y="224"/>
                        <a:pt x="215" y="72"/>
                      </a:cubicBezTo>
                      <a:cubicBezTo>
                        <a:pt x="197" y="46"/>
                        <a:pt x="179" y="28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14"/>
                <p:cNvSpPr/>
                <p:nvPr/>
              </p:nvSpPr>
              <p:spPr>
                <a:xfrm>
                  <a:off x="1152880" y="159882"/>
                  <a:ext cx="88540" cy="102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5" h="2850" extrusionOk="0">
                      <a:moveTo>
                        <a:pt x="1338" y="1"/>
                      </a:moveTo>
                      <a:cubicBezTo>
                        <a:pt x="1247" y="1"/>
                        <a:pt x="1154" y="11"/>
                        <a:pt x="1062" y="34"/>
                      </a:cubicBezTo>
                      <a:cubicBezTo>
                        <a:pt x="768" y="96"/>
                        <a:pt x="438" y="301"/>
                        <a:pt x="268" y="667"/>
                      </a:cubicBezTo>
                      <a:cubicBezTo>
                        <a:pt x="1" y="1238"/>
                        <a:pt x="331" y="1773"/>
                        <a:pt x="358" y="1800"/>
                      </a:cubicBezTo>
                      <a:cubicBezTo>
                        <a:pt x="759" y="2425"/>
                        <a:pt x="1196" y="2657"/>
                        <a:pt x="1428" y="2746"/>
                      </a:cubicBezTo>
                      <a:cubicBezTo>
                        <a:pt x="1590" y="2809"/>
                        <a:pt x="1768" y="2850"/>
                        <a:pt x="1902" y="2850"/>
                      </a:cubicBezTo>
                      <a:cubicBezTo>
                        <a:pt x="1996" y="2850"/>
                        <a:pt x="2068" y="2829"/>
                        <a:pt x="2097" y="2781"/>
                      </a:cubicBezTo>
                      <a:cubicBezTo>
                        <a:pt x="2142" y="2701"/>
                        <a:pt x="2097" y="2478"/>
                        <a:pt x="2142" y="2469"/>
                      </a:cubicBezTo>
                      <a:cubicBezTo>
                        <a:pt x="2151" y="2460"/>
                        <a:pt x="2160" y="2460"/>
                        <a:pt x="2178" y="2451"/>
                      </a:cubicBezTo>
                      <a:cubicBezTo>
                        <a:pt x="2178" y="2451"/>
                        <a:pt x="2195" y="2442"/>
                        <a:pt x="2195" y="2425"/>
                      </a:cubicBezTo>
                      <a:cubicBezTo>
                        <a:pt x="2200" y="2406"/>
                        <a:pt x="2180" y="2381"/>
                        <a:pt x="2159" y="2364"/>
                      </a:cubicBezTo>
                      <a:lnTo>
                        <a:pt x="2159" y="2364"/>
                      </a:lnTo>
                      <a:cubicBezTo>
                        <a:pt x="2165" y="2366"/>
                        <a:pt x="2171" y="2366"/>
                        <a:pt x="2177" y="2366"/>
                      </a:cubicBezTo>
                      <a:cubicBezTo>
                        <a:pt x="2221" y="2366"/>
                        <a:pt x="2259" y="2334"/>
                        <a:pt x="2267" y="2326"/>
                      </a:cubicBezTo>
                      <a:cubicBezTo>
                        <a:pt x="2276" y="2326"/>
                        <a:pt x="2311" y="2291"/>
                        <a:pt x="2302" y="2273"/>
                      </a:cubicBezTo>
                      <a:cubicBezTo>
                        <a:pt x="2294" y="2255"/>
                        <a:pt x="2276" y="2255"/>
                        <a:pt x="2276" y="2237"/>
                      </a:cubicBezTo>
                      <a:cubicBezTo>
                        <a:pt x="2267" y="2228"/>
                        <a:pt x="2276" y="2228"/>
                        <a:pt x="2276" y="2219"/>
                      </a:cubicBezTo>
                      <a:cubicBezTo>
                        <a:pt x="2294" y="2193"/>
                        <a:pt x="2294" y="2157"/>
                        <a:pt x="2302" y="2086"/>
                      </a:cubicBezTo>
                      <a:cubicBezTo>
                        <a:pt x="2302" y="2077"/>
                        <a:pt x="2302" y="2068"/>
                        <a:pt x="2302" y="2068"/>
                      </a:cubicBezTo>
                      <a:cubicBezTo>
                        <a:pt x="2294" y="2023"/>
                        <a:pt x="2311" y="1889"/>
                        <a:pt x="2365" y="1559"/>
                      </a:cubicBezTo>
                      <a:cubicBezTo>
                        <a:pt x="2392" y="1515"/>
                        <a:pt x="2418" y="1470"/>
                        <a:pt x="2436" y="1417"/>
                      </a:cubicBezTo>
                      <a:cubicBezTo>
                        <a:pt x="2445" y="1417"/>
                        <a:pt x="2445" y="1408"/>
                        <a:pt x="2445" y="1399"/>
                      </a:cubicBezTo>
                      <a:cubicBezTo>
                        <a:pt x="2454" y="1381"/>
                        <a:pt x="2454" y="1372"/>
                        <a:pt x="2445" y="1372"/>
                      </a:cubicBezTo>
                      <a:cubicBezTo>
                        <a:pt x="2445" y="1363"/>
                        <a:pt x="2445" y="1185"/>
                        <a:pt x="2436" y="792"/>
                      </a:cubicBezTo>
                      <a:cubicBezTo>
                        <a:pt x="2436" y="747"/>
                        <a:pt x="2427" y="694"/>
                        <a:pt x="2410" y="632"/>
                      </a:cubicBezTo>
                      <a:cubicBezTo>
                        <a:pt x="2326" y="336"/>
                        <a:pt x="1855" y="1"/>
                        <a:pt x="1338" y="1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14"/>
                <p:cNvSpPr/>
                <p:nvPr/>
              </p:nvSpPr>
              <p:spPr>
                <a:xfrm>
                  <a:off x="1233956" y="214811"/>
                  <a:ext cx="10351" cy="2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598" extrusionOk="0">
                      <a:moveTo>
                        <a:pt x="117" y="1"/>
                      </a:moveTo>
                      <a:cubicBezTo>
                        <a:pt x="90" y="108"/>
                        <a:pt x="63" y="224"/>
                        <a:pt x="37" y="331"/>
                      </a:cubicBezTo>
                      <a:cubicBezTo>
                        <a:pt x="46" y="375"/>
                        <a:pt x="37" y="411"/>
                        <a:pt x="37" y="438"/>
                      </a:cubicBezTo>
                      <a:cubicBezTo>
                        <a:pt x="19" y="464"/>
                        <a:pt x="1" y="482"/>
                        <a:pt x="1" y="509"/>
                      </a:cubicBezTo>
                      <a:cubicBezTo>
                        <a:pt x="1" y="545"/>
                        <a:pt x="19" y="572"/>
                        <a:pt x="37" y="589"/>
                      </a:cubicBezTo>
                      <a:cubicBezTo>
                        <a:pt x="45" y="593"/>
                        <a:pt x="62" y="597"/>
                        <a:pt x="83" y="597"/>
                      </a:cubicBezTo>
                      <a:cubicBezTo>
                        <a:pt x="110" y="597"/>
                        <a:pt x="145" y="591"/>
                        <a:pt x="179" y="572"/>
                      </a:cubicBezTo>
                      <a:cubicBezTo>
                        <a:pt x="206" y="563"/>
                        <a:pt x="269" y="536"/>
                        <a:pt x="278" y="482"/>
                      </a:cubicBezTo>
                      <a:cubicBezTo>
                        <a:pt x="286" y="447"/>
                        <a:pt x="260" y="429"/>
                        <a:pt x="224" y="349"/>
                      </a:cubicBezTo>
                      <a:cubicBezTo>
                        <a:pt x="206" y="313"/>
                        <a:pt x="206" y="313"/>
                        <a:pt x="170" y="170"/>
                      </a:cubicBezTo>
                      <a:cubicBezTo>
                        <a:pt x="162" y="134"/>
                        <a:pt x="144" y="72"/>
                        <a:pt x="117" y="1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14"/>
                <p:cNvSpPr/>
                <p:nvPr/>
              </p:nvSpPr>
              <p:spPr>
                <a:xfrm>
                  <a:off x="1217257" y="208932"/>
                  <a:ext cx="19006" cy="4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119" extrusionOk="0">
                      <a:moveTo>
                        <a:pt x="226" y="0"/>
                      </a:moveTo>
                      <a:cubicBezTo>
                        <a:pt x="213" y="0"/>
                        <a:pt x="201" y="1"/>
                        <a:pt x="187" y="3"/>
                      </a:cubicBezTo>
                      <a:cubicBezTo>
                        <a:pt x="107" y="3"/>
                        <a:pt x="45" y="48"/>
                        <a:pt x="0" y="74"/>
                      </a:cubicBezTo>
                      <a:cubicBezTo>
                        <a:pt x="0" y="83"/>
                        <a:pt x="0" y="83"/>
                        <a:pt x="0" y="92"/>
                      </a:cubicBezTo>
                      <a:cubicBezTo>
                        <a:pt x="5" y="97"/>
                        <a:pt x="9" y="99"/>
                        <a:pt x="12" y="99"/>
                      </a:cubicBezTo>
                      <a:cubicBezTo>
                        <a:pt x="16" y="99"/>
                        <a:pt x="18" y="97"/>
                        <a:pt x="18" y="92"/>
                      </a:cubicBezTo>
                      <a:cubicBezTo>
                        <a:pt x="54" y="65"/>
                        <a:pt x="107" y="30"/>
                        <a:pt x="187" y="21"/>
                      </a:cubicBezTo>
                      <a:cubicBezTo>
                        <a:pt x="194" y="20"/>
                        <a:pt x="200" y="20"/>
                        <a:pt x="206" y="20"/>
                      </a:cubicBezTo>
                      <a:cubicBezTo>
                        <a:pt x="330" y="20"/>
                        <a:pt x="420" y="102"/>
                        <a:pt x="437" y="119"/>
                      </a:cubicBezTo>
                      <a:lnTo>
                        <a:pt x="446" y="119"/>
                      </a:lnTo>
                      <a:cubicBezTo>
                        <a:pt x="446" y="119"/>
                        <a:pt x="455" y="119"/>
                        <a:pt x="455" y="110"/>
                      </a:cubicBezTo>
                      <a:lnTo>
                        <a:pt x="517" y="30"/>
                      </a:lnTo>
                      <a:cubicBezTo>
                        <a:pt x="526" y="30"/>
                        <a:pt x="517" y="21"/>
                        <a:pt x="517" y="21"/>
                      </a:cubicBezTo>
                      <a:cubicBezTo>
                        <a:pt x="513" y="16"/>
                        <a:pt x="511" y="14"/>
                        <a:pt x="509" y="14"/>
                      </a:cubicBezTo>
                      <a:cubicBezTo>
                        <a:pt x="506" y="14"/>
                        <a:pt x="504" y="16"/>
                        <a:pt x="500" y="21"/>
                      </a:cubicBezTo>
                      <a:lnTo>
                        <a:pt x="446" y="92"/>
                      </a:lnTo>
                      <a:cubicBezTo>
                        <a:pt x="414" y="68"/>
                        <a:pt x="338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14"/>
                <p:cNvSpPr/>
                <p:nvPr/>
              </p:nvSpPr>
              <p:spPr>
                <a:xfrm>
                  <a:off x="1225300" y="209292"/>
                  <a:ext cx="8403" cy="8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27" extrusionOk="0">
                      <a:moveTo>
                        <a:pt x="118" y="1"/>
                      </a:moveTo>
                      <a:cubicBezTo>
                        <a:pt x="70" y="1"/>
                        <a:pt x="26" y="35"/>
                        <a:pt x="18" y="91"/>
                      </a:cubicBezTo>
                      <a:cubicBezTo>
                        <a:pt x="0" y="154"/>
                        <a:pt x="36" y="216"/>
                        <a:pt x="89" y="225"/>
                      </a:cubicBezTo>
                      <a:cubicBezTo>
                        <a:pt x="96" y="226"/>
                        <a:pt x="102" y="226"/>
                        <a:pt x="108" y="226"/>
                      </a:cubicBezTo>
                      <a:cubicBezTo>
                        <a:pt x="162" y="226"/>
                        <a:pt x="206" y="192"/>
                        <a:pt x="214" y="136"/>
                      </a:cubicBezTo>
                      <a:cubicBezTo>
                        <a:pt x="232" y="73"/>
                        <a:pt x="196" y="20"/>
                        <a:pt x="134" y="2"/>
                      </a:cubicBezTo>
                      <a:cubicBezTo>
                        <a:pt x="128" y="1"/>
                        <a:pt x="123" y="1"/>
                        <a:pt x="1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14"/>
                <p:cNvSpPr/>
                <p:nvPr/>
              </p:nvSpPr>
              <p:spPr>
                <a:xfrm>
                  <a:off x="1211126" y="195768"/>
                  <a:ext cx="27373" cy="12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33" extrusionOk="0">
                      <a:moveTo>
                        <a:pt x="249" y="0"/>
                      </a:moveTo>
                      <a:cubicBezTo>
                        <a:pt x="235" y="0"/>
                        <a:pt x="221" y="1"/>
                        <a:pt x="206" y="2"/>
                      </a:cubicBezTo>
                      <a:cubicBezTo>
                        <a:pt x="152" y="2"/>
                        <a:pt x="134" y="11"/>
                        <a:pt x="117" y="20"/>
                      </a:cubicBezTo>
                      <a:cubicBezTo>
                        <a:pt x="36" y="56"/>
                        <a:pt x="9" y="136"/>
                        <a:pt x="1" y="172"/>
                      </a:cubicBezTo>
                      <a:cubicBezTo>
                        <a:pt x="27" y="163"/>
                        <a:pt x="72" y="154"/>
                        <a:pt x="125" y="154"/>
                      </a:cubicBezTo>
                      <a:cubicBezTo>
                        <a:pt x="125" y="154"/>
                        <a:pt x="179" y="154"/>
                        <a:pt x="233" y="163"/>
                      </a:cubicBezTo>
                      <a:cubicBezTo>
                        <a:pt x="313" y="172"/>
                        <a:pt x="473" y="225"/>
                        <a:pt x="679" y="332"/>
                      </a:cubicBezTo>
                      <a:cubicBezTo>
                        <a:pt x="696" y="314"/>
                        <a:pt x="732" y="279"/>
                        <a:pt x="750" y="225"/>
                      </a:cubicBezTo>
                      <a:cubicBezTo>
                        <a:pt x="759" y="172"/>
                        <a:pt x="750" y="127"/>
                        <a:pt x="741" y="109"/>
                      </a:cubicBezTo>
                      <a:cubicBezTo>
                        <a:pt x="598" y="83"/>
                        <a:pt x="491" y="56"/>
                        <a:pt x="420" y="29"/>
                      </a:cubicBezTo>
                      <a:cubicBezTo>
                        <a:pt x="397" y="21"/>
                        <a:pt x="334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14"/>
                <p:cNvSpPr/>
                <p:nvPr/>
              </p:nvSpPr>
              <p:spPr>
                <a:xfrm>
                  <a:off x="1221116" y="241824"/>
                  <a:ext cx="9990" cy="3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100" extrusionOk="0">
                      <a:moveTo>
                        <a:pt x="18" y="1"/>
                      </a:moveTo>
                      <a:cubicBezTo>
                        <a:pt x="9" y="1"/>
                        <a:pt x="9" y="1"/>
                        <a:pt x="0" y="10"/>
                      </a:cubicBezTo>
                      <a:cubicBezTo>
                        <a:pt x="0" y="10"/>
                        <a:pt x="9" y="19"/>
                        <a:pt x="9" y="19"/>
                      </a:cubicBezTo>
                      <a:cubicBezTo>
                        <a:pt x="9" y="19"/>
                        <a:pt x="259" y="99"/>
                        <a:pt x="259" y="99"/>
                      </a:cubicBezTo>
                      <a:lnTo>
                        <a:pt x="277" y="99"/>
                      </a:lnTo>
                      <a:cubicBezTo>
                        <a:pt x="277" y="90"/>
                        <a:pt x="268" y="81"/>
                        <a:pt x="268" y="81"/>
                      </a:cubicBezTo>
                      <a:lnTo>
                        <a:pt x="18" y="1"/>
                      </a:ln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14"/>
                <p:cNvSpPr/>
                <p:nvPr/>
              </p:nvSpPr>
              <p:spPr>
                <a:xfrm>
                  <a:off x="1225913" y="240237"/>
                  <a:ext cx="9377" cy="3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90" extrusionOk="0">
                      <a:moveTo>
                        <a:pt x="242" y="0"/>
                      </a:moveTo>
                      <a:lnTo>
                        <a:pt x="10" y="63"/>
                      </a:lnTo>
                      <a:cubicBezTo>
                        <a:pt x="10" y="72"/>
                        <a:pt x="1" y="72"/>
                        <a:pt x="1" y="81"/>
                      </a:cubicBezTo>
                      <a:cubicBezTo>
                        <a:pt x="10" y="90"/>
                        <a:pt x="10" y="90"/>
                        <a:pt x="19" y="90"/>
                      </a:cubicBezTo>
                      <a:lnTo>
                        <a:pt x="251" y="27"/>
                      </a:lnTo>
                      <a:cubicBezTo>
                        <a:pt x="260" y="18"/>
                        <a:pt x="260" y="18"/>
                        <a:pt x="260" y="9"/>
                      </a:cubicBezTo>
                      <a:cubicBezTo>
                        <a:pt x="260" y="0"/>
                        <a:pt x="251" y="0"/>
                        <a:pt x="2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14"/>
                <p:cNvSpPr/>
                <p:nvPr/>
              </p:nvSpPr>
              <p:spPr>
                <a:xfrm>
                  <a:off x="1133260" y="302018"/>
                  <a:ext cx="111044" cy="15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9" h="4408" extrusionOk="0">
                      <a:moveTo>
                        <a:pt x="295" y="0"/>
                      </a:moveTo>
                      <a:cubicBezTo>
                        <a:pt x="268" y="27"/>
                        <a:pt x="224" y="80"/>
                        <a:pt x="188" y="161"/>
                      </a:cubicBezTo>
                      <a:cubicBezTo>
                        <a:pt x="1" y="535"/>
                        <a:pt x="81" y="1106"/>
                        <a:pt x="1169" y="2855"/>
                      </a:cubicBezTo>
                      <a:cubicBezTo>
                        <a:pt x="1241" y="2962"/>
                        <a:pt x="1312" y="3087"/>
                        <a:pt x="1401" y="3212"/>
                      </a:cubicBezTo>
                      <a:cubicBezTo>
                        <a:pt x="1490" y="3354"/>
                        <a:pt x="1580" y="3497"/>
                        <a:pt x="1678" y="3640"/>
                      </a:cubicBezTo>
                      <a:cubicBezTo>
                        <a:pt x="1838" y="3881"/>
                        <a:pt x="2017" y="4131"/>
                        <a:pt x="2213" y="4407"/>
                      </a:cubicBezTo>
                      <a:lnTo>
                        <a:pt x="3078" y="3863"/>
                      </a:lnTo>
                      <a:cubicBezTo>
                        <a:pt x="2927" y="3533"/>
                        <a:pt x="2784" y="3212"/>
                        <a:pt x="2632" y="2891"/>
                      </a:cubicBezTo>
                      <a:cubicBezTo>
                        <a:pt x="2427" y="2418"/>
                        <a:pt x="2213" y="1945"/>
                        <a:pt x="1999" y="1481"/>
                      </a:cubicBezTo>
                      <a:cubicBezTo>
                        <a:pt x="1437" y="982"/>
                        <a:pt x="857" y="491"/>
                        <a:pt x="295" y="0"/>
                      </a:cubicBez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14"/>
                <p:cNvSpPr/>
                <p:nvPr/>
              </p:nvSpPr>
              <p:spPr>
                <a:xfrm>
                  <a:off x="1183788" y="406249"/>
                  <a:ext cx="44432" cy="27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750" extrusionOk="0">
                      <a:moveTo>
                        <a:pt x="1231" y="1"/>
                      </a:moveTo>
                      <a:cubicBezTo>
                        <a:pt x="1008" y="27"/>
                        <a:pt x="785" y="63"/>
                        <a:pt x="562" y="90"/>
                      </a:cubicBezTo>
                      <a:cubicBezTo>
                        <a:pt x="375" y="170"/>
                        <a:pt x="188" y="250"/>
                        <a:pt x="0" y="322"/>
                      </a:cubicBezTo>
                      <a:cubicBezTo>
                        <a:pt x="89" y="464"/>
                        <a:pt x="179" y="607"/>
                        <a:pt x="277" y="750"/>
                      </a:cubicBezTo>
                      <a:cubicBezTo>
                        <a:pt x="598" y="500"/>
                        <a:pt x="919" y="250"/>
                        <a:pt x="12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14"/>
                <p:cNvSpPr/>
                <p:nvPr/>
              </p:nvSpPr>
              <p:spPr>
                <a:xfrm>
                  <a:off x="1129725" y="286257"/>
                  <a:ext cx="102352" cy="149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4140" extrusionOk="0">
                      <a:moveTo>
                        <a:pt x="1312" y="0"/>
                      </a:moveTo>
                      <a:cubicBezTo>
                        <a:pt x="1080" y="0"/>
                        <a:pt x="509" y="18"/>
                        <a:pt x="224" y="402"/>
                      </a:cubicBezTo>
                      <a:cubicBezTo>
                        <a:pt x="81" y="589"/>
                        <a:pt x="1" y="892"/>
                        <a:pt x="268" y="1972"/>
                      </a:cubicBezTo>
                      <a:cubicBezTo>
                        <a:pt x="411" y="2543"/>
                        <a:pt x="661" y="3301"/>
                        <a:pt x="1098" y="4139"/>
                      </a:cubicBezTo>
                      <a:cubicBezTo>
                        <a:pt x="1678" y="3854"/>
                        <a:pt x="2258" y="3560"/>
                        <a:pt x="2837" y="3274"/>
                      </a:cubicBez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14"/>
                <p:cNvSpPr/>
                <p:nvPr/>
              </p:nvSpPr>
              <p:spPr>
                <a:xfrm>
                  <a:off x="1129076" y="342088"/>
                  <a:ext cx="39599" cy="91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2547" extrusionOk="0">
                      <a:moveTo>
                        <a:pt x="9" y="0"/>
                      </a:moveTo>
                      <a:cubicBezTo>
                        <a:pt x="7" y="0"/>
                        <a:pt x="4" y="1"/>
                        <a:pt x="1" y="4"/>
                      </a:cubicBezTo>
                      <a:cubicBezTo>
                        <a:pt x="1" y="4"/>
                        <a:pt x="1" y="13"/>
                        <a:pt x="1" y="13"/>
                      </a:cubicBezTo>
                      <a:lnTo>
                        <a:pt x="1080" y="2538"/>
                      </a:lnTo>
                      <a:cubicBezTo>
                        <a:pt x="1080" y="2538"/>
                        <a:pt x="1080" y="2547"/>
                        <a:pt x="1089" y="2547"/>
                      </a:cubicBezTo>
                      <a:cubicBezTo>
                        <a:pt x="1098" y="2538"/>
                        <a:pt x="1098" y="2538"/>
                        <a:pt x="1098" y="2529"/>
                      </a:cubicBezTo>
                      <a:lnTo>
                        <a:pt x="19" y="4"/>
                      </a:lnTo>
                      <a:cubicBezTo>
                        <a:pt x="19" y="4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14"/>
                <p:cNvSpPr/>
                <p:nvPr/>
              </p:nvSpPr>
              <p:spPr>
                <a:xfrm>
                  <a:off x="1352360" y="484440"/>
                  <a:ext cx="29645" cy="2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2" extrusionOk="0">
                      <a:moveTo>
                        <a:pt x="411" y="0"/>
                      </a:moveTo>
                      <a:cubicBezTo>
                        <a:pt x="188" y="0"/>
                        <a:pt x="1" y="188"/>
                        <a:pt x="1" y="411"/>
                      </a:cubicBezTo>
                      <a:cubicBezTo>
                        <a:pt x="1" y="634"/>
                        <a:pt x="188" y="821"/>
                        <a:pt x="411" y="821"/>
                      </a:cubicBezTo>
                      <a:cubicBezTo>
                        <a:pt x="634" y="821"/>
                        <a:pt x="822" y="634"/>
                        <a:pt x="822" y="411"/>
                      </a:cubicBezTo>
                      <a:cubicBezTo>
                        <a:pt x="822" y="188"/>
                        <a:pt x="634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14"/>
                <p:cNvSpPr/>
                <p:nvPr/>
              </p:nvSpPr>
              <p:spPr>
                <a:xfrm>
                  <a:off x="1337898" y="467056"/>
                  <a:ext cx="54422" cy="46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1286" extrusionOk="0">
                      <a:moveTo>
                        <a:pt x="1116" y="1"/>
                      </a:moveTo>
                      <a:cubicBezTo>
                        <a:pt x="741" y="126"/>
                        <a:pt x="375" y="259"/>
                        <a:pt x="0" y="393"/>
                      </a:cubicBezTo>
                      <a:lnTo>
                        <a:pt x="134" y="634"/>
                      </a:lnTo>
                      <a:lnTo>
                        <a:pt x="1116" y="634"/>
                      </a:lnTo>
                      <a:cubicBezTo>
                        <a:pt x="1125" y="1089"/>
                        <a:pt x="1169" y="1267"/>
                        <a:pt x="1249" y="1285"/>
                      </a:cubicBezTo>
                      <a:cubicBezTo>
                        <a:pt x="1252" y="1286"/>
                        <a:pt x="1254" y="1286"/>
                        <a:pt x="1256" y="1286"/>
                      </a:cubicBezTo>
                      <a:cubicBezTo>
                        <a:pt x="1310" y="1286"/>
                        <a:pt x="1397" y="1185"/>
                        <a:pt x="1508" y="937"/>
                      </a:cubicBezTo>
                      <a:lnTo>
                        <a:pt x="1116" y="1"/>
                      </a:lnTo>
                      <a:close/>
                    </a:path>
                  </a:pathLst>
                </a:custGeom>
                <a:solidFill>
                  <a:srgbClr val="FF9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14"/>
                <p:cNvSpPr/>
                <p:nvPr/>
              </p:nvSpPr>
              <p:spPr>
                <a:xfrm>
                  <a:off x="1228834" y="407944"/>
                  <a:ext cx="15796" cy="24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677" extrusionOk="0">
                      <a:moveTo>
                        <a:pt x="18" y="0"/>
                      </a:moveTo>
                      <a:cubicBezTo>
                        <a:pt x="16" y="0"/>
                        <a:pt x="14" y="3"/>
                        <a:pt x="9" y="7"/>
                      </a:cubicBezTo>
                      <a:cubicBezTo>
                        <a:pt x="0" y="7"/>
                        <a:pt x="0" y="16"/>
                        <a:pt x="9" y="16"/>
                      </a:cubicBezTo>
                      <a:lnTo>
                        <a:pt x="420" y="676"/>
                      </a:lnTo>
                      <a:lnTo>
                        <a:pt x="428" y="676"/>
                      </a:lnTo>
                      <a:cubicBezTo>
                        <a:pt x="437" y="676"/>
                        <a:pt x="437" y="667"/>
                        <a:pt x="437" y="658"/>
                      </a:cubicBezTo>
                      <a:lnTo>
                        <a:pt x="27" y="7"/>
                      </a:lnTo>
                      <a:cubicBezTo>
                        <a:pt x="23" y="3"/>
                        <a:pt x="20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14"/>
                <p:cNvSpPr/>
                <p:nvPr/>
              </p:nvSpPr>
              <p:spPr>
                <a:xfrm>
                  <a:off x="1245569" y="432974"/>
                  <a:ext cx="9943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1294" extrusionOk="0">
                      <a:moveTo>
                        <a:pt x="18" y="0"/>
                      </a:moveTo>
                      <a:cubicBezTo>
                        <a:pt x="9" y="0"/>
                        <a:pt x="9" y="0"/>
                        <a:pt x="0" y="9"/>
                      </a:cubicBezTo>
                      <a:cubicBezTo>
                        <a:pt x="0" y="18"/>
                        <a:pt x="0" y="18"/>
                        <a:pt x="9" y="27"/>
                      </a:cubicBezTo>
                      <a:cubicBezTo>
                        <a:pt x="9" y="27"/>
                        <a:pt x="2739" y="1294"/>
                        <a:pt x="2739" y="1294"/>
                      </a:cubicBezTo>
                      <a:cubicBezTo>
                        <a:pt x="2748" y="1294"/>
                        <a:pt x="2748" y="1285"/>
                        <a:pt x="2748" y="1285"/>
                      </a:cubicBezTo>
                      <a:cubicBezTo>
                        <a:pt x="2757" y="1276"/>
                        <a:pt x="2748" y="1276"/>
                        <a:pt x="2748" y="1267"/>
                      </a:cubicBez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14"/>
                <p:cNvSpPr/>
                <p:nvPr/>
              </p:nvSpPr>
              <p:spPr>
                <a:xfrm>
                  <a:off x="1151293" y="154220"/>
                  <a:ext cx="99107" cy="71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1993" extrusionOk="0">
                      <a:moveTo>
                        <a:pt x="1264" y="1"/>
                      </a:moveTo>
                      <a:cubicBezTo>
                        <a:pt x="975" y="1"/>
                        <a:pt x="622" y="171"/>
                        <a:pt x="402" y="405"/>
                      </a:cubicBezTo>
                      <a:cubicBezTo>
                        <a:pt x="45" y="789"/>
                        <a:pt x="0" y="1422"/>
                        <a:pt x="312" y="1930"/>
                      </a:cubicBezTo>
                      <a:cubicBezTo>
                        <a:pt x="348" y="1957"/>
                        <a:pt x="420" y="1993"/>
                        <a:pt x="500" y="1993"/>
                      </a:cubicBezTo>
                      <a:cubicBezTo>
                        <a:pt x="651" y="1975"/>
                        <a:pt x="741" y="1823"/>
                        <a:pt x="767" y="1779"/>
                      </a:cubicBezTo>
                      <a:cubicBezTo>
                        <a:pt x="848" y="1645"/>
                        <a:pt x="803" y="1565"/>
                        <a:pt x="883" y="1502"/>
                      </a:cubicBezTo>
                      <a:cubicBezTo>
                        <a:pt x="928" y="1463"/>
                        <a:pt x="993" y="1442"/>
                        <a:pt x="1051" y="1442"/>
                      </a:cubicBezTo>
                      <a:cubicBezTo>
                        <a:pt x="1086" y="1442"/>
                        <a:pt x="1119" y="1450"/>
                        <a:pt x="1142" y="1466"/>
                      </a:cubicBezTo>
                      <a:cubicBezTo>
                        <a:pt x="1205" y="1520"/>
                        <a:pt x="1178" y="1636"/>
                        <a:pt x="1214" y="1645"/>
                      </a:cubicBezTo>
                      <a:cubicBezTo>
                        <a:pt x="1215" y="1645"/>
                        <a:pt x="1217" y="1646"/>
                        <a:pt x="1218" y="1646"/>
                      </a:cubicBezTo>
                      <a:cubicBezTo>
                        <a:pt x="1269" y="1646"/>
                        <a:pt x="1300" y="1372"/>
                        <a:pt x="1490" y="1217"/>
                      </a:cubicBezTo>
                      <a:cubicBezTo>
                        <a:pt x="1651" y="1083"/>
                        <a:pt x="1874" y="1074"/>
                        <a:pt x="2177" y="1074"/>
                      </a:cubicBezTo>
                      <a:cubicBezTo>
                        <a:pt x="2288" y="1074"/>
                        <a:pt x="2368" y="1078"/>
                        <a:pt x="2431" y="1078"/>
                      </a:cubicBezTo>
                      <a:cubicBezTo>
                        <a:pt x="2526" y="1078"/>
                        <a:pt x="2582" y="1069"/>
                        <a:pt x="2641" y="1020"/>
                      </a:cubicBezTo>
                      <a:cubicBezTo>
                        <a:pt x="2748" y="940"/>
                        <a:pt x="2543" y="494"/>
                        <a:pt x="2462" y="450"/>
                      </a:cubicBezTo>
                      <a:cubicBezTo>
                        <a:pt x="2382" y="405"/>
                        <a:pt x="2204" y="307"/>
                        <a:pt x="2177" y="280"/>
                      </a:cubicBezTo>
                      <a:cubicBezTo>
                        <a:pt x="2141" y="262"/>
                        <a:pt x="2007" y="164"/>
                        <a:pt x="1802" y="155"/>
                      </a:cubicBezTo>
                      <a:cubicBezTo>
                        <a:pt x="1660" y="155"/>
                        <a:pt x="1579" y="84"/>
                        <a:pt x="1499" y="48"/>
                      </a:cubicBezTo>
                      <a:cubicBezTo>
                        <a:pt x="1430" y="15"/>
                        <a:pt x="1350" y="1"/>
                        <a:pt x="12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14"/>
                <p:cNvSpPr/>
                <p:nvPr/>
              </p:nvSpPr>
              <p:spPr>
                <a:xfrm>
                  <a:off x="1149670" y="150793"/>
                  <a:ext cx="101379" cy="4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1300" extrusionOk="0">
                      <a:moveTo>
                        <a:pt x="1366" y="0"/>
                      </a:moveTo>
                      <a:cubicBezTo>
                        <a:pt x="1181" y="0"/>
                        <a:pt x="953" y="36"/>
                        <a:pt x="732" y="170"/>
                      </a:cubicBezTo>
                      <a:cubicBezTo>
                        <a:pt x="295" y="437"/>
                        <a:pt x="1" y="999"/>
                        <a:pt x="152" y="1222"/>
                      </a:cubicBezTo>
                      <a:cubicBezTo>
                        <a:pt x="189" y="1278"/>
                        <a:pt x="247" y="1300"/>
                        <a:pt x="351" y="1300"/>
                      </a:cubicBezTo>
                      <a:cubicBezTo>
                        <a:pt x="546" y="1300"/>
                        <a:pt x="904" y="1224"/>
                        <a:pt x="1598" y="1160"/>
                      </a:cubicBezTo>
                      <a:cubicBezTo>
                        <a:pt x="2436" y="1089"/>
                        <a:pt x="2659" y="1124"/>
                        <a:pt x="2713" y="991"/>
                      </a:cubicBezTo>
                      <a:cubicBezTo>
                        <a:pt x="2811" y="741"/>
                        <a:pt x="2311" y="197"/>
                        <a:pt x="1731" y="45"/>
                      </a:cubicBezTo>
                      <a:cubicBezTo>
                        <a:pt x="1675" y="32"/>
                        <a:pt x="1540" y="0"/>
                        <a:pt x="13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14"/>
                <p:cNvSpPr/>
                <p:nvPr/>
              </p:nvSpPr>
              <p:spPr>
                <a:xfrm>
                  <a:off x="1211126" y="180404"/>
                  <a:ext cx="95284" cy="15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429" extrusionOk="0">
                      <a:moveTo>
                        <a:pt x="1321" y="0"/>
                      </a:moveTo>
                      <a:cubicBezTo>
                        <a:pt x="589" y="0"/>
                        <a:pt x="1" y="98"/>
                        <a:pt x="1" y="214"/>
                      </a:cubicBezTo>
                      <a:cubicBezTo>
                        <a:pt x="1" y="330"/>
                        <a:pt x="589" y="428"/>
                        <a:pt x="1321" y="428"/>
                      </a:cubicBezTo>
                      <a:cubicBezTo>
                        <a:pt x="2052" y="428"/>
                        <a:pt x="2641" y="330"/>
                        <a:pt x="2641" y="214"/>
                      </a:cubicBezTo>
                      <a:cubicBezTo>
                        <a:pt x="2641" y="98"/>
                        <a:pt x="2052" y="0"/>
                        <a:pt x="13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77" name="Google Shape;777;p14"/>
            <p:cNvGrpSpPr/>
            <p:nvPr/>
          </p:nvGrpSpPr>
          <p:grpSpPr>
            <a:xfrm flipH="1">
              <a:off x="6038910" y="2709011"/>
              <a:ext cx="5217553" cy="1162377"/>
              <a:chOff x="677262" y="2689705"/>
              <a:chExt cx="1755629" cy="391122"/>
            </a:xfrm>
          </p:grpSpPr>
          <p:sp>
            <p:nvSpPr>
              <p:cNvPr id="778" name="Google Shape;778;p14"/>
              <p:cNvSpPr/>
              <p:nvPr/>
            </p:nvSpPr>
            <p:spPr>
              <a:xfrm>
                <a:off x="1232791" y="2689705"/>
                <a:ext cx="430447" cy="391122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11438" extrusionOk="0">
                    <a:moveTo>
                      <a:pt x="8377" y="0"/>
                    </a:moveTo>
                    <a:lnTo>
                      <a:pt x="8377" y="4952"/>
                    </a:lnTo>
                    <a:lnTo>
                      <a:pt x="7298" y="4952"/>
                    </a:lnTo>
                    <a:lnTo>
                      <a:pt x="7298" y="3854"/>
                    </a:lnTo>
                    <a:cubicBezTo>
                      <a:pt x="6950" y="3382"/>
                      <a:pt x="6611" y="2909"/>
                      <a:pt x="6263" y="2436"/>
                    </a:cubicBezTo>
                    <a:cubicBezTo>
                      <a:pt x="5379" y="2909"/>
                      <a:pt x="4496" y="3382"/>
                      <a:pt x="3613" y="3854"/>
                    </a:cubicBezTo>
                    <a:lnTo>
                      <a:pt x="3613" y="5184"/>
                    </a:lnTo>
                    <a:lnTo>
                      <a:pt x="2355" y="5184"/>
                    </a:lnTo>
                    <a:lnTo>
                      <a:pt x="2355" y="3694"/>
                    </a:lnTo>
                    <a:lnTo>
                      <a:pt x="0" y="3694"/>
                    </a:lnTo>
                    <a:lnTo>
                      <a:pt x="0" y="11437"/>
                    </a:lnTo>
                    <a:lnTo>
                      <a:pt x="12588" y="11437"/>
                    </a:lnTo>
                    <a:lnTo>
                      <a:pt x="12588" y="0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4"/>
              <p:cNvSpPr/>
              <p:nvPr/>
            </p:nvSpPr>
            <p:spPr>
              <a:xfrm>
                <a:off x="798688" y="2786100"/>
                <a:ext cx="327964" cy="294727"/>
              </a:xfrm>
              <a:custGeom>
                <a:avLst/>
                <a:gdLst/>
                <a:ahLst/>
                <a:cxnLst/>
                <a:rect l="l" t="t" r="r" b="b"/>
                <a:pathLst>
                  <a:path w="9591" h="8619" extrusionOk="0">
                    <a:moveTo>
                      <a:pt x="4934" y="1"/>
                    </a:moveTo>
                    <a:lnTo>
                      <a:pt x="4934" y="2570"/>
                    </a:lnTo>
                    <a:lnTo>
                      <a:pt x="2400" y="2570"/>
                    </a:lnTo>
                    <a:lnTo>
                      <a:pt x="2400" y="3310"/>
                    </a:lnTo>
                    <a:cubicBezTo>
                      <a:pt x="2356" y="3257"/>
                      <a:pt x="2320" y="3194"/>
                      <a:pt x="2275" y="3141"/>
                    </a:cubicBezTo>
                    <a:cubicBezTo>
                      <a:pt x="1517" y="3382"/>
                      <a:pt x="759" y="3622"/>
                      <a:pt x="0" y="3863"/>
                    </a:cubicBezTo>
                    <a:lnTo>
                      <a:pt x="0" y="8618"/>
                    </a:lnTo>
                    <a:lnTo>
                      <a:pt x="9591" y="8618"/>
                    </a:lnTo>
                    <a:lnTo>
                      <a:pt x="9591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4"/>
              <p:cNvSpPr/>
              <p:nvPr/>
            </p:nvSpPr>
            <p:spPr>
              <a:xfrm>
                <a:off x="1128155" y="2912689"/>
                <a:ext cx="94891" cy="168137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4917" extrusionOk="0">
                    <a:moveTo>
                      <a:pt x="0" y="1"/>
                    </a:moveTo>
                    <a:lnTo>
                      <a:pt x="0" y="4916"/>
                    </a:lnTo>
                    <a:lnTo>
                      <a:pt x="2775" y="4916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4"/>
              <p:cNvSpPr/>
              <p:nvPr/>
            </p:nvSpPr>
            <p:spPr>
              <a:xfrm>
                <a:off x="1674484" y="2815986"/>
                <a:ext cx="308747" cy="264840"/>
              </a:xfrm>
              <a:custGeom>
                <a:avLst/>
                <a:gdLst/>
                <a:ahLst/>
                <a:cxnLst/>
                <a:rect l="l" t="t" r="r" b="b"/>
                <a:pathLst>
                  <a:path w="9029" h="7745" extrusionOk="0">
                    <a:moveTo>
                      <a:pt x="3623" y="1"/>
                    </a:moveTo>
                    <a:lnTo>
                      <a:pt x="3623" y="3096"/>
                    </a:lnTo>
                    <a:lnTo>
                      <a:pt x="1" y="3096"/>
                    </a:lnTo>
                    <a:lnTo>
                      <a:pt x="1" y="7744"/>
                    </a:lnTo>
                    <a:lnTo>
                      <a:pt x="9029" y="7744"/>
                    </a:lnTo>
                    <a:lnTo>
                      <a:pt x="9029" y="1491"/>
                    </a:lnTo>
                    <a:lnTo>
                      <a:pt x="6317" y="1491"/>
                    </a:lnTo>
                    <a:lnTo>
                      <a:pt x="6317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4"/>
              <p:cNvSpPr/>
              <p:nvPr/>
            </p:nvSpPr>
            <p:spPr>
              <a:xfrm>
                <a:off x="2207718" y="2849258"/>
                <a:ext cx="111681" cy="231569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6772" extrusionOk="0">
                    <a:moveTo>
                      <a:pt x="1" y="0"/>
                    </a:moveTo>
                    <a:lnTo>
                      <a:pt x="1" y="6771"/>
                    </a:lnTo>
                    <a:lnTo>
                      <a:pt x="3266" y="6771"/>
                    </a:lnTo>
                    <a:lnTo>
                      <a:pt x="3266" y="0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4"/>
              <p:cNvSpPr/>
              <p:nvPr/>
            </p:nvSpPr>
            <p:spPr>
              <a:xfrm>
                <a:off x="2320902" y="2907218"/>
                <a:ext cx="111989" cy="173608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5077" extrusionOk="0">
                    <a:moveTo>
                      <a:pt x="1687" y="0"/>
                    </a:moveTo>
                    <a:cubicBezTo>
                      <a:pt x="1125" y="286"/>
                      <a:pt x="563" y="571"/>
                      <a:pt x="0" y="857"/>
                    </a:cubicBezTo>
                    <a:lnTo>
                      <a:pt x="0" y="5076"/>
                    </a:lnTo>
                    <a:lnTo>
                      <a:pt x="3275" y="5076"/>
                    </a:lnTo>
                    <a:lnTo>
                      <a:pt x="3275" y="857"/>
                    </a:lnTo>
                    <a:cubicBezTo>
                      <a:pt x="2739" y="571"/>
                      <a:pt x="2213" y="286"/>
                      <a:pt x="1687" y="0"/>
                    </a:cubicBez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4"/>
              <p:cNvSpPr/>
              <p:nvPr/>
            </p:nvSpPr>
            <p:spPr>
              <a:xfrm>
                <a:off x="1988392" y="2913305"/>
                <a:ext cx="194672" cy="167521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4899" extrusionOk="0">
                    <a:moveTo>
                      <a:pt x="1" y="1"/>
                    </a:moveTo>
                    <a:lnTo>
                      <a:pt x="1" y="4898"/>
                    </a:lnTo>
                    <a:lnTo>
                      <a:pt x="5692" y="4898"/>
                    </a:lnTo>
                    <a:lnTo>
                      <a:pt x="5692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4"/>
              <p:cNvSpPr/>
              <p:nvPr/>
            </p:nvSpPr>
            <p:spPr>
              <a:xfrm>
                <a:off x="677262" y="2953279"/>
                <a:ext cx="111681" cy="127547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3730" extrusionOk="0">
                    <a:moveTo>
                      <a:pt x="1089" y="0"/>
                    </a:moveTo>
                    <a:lnTo>
                      <a:pt x="1089" y="1463"/>
                    </a:lnTo>
                    <a:lnTo>
                      <a:pt x="1" y="1463"/>
                    </a:lnTo>
                    <a:lnTo>
                      <a:pt x="1" y="3729"/>
                    </a:lnTo>
                    <a:lnTo>
                      <a:pt x="3266" y="3729"/>
                    </a:lnTo>
                    <a:lnTo>
                      <a:pt x="3266" y="0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6" name="Google Shape;786;p14"/>
            <p:cNvSpPr/>
            <p:nvPr/>
          </p:nvSpPr>
          <p:spPr>
            <a:xfrm>
              <a:off x="5289663" y="3116494"/>
              <a:ext cx="481363" cy="1066705"/>
            </a:xfrm>
            <a:custGeom>
              <a:avLst/>
              <a:gdLst/>
              <a:ahLst/>
              <a:cxnLst/>
              <a:rect l="l" t="t" r="r" b="b"/>
              <a:pathLst>
                <a:path w="5737" h="12714" extrusionOk="0">
                  <a:moveTo>
                    <a:pt x="2775" y="1"/>
                  </a:moveTo>
                  <a:cubicBezTo>
                    <a:pt x="2248" y="1"/>
                    <a:pt x="1829" y="411"/>
                    <a:pt x="1829" y="919"/>
                  </a:cubicBezTo>
                  <a:cubicBezTo>
                    <a:pt x="1829" y="928"/>
                    <a:pt x="1838" y="937"/>
                    <a:pt x="1838" y="955"/>
                  </a:cubicBezTo>
                  <a:cubicBezTo>
                    <a:pt x="1820" y="1035"/>
                    <a:pt x="1811" y="1125"/>
                    <a:pt x="1811" y="1223"/>
                  </a:cubicBezTo>
                  <a:cubicBezTo>
                    <a:pt x="1811" y="1285"/>
                    <a:pt x="1820" y="1339"/>
                    <a:pt x="1820" y="1401"/>
                  </a:cubicBezTo>
                  <a:cubicBezTo>
                    <a:pt x="1722" y="1312"/>
                    <a:pt x="1606" y="1258"/>
                    <a:pt x="1481" y="1258"/>
                  </a:cubicBezTo>
                  <a:cubicBezTo>
                    <a:pt x="1080" y="1258"/>
                    <a:pt x="741" y="1812"/>
                    <a:pt x="625" y="2570"/>
                  </a:cubicBezTo>
                  <a:cubicBezTo>
                    <a:pt x="268" y="2695"/>
                    <a:pt x="0" y="3426"/>
                    <a:pt x="0" y="4318"/>
                  </a:cubicBezTo>
                  <a:cubicBezTo>
                    <a:pt x="0" y="5166"/>
                    <a:pt x="241" y="5871"/>
                    <a:pt x="571" y="6049"/>
                  </a:cubicBezTo>
                  <a:cubicBezTo>
                    <a:pt x="598" y="6085"/>
                    <a:pt x="625" y="6111"/>
                    <a:pt x="660" y="6147"/>
                  </a:cubicBezTo>
                  <a:cubicBezTo>
                    <a:pt x="517" y="6343"/>
                    <a:pt x="419" y="6700"/>
                    <a:pt x="419" y="7111"/>
                  </a:cubicBezTo>
                  <a:cubicBezTo>
                    <a:pt x="419" y="7744"/>
                    <a:pt x="651" y="8261"/>
                    <a:pt x="946" y="8261"/>
                  </a:cubicBezTo>
                  <a:cubicBezTo>
                    <a:pt x="1008" y="8261"/>
                    <a:pt x="1062" y="8244"/>
                    <a:pt x="1106" y="8208"/>
                  </a:cubicBezTo>
                  <a:cubicBezTo>
                    <a:pt x="1106" y="8217"/>
                    <a:pt x="1106" y="8217"/>
                    <a:pt x="1106" y="8226"/>
                  </a:cubicBezTo>
                  <a:cubicBezTo>
                    <a:pt x="1106" y="8556"/>
                    <a:pt x="1329" y="8823"/>
                    <a:pt x="1597" y="8823"/>
                  </a:cubicBezTo>
                  <a:cubicBezTo>
                    <a:pt x="1722" y="8823"/>
                    <a:pt x="1838" y="8761"/>
                    <a:pt x="1927" y="8663"/>
                  </a:cubicBezTo>
                  <a:cubicBezTo>
                    <a:pt x="2052" y="8931"/>
                    <a:pt x="2293" y="9118"/>
                    <a:pt x="2578" y="9118"/>
                  </a:cubicBezTo>
                  <a:cubicBezTo>
                    <a:pt x="2659" y="9118"/>
                    <a:pt x="2730" y="9100"/>
                    <a:pt x="2801" y="9073"/>
                  </a:cubicBezTo>
                  <a:lnTo>
                    <a:pt x="2801" y="9073"/>
                  </a:lnTo>
                  <a:cubicBezTo>
                    <a:pt x="2775" y="10287"/>
                    <a:pt x="2748" y="11500"/>
                    <a:pt x="2721" y="12713"/>
                  </a:cubicBezTo>
                  <a:cubicBezTo>
                    <a:pt x="2935" y="12713"/>
                    <a:pt x="3140" y="12704"/>
                    <a:pt x="3354" y="12704"/>
                  </a:cubicBezTo>
                  <a:cubicBezTo>
                    <a:pt x="3319" y="12659"/>
                    <a:pt x="3274" y="12597"/>
                    <a:pt x="3221" y="12517"/>
                  </a:cubicBezTo>
                  <a:cubicBezTo>
                    <a:pt x="3078" y="12276"/>
                    <a:pt x="3069" y="12053"/>
                    <a:pt x="3069" y="11937"/>
                  </a:cubicBezTo>
                  <a:cubicBezTo>
                    <a:pt x="3060" y="11678"/>
                    <a:pt x="3069" y="10554"/>
                    <a:pt x="3114" y="8948"/>
                  </a:cubicBezTo>
                  <a:cubicBezTo>
                    <a:pt x="3203" y="8984"/>
                    <a:pt x="3301" y="9011"/>
                    <a:pt x="3399" y="9011"/>
                  </a:cubicBezTo>
                  <a:cubicBezTo>
                    <a:pt x="3622" y="9011"/>
                    <a:pt x="3827" y="8904"/>
                    <a:pt x="3979" y="8725"/>
                  </a:cubicBezTo>
                  <a:cubicBezTo>
                    <a:pt x="4059" y="8734"/>
                    <a:pt x="4139" y="8743"/>
                    <a:pt x="4220" y="8743"/>
                  </a:cubicBezTo>
                  <a:cubicBezTo>
                    <a:pt x="4933" y="8743"/>
                    <a:pt x="5504" y="8306"/>
                    <a:pt x="5504" y="7762"/>
                  </a:cubicBezTo>
                  <a:cubicBezTo>
                    <a:pt x="5504" y="7485"/>
                    <a:pt x="5353" y="7227"/>
                    <a:pt x="5094" y="7048"/>
                  </a:cubicBezTo>
                  <a:cubicBezTo>
                    <a:pt x="5478" y="6861"/>
                    <a:pt x="5736" y="6495"/>
                    <a:pt x="5736" y="6067"/>
                  </a:cubicBezTo>
                  <a:cubicBezTo>
                    <a:pt x="5736" y="5880"/>
                    <a:pt x="5692" y="5710"/>
                    <a:pt x="5602" y="5558"/>
                  </a:cubicBezTo>
                  <a:cubicBezTo>
                    <a:pt x="5692" y="5362"/>
                    <a:pt x="5736" y="5139"/>
                    <a:pt x="5736" y="4898"/>
                  </a:cubicBezTo>
                  <a:cubicBezTo>
                    <a:pt x="5736" y="4515"/>
                    <a:pt x="5620" y="4176"/>
                    <a:pt x="5433" y="3935"/>
                  </a:cubicBezTo>
                  <a:cubicBezTo>
                    <a:pt x="5478" y="3730"/>
                    <a:pt x="5504" y="3515"/>
                    <a:pt x="5504" y="3284"/>
                  </a:cubicBezTo>
                  <a:cubicBezTo>
                    <a:pt x="5504" y="2490"/>
                    <a:pt x="5201" y="1812"/>
                    <a:pt x="4773" y="1535"/>
                  </a:cubicBezTo>
                  <a:cubicBezTo>
                    <a:pt x="4773" y="1526"/>
                    <a:pt x="4773" y="1517"/>
                    <a:pt x="4773" y="1499"/>
                  </a:cubicBezTo>
                  <a:cubicBezTo>
                    <a:pt x="4773" y="857"/>
                    <a:pt x="4362" y="340"/>
                    <a:pt x="3854" y="340"/>
                  </a:cubicBezTo>
                  <a:cubicBezTo>
                    <a:pt x="3747" y="340"/>
                    <a:pt x="3649" y="357"/>
                    <a:pt x="3551" y="402"/>
                  </a:cubicBezTo>
                  <a:cubicBezTo>
                    <a:pt x="3381" y="161"/>
                    <a:pt x="3096" y="1"/>
                    <a:pt x="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8062333" y="3825137"/>
              <a:ext cx="1170700" cy="436685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8" name="Google Shape;788;p14"/>
            <p:cNvGrpSpPr/>
            <p:nvPr/>
          </p:nvGrpSpPr>
          <p:grpSpPr>
            <a:xfrm>
              <a:off x="5572254" y="-1445574"/>
              <a:ext cx="7091222" cy="6354729"/>
              <a:chOff x="7514477" y="-2404929"/>
              <a:chExt cx="10071328" cy="9025322"/>
            </a:xfrm>
          </p:grpSpPr>
          <p:sp>
            <p:nvSpPr>
              <p:cNvPr id="789" name="Google Shape;789;p14"/>
              <p:cNvSpPr/>
              <p:nvPr/>
            </p:nvSpPr>
            <p:spPr>
              <a:xfrm flipH="1">
                <a:off x="7514477" y="5834349"/>
                <a:ext cx="10071328" cy="786044"/>
              </a:xfrm>
              <a:custGeom>
                <a:avLst/>
                <a:gdLst/>
                <a:ahLst/>
                <a:cxnLst/>
                <a:rect l="l" t="t" r="r" b="b"/>
                <a:pathLst>
                  <a:path w="28111" h="3704" extrusionOk="0">
                    <a:moveTo>
                      <a:pt x="14060" y="1"/>
                    </a:moveTo>
                    <a:cubicBezTo>
                      <a:pt x="6299" y="1"/>
                      <a:pt x="1" y="831"/>
                      <a:pt x="1" y="1857"/>
                    </a:cubicBezTo>
                    <a:cubicBezTo>
                      <a:pt x="1" y="2874"/>
                      <a:pt x="6299" y="3703"/>
                      <a:pt x="14060" y="3703"/>
                    </a:cubicBezTo>
                    <a:cubicBezTo>
                      <a:pt x="21821" y="3703"/>
                      <a:pt x="28111" y="2874"/>
                      <a:pt x="28111" y="1857"/>
                    </a:cubicBezTo>
                    <a:cubicBezTo>
                      <a:pt x="28111" y="831"/>
                      <a:pt x="21821" y="1"/>
                      <a:pt x="14060" y="1"/>
                    </a:cubicBezTo>
                    <a:close/>
                  </a:path>
                </a:pathLst>
              </a:custGeom>
              <a:solidFill>
                <a:srgbClr val="EC9D93">
                  <a:alpha val="4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 rot="-693192" flipH="1">
                <a:off x="11979435" y="-2174242"/>
                <a:ext cx="2133119" cy="1453738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4327" extrusionOk="0">
                    <a:moveTo>
                      <a:pt x="3618" y="1"/>
                    </a:moveTo>
                    <a:cubicBezTo>
                      <a:pt x="3347" y="1"/>
                      <a:pt x="3119" y="56"/>
                      <a:pt x="2980" y="177"/>
                    </a:cubicBezTo>
                    <a:cubicBezTo>
                      <a:pt x="2828" y="320"/>
                      <a:pt x="2695" y="614"/>
                      <a:pt x="2391" y="650"/>
                    </a:cubicBezTo>
                    <a:cubicBezTo>
                      <a:pt x="2366" y="654"/>
                      <a:pt x="2342" y="656"/>
                      <a:pt x="2320" y="656"/>
                    </a:cubicBezTo>
                    <a:cubicBezTo>
                      <a:pt x="2108" y="656"/>
                      <a:pt x="2016" y="495"/>
                      <a:pt x="1806" y="495"/>
                    </a:cubicBezTo>
                    <a:cubicBezTo>
                      <a:pt x="1788" y="495"/>
                      <a:pt x="1769" y="496"/>
                      <a:pt x="1749" y="499"/>
                    </a:cubicBezTo>
                    <a:cubicBezTo>
                      <a:pt x="1446" y="534"/>
                      <a:pt x="1428" y="811"/>
                      <a:pt x="919" y="1150"/>
                    </a:cubicBezTo>
                    <a:cubicBezTo>
                      <a:pt x="616" y="1355"/>
                      <a:pt x="580" y="1284"/>
                      <a:pt x="420" y="1426"/>
                    </a:cubicBezTo>
                    <a:cubicBezTo>
                      <a:pt x="27" y="1774"/>
                      <a:pt x="0" y="2470"/>
                      <a:pt x="152" y="2970"/>
                    </a:cubicBezTo>
                    <a:cubicBezTo>
                      <a:pt x="375" y="3737"/>
                      <a:pt x="1107" y="4085"/>
                      <a:pt x="1205" y="4129"/>
                    </a:cubicBezTo>
                    <a:cubicBezTo>
                      <a:pt x="1491" y="4266"/>
                      <a:pt x="1816" y="4326"/>
                      <a:pt x="2161" y="4326"/>
                    </a:cubicBezTo>
                    <a:cubicBezTo>
                      <a:pt x="3980" y="4326"/>
                      <a:pt x="6334" y="2642"/>
                      <a:pt x="6192" y="1524"/>
                    </a:cubicBezTo>
                    <a:cubicBezTo>
                      <a:pt x="6094" y="689"/>
                      <a:pt x="4580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 rot="-693192" flipH="1">
                <a:off x="12007488" y="-2207812"/>
                <a:ext cx="2118304" cy="1467513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4368" extrusionOk="0">
                    <a:moveTo>
                      <a:pt x="3636" y="39"/>
                    </a:moveTo>
                    <a:cubicBezTo>
                      <a:pt x="3961" y="39"/>
                      <a:pt x="4359" y="118"/>
                      <a:pt x="4765" y="272"/>
                    </a:cubicBezTo>
                    <a:cubicBezTo>
                      <a:pt x="5407" y="513"/>
                      <a:pt x="6121" y="977"/>
                      <a:pt x="6192" y="1548"/>
                    </a:cubicBezTo>
                    <a:cubicBezTo>
                      <a:pt x="6255" y="2048"/>
                      <a:pt x="5782" y="2726"/>
                      <a:pt x="4970" y="3314"/>
                    </a:cubicBezTo>
                    <a:cubicBezTo>
                      <a:pt x="4196" y="3872"/>
                      <a:pt x="3117" y="4329"/>
                      <a:pt x="2175" y="4329"/>
                    </a:cubicBezTo>
                    <a:cubicBezTo>
                      <a:pt x="1836" y="4329"/>
                      <a:pt x="1515" y="4270"/>
                      <a:pt x="1232" y="4135"/>
                    </a:cubicBezTo>
                    <a:cubicBezTo>
                      <a:pt x="1036" y="4037"/>
                      <a:pt x="385" y="3680"/>
                      <a:pt x="179" y="2984"/>
                    </a:cubicBezTo>
                    <a:cubicBezTo>
                      <a:pt x="37" y="2494"/>
                      <a:pt x="63" y="1807"/>
                      <a:pt x="447" y="1459"/>
                    </a:cubicBezTo>
                    <a:cubicBezTo>
                      <a:pt x="518" y="1387"/>
                      <a:pt x="563" y="1370"/>
                      <a:pt x="634" y="1352"/>
                    </a:cubicBezTo>
                    <a:cubicBezTo>
                      <a:pt x="697" y="1325"/>
                      <a:pt x="786" y="1289"/>
                      <a:pt x="947" y="1182"/>
                    </a:cubicBezTo>
                    <a:cubicBezTo>
                      <a:pt x="1187" y="1022"/>
                      <a:pt x="1312" y="888"/>
                      <a:pt x="1419" y="772"/>
                    </a:cubicBezTo>
                    <a:cubicBezTo>
                      <a:pt x="1535" y="638"/>
                      <a:pt x="1607" y="558"/>
                      <a:pt x="1767" y="540"/>
                    </a:cubicBezTo>
                    <a:cubicBezTo>
                      <a:pt x="1785" y="531"/>
                      <a:pt x="1803" y="531"/>
                      <a:pt x="1821" y="531"/>
                    </a:cubicBezTo>
                    <a:cubicBezTo>
                      <a:pt x="1919" y="531"/>
                      <a:pt x="1990" y="567"/>
                      <a:pt x="2071" y="611"/>
                    </a:cubicBezTo>
                    <a:cubicBezTo>
                      <a:pt x="2148" y="650"/>
                      <a:pt x="2232" y="695"/>
                      <a:pt x="2351" y="695"/>
                    </a:cubicBezTo>
                    <a:cubicBezTo>
                      <a:pt x="2370" y="695"/>
                      <a:pt x="2389" y="694"/>
                      <a:pt x="2410" y="692"/>
                    </a:cubicBezTo>
                    <a:cubicBezTo>
                      <a:pt x="2633" y="656"/>
                      <a:pt x="2766" y="495"/>
                      <a:pt x="2882" y="361"/>
                    </a:cubicBezTo>
                    <a:cubicBezTo>
                      <a:pt x="2918" y="299"/>
                      <a:pt x="2963" y="254"/>
                      <a:pt x="3007" y="210"/>
                    </a:cubicBezTo>
                    <a:cubicBezTo>
                      <a:pt x="3138" y="95"/>
                      <a:pt x="3361" y="39"/>
                      <a:pt x="3636" y="39"/>
                    </a:cubicBezTo>
                    <a:close/>
                    <a:moveTo>
                      <a:pt x="3624" y="1"/>
                    </a:moveTo>
                    <a:cubicBezTo>
                      <a:pt x="3359" y="1"/>
                      <a:pt x="3128" y="54"/>
                      <a:pt x="2981" y="183"/>
                    </a:cubicBezTo>
                    <a:cubicBezTo>
                      <a:pt x="2936" y="228"/>
                      <a:pt x="2891" y="281"/>
                      <a:pt x="2847" y="335"/>
                    </a:cubicBezTo>
                    <a:cubicBezTo>
                      <a:pt x="2740" y="469"/>
                      <a:pt x="2615" y="620"/>
                      <a:pt x="2410" y="656"/>
                    </a:cubicBezTo>
                    <a:cubicBezTo>
                      <a:pt x="2388" y="659"/>
                      <a:pt x="2367" y="660"/>
                      <a:pt x="2348" y="660"/>
                    </a:cubicBezTo>
                    <a:cubicBezTo>
                      <a:pt x="2240" y="660"/>
                      <a:pt x="2164" y="621"/>
                      <a:pt x="2088" y="576"/>
                    </a:cubicBezTo>
                    <a:cubicBezTo>
                      <a:pt x="2013" y="538"/>
                      <a:pt x="1931" y="500"/>
                      <a:pt x="1822" y="500"/>
                    </a:cubicBezTo>
                    <a:cubicBezTo>
                      <a:pt x="1801" y="500"/>
                      <a:pt x="1780" y="501"/>
                      <a:pt x="1758" y="504"/>
                    </a:cubicBezTo>
                    <a:cubicBezTo>
                      <a:pt x="1589" y="522"/>
                      <a:pt x="1509" y="611"/>
                      <a:pt x="1393" y="745"/>
                    </a:cubicBezTo>
                    <a:cubicBezTo>
                      <a:pt x="1286" y="861"/>
                      <a:pt x="1161" y="995"/>
                      <a:pt x="929" y="1155"/>
                    </a:cubicBezTo>
                    <a:cubicBezTo>
                      <a:pt x="768" y="1263"/>
                      <a:pt x="688" y="1289"/>
                      <a:pt x="616" y="1316"/>
                    </a:cubicBezTo>
                    <a:cubicBezTo>
                      <a:pt x="554" y="1343"/>
                      <a:pt x="500" y="1361"/>
                      <a:pt x="420" y="1432"/>
                    </a:cubicBezTo>
                    <a:cubicBezTo>
                      <a:pt x="28" y="1789"/>
                      <a:pt x="1" y="2494"/>
                      <a:pt x="153" y="2993"/>
                    </a:cubicBezTo>
                    <a:cubicBezTo>
                      <a:pt x="358" y="3707"/>
                      <a:pt x="1018" y="4073"/>
                      <a:pt x="1214" y="4162"/>
                    </a:cubicBezTo>
                    <a:cubicBezTo>
                      <a:pt x="1500" y="4305"/>
                      <a:pt x="1830" y="4367"/>
                      <a:pt x="2178" y="4367"/>
                    </a:cubicBezTo>
                    <a:cubicBezTo>
                      <a:pt x="3123" y="4367"/>
                      <a:pt x="4212" y="3903"/>
                      <a:pt x="4988" y="3341"/>
                    </a:cubicBezTo>
                    <a:cubicBezTo>
                      <a:pt x="5826" y="2743"/>
                      <a:pt x="6290" y="2065"/>
                      <a:pt x="6228" y="1539"/>
                    </a:cubicBezTo>
                    <a:cubicBezTo>
                      <a:pt x="6156" y="959"/>
                      <a:pt x="5434" y="486"/>
                      <a:pt x="4783" y="237"/>
                    </a:cubicBezTo>
                    <a:cubicBezTo>
                      <a:pt x="4408" y="98"/>
                      <a:pt x="3984" y="1"/>
                      <a:pt x="3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 rot="-693192" flipH="1">
                <a:off x="12323140" y="2819285"/>
                <a:ext cx="988609" cy="21256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6327" extrusionOk="0">
                    <a:moveTo>
                      <a:pt x="534" y="0"/>
                    </a:moveTo>
                    <a:cubicBezTo>
                      <a:pt x="451" y="0"/>
                      <a:pt x="378" y="19"/>
                      <a:pt x="321" y="55"/>
                    </a:cubicBezTo>
                    <a:cubicBezTo>
                      <a:pt x="90" y="198"/>
                      <a:pt x="0" y="697"/>
                      <a:pt x="259" y="1197"/>
                    </a:cubicBezTo>
                    <a:cubicBezTo>
                      <a:pt x="241" y="1464"/>
                      <a:pt x="241" y="1812"/>
                      <a:pt x="277" y="2223"/>
                    </a:cubicBezTo>
                    <a:cubicBezTo>
                      <a:pt x="313" y="2597"/>
                      <a:pt x="366" y="3088"/>
                      <a:pt x="562" y="3597"/>
                    </a:cubicBezTo>
                    <a:cubicBezTo>
                      <a:pt x="892" y="4426"/>
                      <a:pt x="1330" y="4533"/>
                      <a:pt x="2070" y="5764"/>
                    </a:cubicBezTo>
                    <a:cubicBezTo>
                      <a:pt x="2213" y="5996"/>
                      <a:pt x="2311" y="6193"/>
                      <a:pt x="2382" y="6326"/>
                    </a:cubicBezTo>
                    <a:cubicBezTo>
                      <a:pt x="2570" y="6255"/>
                      <a:pt x="2757" y="6184"/>
                      <a:pt x="2935" y="6112"/>
                    </a:cubicBezTo>
                    <a:cubicBezTo>
                      <a:pt x="2570" y="5238"/>
                      <a:pt x="2204" y="4212"/>
                      <a:pt x="1909" y="3034"/>
                    </a:cubicBezTo>
                    <a:cubicBezTo>
                      <a:pt x="1695" y="2196"/>
                      <a:pt x="1553" y="1402"/>
                      <a:pt x="1454" y="688"/>
                    </a:cubicBezTo>
                    <a:cubicBezTo>
                      <a:pt x="1220" y="218"/>
                      <a:pt x="819" y="0"/>
                      <a:pt x="534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4"/>
              <p:cNvSpPr/>
              <p:nvPr/>
            </p:nvSpPr>
            <p:spPr>
              <a:xfrm rot="-693192" flipH="1">
                <a:off x="11848481" y="5001828"/>
                <a:ext cx="925306" cy="48883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455" extrusionOk="0">
                    <a:moveTo>
                      <a:pt x="553" y="0"/>
                    </a:moveTo>
                    <a:cubicBezTo>
                      <a:pt x="375" y="72"/>
                      <a:pt x="188" y="143"/>
                      <a:pt x="0" y="214"/>
                    </a:cubicBezTo>
                    <a:cubicBezTo>
                      <a:pt x="179" y="616"/>
                      <a:pt x="197" y="892"/>
                      <a:pt x="170" y="1071"/>
                    </a:cubicBezTo>
                    <a:cubicBezTo>
                      <a:pt x="161" y="1133"/>
                      <a:pt x="134" y="1312"/>
                      <a:pt x="223" y="1401"/>
                    </a:cubicBezTo>
                    <a:cubicBezTo>
                      <a:pt x="277" y="1445"/>
                      <a:pt x="348" y="1454"/>
                      <a:pt x="402" y="1454"/>
                    </a:cubicBezTo>
                    <a:lnTo>
                      <a:pt x="2685" y="437"/>
                    </a:lnTo>
                    <a:cubicBezTo>
                      <a:pt x="2694" y="428"/>
                      <a:pt x="2748" y="366"/>
                      <a:pt x="2739" y="286"/>
                    </a:cubicBezTo>
                    <a:cubicBezTo>
                      <a:pt x="2721" y="214"/>
                      <a:pt x="2650" y="152"/>
                      <a:pt x="2561" y="143"/>
                    </a:cubicBezTo>
                    <a:cubicBezTo>
                      <a:pt x="2418" y="196"/>
                      <a:pt x="2222" y="250"/>
                      <a:pt x="1972" y="286"/>
                    </a:cubicBezTo>
                    <a:cubicBezTo>
                      <a:pt x="1836" y="301"/>
                      <a:pt x="1695" y="319"/>
                      <a:pt x="1540" y="319"/>
                    </a:cubicBezTo>
                    <a:cubicBezTo>
                      <a:pt x="1420" y="319"/>
                      <a:pt x="1291" y="308"/>
                      <a:pt x="1151" y="277"/>
                    </a:cubicBezTo>
                    <a:cubicBezTo>
                      <a:pt x="1008" y="241"/>
                      <a:pt x="794" y="170"/>
                      <a:pt x="553" y="0"/>
                    </a:cubicBezTo>
                    <a:close/>
                  </a:path>
                </a:pathLst>
              </a:custGeom>
              <a:solidFill>
                <a:srgbClr val="E07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4"/>
              <p:cNvSpPr/>
              <p:nvPr/>
            </p:nvSpPr>
            <p:spPr>
              <a:xfrm rot="-693192" flipH="1">
                <a:off x="11790619" y="5022462"/>
                <a:ext cx="988609" cy="506977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509" extrusionOk="0">
                    <a:moveTo>
                      <a:pt x="765" y="1"/>
                    </a:moveTo>
                    <a:cubicBezTo>
                      <a:pt x="750" y="1"/>
                      <a:pt x="736" y="3"/>
                      <a:pt x="723" y="10"/>
                    </a:cubicBezTo>
                    <a:cubicBezTo>
                      <a:pt x="607" y="90"/>
                      <a:pt x="830" y="474"/>
                      <a:pt x="687" y="661"/>
                    </a:cubicBezTo>
                    <a:cubicBezTo>
                      <a:pt x="642" y="718"/>
                      <a:pt x="560" y="760"/>
                      <a:pt x="407" y="760"/>
                    </a:cubicBezTo>
                    <a:cubicBezTo>
                      <a:pt x="320" y="760"/>
                      <a:pt x="210" y="747"/>
                      <a:pt x="72" y="715"/>
                    </a:cubicBezTo>
                    <a:lnTo>
                      <a:pt x="72" y="715"/>
                    </a:lnTo>
                    <a:cubicBezTo>
                      <a:pt x="54" y="795"/>
                      <a:pt x="0" y="1000"/>
                      <a:pt x="81" y="1232"/>
                    </a:cubicBezTo>
                    <a:cubicBezTo>
                      <a:pt x="125" y="1357"/>
                      <a:pt x="188" y="1446"/>
                      <a:pt x="241" y="1508"/>
                    </a:cubicBezTo>
                    <a:cubicBezTo>
                      <a:pt x="1133" y="1143"/>
                      <a:pt x="2034" y="786"/>
                      <a:pt x="2935" y="420"/>
                    </a:cubicBezTo>
                    <a:cubicBezTo>
                      <a:pt x="2926" y="331"/>
                      <a:pt x="2900" y="197"/>
                      <a:pt x="2801" y="117"/>
                    </a:cubicBezTo>
                    <a:cubicBezTo>
                      <a:pt x="2723" y="51"/>
                      <a:pt x="2624" y="31"/>
                      <a:pt x="2523" y="31"/>
                    </a:cubicBezTo>
                    <a:cubicBezTo>
                      <a:pt x="2405" y="31"/>
                      <a:pt x="2286" y="58"/>
                      <a:pt x="2195" y="72"/>
                    </a:cubicBezTo>
                    <a:cubicBezTo>
                      <a:pt x="2040" y="101"/>
                      <a:pt x="1846" y="125"/>
                      <a:pt x="1612" y="125"/>
                    </a:cubicBezTo>
                    <a:cubicBezTo>
                      <a:pt x="1415" y="125"/>
                      <a:pt x="1190" y="108"/>
                      <a:pt x="937" y="63"/>
                    </a:cubicBezTo>
                    <a:cubicBezTo>
                      <a:pt x="876" y="29"/>
                      <a:pt x="815" y="1"/>
                      <a:pt x="7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4"/>
              <p:cNvSpPr/>
              <p:nvPr/>
            </p:nvSpPr>
            <p:spPr>
              <a:xfrm rot="-693192" flipH="1">
                <a:off x="11985627" y="5221870"/>
                <a:ext cx="610136" cy="371918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107" extrusionOk="0">
                    <a:moveTo>
                      <a:pt x="1651" y="1"/>
                    </a:moveTo>
                    <a:lnTo>
                      <a:pt x="1" y="732"/>
                    </a:lnTo>
                    <a:lnTo>
                      <a:pt x="161" y="1107"/>
                    </a:lnTo>
                    <a:lnTo>
                      <a:pt x="1812" y="375"/>
                    </a:lnTo>
                    <a:lnTo>
                      <a:pt x="1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 rot="-693192" flipH="1">
                <a:off x="12236117" y="4818269"/>
                <a:ext cx="429654" cy="590634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758" extrusionOk="0">
                    <a:moveTo>
                      <a:pt x="348" y="0"/>
                    </a:moveTo>
                    <a:lnTo>
                      <a:pt x="0" y="205"/>
                    </a:lnTo>
                    <a:lnTo>
                      <a:pt x="928" y="1758"/>
                    </a:lnTo>
                    <a:lnTo>
                      <a:pt x="1276" y="1544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 rot="-693192" flipH="1">
                <a:off x="12510647" y="1432694"/>
                <a:ext cx="1213875" cy="1744688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193" extrusionOk="0">
                    <a:moveTo>
                      <a:pt x="1526" y="0"/>
                    </a:moveTo>
                    <a:cubicBezTo>
                      <a:pt x="1017" y="563"/>
                      <a:pt x="509" y="1133"/>
                      <a:pt x="0" y="1695"/>
                    </a:cubicBezTo>
                    <a:cubicBezTo>
                      <a:pt x="116" y="2177"/>
                      <a:pt x="277" y="2561"/>
                      <a:pt x="437" y="2846"/>
                    </a:cubicBezTo>
                    <a:cubicBezTo>
                      <a:pt x="509" y="2980"/>
                      <a:pt x="589" y="3096"/>
                      <a:pt x="652" y="3194"/>
                    </a:cubicBezTo>
                    <a:cubicBezTo>
                      <a:pt x="696" y="3266"/>
                      <a:pt x="759" y="3337"/>
                      <a:pt x="830" y="3426"/>
                    </a:cubicBezTo>
                    <a:cubicBezTo>
                      <a:pt x="1071" y="3721"/>
                      <a:pt x="1446" y="4122"/>
                      <a:pt x="2070" y="4764"/>
                    </a:cubicBezTo>
                    <a:cubicBezTo>
                      <a:pt x="2240" y="4943"/>
                      <a:pt x="2382" y="5094"/>
                      <a:pt x="2489" y="5192"/>
                    </a:cubicBezTo>
                    <a:cubicBezTo>
                      <a:pt x="2864" y="4978"/>
                      <a:pt x="3239" y="4755"/>
                      <a:pt x="3604" y="4541"/>
                    </a:cubicBezTo>
                    <a:cubicBezTo>
                      <a:pt x="3488" y="4015"/>
                      <a:pt x="3319" y="3426"/>
                      <a:pt x="3078" y="2802"/>
                    </a:cubicBezTo>
                    <a:cubicBezTo>
                      <a:pt x="2614" y="1624"/>
                      <a:pt x="2034" y="696"/>
                      <a:pt x="1526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 rot="-693192" flipH="1">
                <a:off x="12708685" y="2203982"/>
                <a:ext cx="889614" cy="402827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199" extrusionOk="0">
                    <a:moveTo>
                      <a:pt x="1392" y="0"/>
                    </a:moveTo>
                    <a:cubicBezTo>
                      <a:pt x="1080" y="80"/>
                      <a:pt x="768" y="161"/>
                      <a:pt x="455" y="250"/>
                    </a:cubicBezTo>
                    <a:cubicBezTo>
                      <a:pt x="304" y="348"/>
                      <a:pt x="152" y="437"/>
                      <a:pt x="0" y="535"/>
                    </a:cubicBezTo>
                    <a:cubicBezTo>
                      <a:pt x="72" y="669"/>
                      <a:pt x="152" y="785"/>
                      <a:pt x="215" y="883"/>
                    </a:cubicBezTo>
                    <a:cubicBezTo>
                      <a:pt x="259" y="955"/>
                      <a:pt x="322" y="1026"/>
                      <a:pt x="393" y="1115"/>
                    </a:cubicBezTo>
                    <a:cubicBezTo>
                      <a:pt x="574" y="1174"/>
                      <a:pt x="755" y="1199"/>
                      <a:pt x="929" y="1199"/>
                    </a:cubicBezTo>
                    <a:cubicBezTo>
                      <a:pt x="1812" y="1199"/>
                      <a:pt x="2559" y="565"/>
                      <a:pt x="2641" y="491"/>
                    </a:cubicBezTo>
                    <a:cubicBezTo>
                      <a:pt x="2222" y="330"/>
                      <a:pt x="1803" y="161"/>
                      <a:pt x="1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4"/>
              <p:cNvSpPr/>
              <p:nvPr/>
            </p:nvSpPr>
            <p:spPr>
              <a:xfrm rot="-693192" flipH="1">
                <a:off x="12543097" y="946144"/>
                <a:ext cx="1484261" cy="1483304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4415" extrusionOk="0">
                    <a:moveTo>
                      <a:pt x="1722" y="0"/>
                    </a:moveTo>
                    <a:cubicBezTo>
                      <a:pt x="1481" y="36"/>
                      <a:pt x="696" y="205"/>
                      <a:pt x="232" y="892"/>
                    </a:cubicBezTo>
                    <a:cubicBezTo>
                      <a:pt x="125" y="1053"/>
                      <a:pt x="45" y="1213"/>
                      <a:pt x="0" y="1365"/>
                    </a:cubicBezTo>
                    <a:cubicBezTo>
                      <a:pt x="90" y="1677"/>
                      <a:pt x="170" y="1998"/>
                      <a:pt x="250" y="2328"/>
                    </a:cubicBezTo>
                    <a:cubicBezTo>
                      <a:pt x="375" y="2828"/>
                      <a:pt x="500" y="3319"/>
                      <a:pt x="607" y="3809"/>
                    </a:cubicBezTo>
                    <a:cubicBezTo>
                      <a:pt x="786" y="3925"/>
                      <a:pt x="982" y="4032"/>
                      <a:pt x="1205" y="4122"/>
                    </a:cubicBezTo>
                    <a:cubicBezTo>
                      <a:pt x="1714" y="4338"/>
                      <a:pt x="2221" y="4414"/>
                      <a:pt x="2686" y="4414"/>
                    </a:cubicBezTo>
                    <a:cubicBezTo>
                      <a:pt x="3426" y="4414"/>
                      <a:pt x="4057" y="4221"/>
                      <a:pt x="4407" y="4095"/>
                    </a:cubicBezTo>
                    <a:cubicBezTo>
                      <a:pt x="3970" y="3221"/>
                      <a:pt x="3533" y="2346"/>
                      <a:pt x="3087" y="1472"/>
                    </a:cubicBezTo>
                    <a:cubicBezTo>
                      <a:pt x="2632" y="981"/>
                      <a:pt x="2177" y="491"/>
                      <a:pt x="17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4"/>
              <p:cNvSpPr/>
              <p:nvPr/>
            </p:nvSpPr>
            <p:spPr>
              <a:xfrm rot="-693192" flipH="1">
                <a:off x="10921937" y="1307581"/>
                <a:ext cx="312813" cy="203933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07" extrusionOk="0">
                    <a:moveTo>
                      <a:pt x="1" y="0"/>
                    </a:moveTo>
                    <a:cubicBezTo>
                      <a:pt x="81" y="196"/>
                      <a:pt x="170" y="402"/>
                      <a:pt x="259" y="607"/>
                    </a:cubicBezTo>
                    <a:lnTo>
                      <a:pt x="929" y="473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4"/>
              <p:cNvSpPr/>
              <p:nvPr/>
            </p:nvSpPr>
            <p:spPr>
              <a:xfrm rot="-693192" flipH="1">
                <a:off x="11777618" y="-147280"/>
                <a:ext cx="931703" cy="902413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86" extrusionOk="0">
                    <a:moveTo>
                      <a:pt x="616" y="1"/>
                    </a:moveTo>
                    <a:cubicBezTo>
                      <a:pt x="384" y="19"/>
                      <a:pt x="179" y="143"/>
                      <a:pt x="90" y="340"/>
                    </a:cubicBezTo>
                    <a:cubicBezTo>
                      <a:pt x="1" y="536"/>
                      <a:pt x="45" y="723"/>
                      <a:pt x="63" y="768"/>
                    </a:cubicBezTo>
                    <a:cubicBezTo>
                      <a:pt x="295" y="964"/>
                      <a:pt x="527" y="1151"/>
                      <a:pt x="759" y="1339"/>
                    </a:cubicBezTo>
                    <a:cubicBezTo>
                      <a:pt x="857" y="1419"/>
                      <a:pt x="946" y="1490"/>
                      <a:pt x="1044" y="1571"/>
                    </a:cubicBezTo>
                    <a:cubicBezTo>
                      <a:pt x="1499" y="1945"/>
                      <a:pt x="1954" y="2311"/>
                      <a:pt x="2418" y="2686"/>
                    </a:cubicBezTo>
                    <a:cubicBezTo>
                      <a:pt x="2534" y="2436"/>
                      <a:pt x="2650" y="2186"/>
                      <a:pt x="2766" y="1937"/>
                    </a:cubicBezTo>
                    <a:cubicBezTo>
                      <a:pt x="2499" y="1615"/>
                      <a:pt x="2186" y="1267"/>
                      <a:pt x="1794" y="920"/>
                    </a:cubicBezTo>
                    <a:cubicBezTo>
                      <a:pt x="1651" y="786"/>
                      <a:pt x="1499" y="652"/>
                      <a:pt x="1330" y="518"/>
                    </a:cubicBezTo>
                    <a:cubicBezTo>
                      <a:pt x="1089" y="331"/>
                      <a:pt x="848" y="152"/>
                      <a:pt x="616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4"/>
              <p:cNvSpPr/>
              <p:nvPr/>
            </p:nvSpPr>
            <p:spPr>
              <a:xfrm rot="-693192" flipH="1">
                <a:off x="12097885" y="154944"/>
                <a:ext cx="348505" cy="219052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52" extrusionOk="0">
                    <a:moveTo>
                      <a:pt x="1035" y="1"/>
                    </a:moveTo>
                    <a:cubicBezTo>
                      <a:pt x="723" y="90"/>
                      <a:pt x="419" y="170"/>
                      <a:pt x="107" y="259"/>
                    </a:cubicBezTo>
                    <a:cubicBezTo>
                      <a:pt x="71" y="313"/>
                      <a:pt x="36" y="366"/>
                      <a:pt x="0" y="420"/>
                    </a:cubicBezTo>
                    <a:cubicBezTo>
                      <a:pt x="98" y="500"/>
                      <a:pt x="187" y="571"/>
                      <a:pt x="285" y="652"/>
                    </a:cubicBezTo>
                    <a:cubicBezTo>
                      <a:pt x="535" y="429"/>
                      <a:pt x="785" y="215"/>
                      <a:pt x="1035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4"/>
              <p:cNvSpPr/>
              <p:nvPr/>
            </p:nvSpPr>
            <p:spPr>
              <a:xfrm rot="-693192" flipH="1">
                <a:off x="12458083" y="-1039048"/>
                <a:ext cx="1243843" cy="2799631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8333" extrusionOk="0">
                    <a:moveTo>
                      <a:pt x="2534" y="1"/>
                    </a:moveTo>
                    <a:cubicBezTo>
                      <a:pt x="2195" y="447"/>
                      <a:pt x="1856" y="902"/>
                      <a:pt x="1517" y="1348"/>
                    </a:cubicBezTo>
                    <a:cubicBezTo>
                      <a:pt x="1356" y="1526"/>
                      <a:pt x="1142" y="1812"/>
                      <a:pt x="1026" y="2204"/>
                    </a:cubicBezTo>
                    <a:cubicBezTo>
                      <a:pt x="821" y="2864"/>
                      <a:pt x="1044" y="3302"/>
                      <a:pt x="1044" y="4149"/>
                    </a:cubicBezTo>
                    <a:cubicBezTo>
                      <a:pt x="1044" y="4274"/>
                      <a:pt x="1044" y="4435"/>
                      <a:pt x="1026" y="4613"/>
                    </a:cubicBezTo>
                    <a:cubicBezTo>
                      <a:pt x="1008" y="4774"/>
                      <a:pt x="981" y="4952"/>
                      <a:pt x="937" y="5148"/>
                    </a:cubicBezTo>
                    <a:cubicBezTo>
                      <a:pt x="910" y="5291"/>
                      <a:pt x="865" y="5443"/>
                      <a:pt x="821" y="5603"/>
                    </a:cubicBezTo>
                    <a:cubicBezTo>
                      <a:pt x="544" y="6138"/>
                      <a:pt x="277" y="6665"/>
                      <a:pt x="0" y="7200"/>
                    </a:cubicBezTo>
                    <a:cubicBezTo>
                      <a:pt x="562" y="7575"/>
                      <a:pt x="1124" y="7958"/>
                      <a:pt x="1677" y="8333"/>
                    </a:cubicBezTo>
                    <a:cubicBezTo>
                      <a:pt x="1784" y="8235"/>
                      <a:pt x="1945" y="8074"/>
                      <a:pt x="2079" y="7851"/>
                    </a:cubicBezTo>
                    <a:cubicBezTo>
                      <a:pt x="2257" y="7557"/>
                      <a:pt x="2311" y="7307"/>
                      <a:pt x="2391" y="6995"/>
                    </a:cubicBezTo>
                    <a:cubicBezTo>
                      <a:pt x="2480" y="6611"/>
                      <a:pt x="2587" y="6228"/>
                      <a:pt x="2667" y="5835"/>
                    </a:cubicBezTo>
                    <a:cubicBezTo>
                      <a:pt x="2694" y="5692"/>
                      <a:pt x="2730" y="5523"/>
                      <a:pt x="2792" y="5327"/>
                    </a:cubicBezTo>
                    <a:cubicBezTo>
                      <a:pt x="2944" y="4854"/>
                      <a:pt x="3203" y="4238"/>
                      <a:pt x="3693" y="3426"/>
                    </a:cubicBezTo>
                    <a:lnTo>
                      <a:pt x="3069" y="1776"/>
                    </a:lnTo>
                    <a:cubicBezTo>
                      <a:pt x="3024" y="1705"/>
                      <a:pt x="2846" y="1437"/>
                      <a:pt x="2873" y="1062"/>
                    </a:cubicBezTo>
                    <a:cubicBezTo>
                      <a:pt x="2873" y="1009"/>
                      <a:pt x="2882" y="964"/>
                      <a:pt x="2890" y="920"/>
                    </a:cubicBezTo>
                    <a:cubicBezTo>
                      <a:pt x="2953" y="634"/>
                      <a:pt x="3114" y="456"/>
                      <a:pt x="3167" y="402"/>
                    </a:cubicBezTo>
                    <a:cubicBezTo>
                      <a:pt x="3078" y="349"/>
                      <a:pt x="2998" y="295"/>
                      <a:pt x="2917" y="242"/>
                    </a:cubicBezTo>
                    <a:cubicBezTo>
                      <a:pt x="2792" y="161"/>
                      <a:pt x="2659" y="81"/>
                      <a:pt x="2534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4"/>
              <p:cNvSpPr/>
              <p:nvPr/>
            </p:nvSpPr>
            <p:spPr>
              <a:xfrm rot="-693192" flipH="1">
                <a:off x="12375549" y="96053"/>
                <a:ext cx="510804" cy="456582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359" extrusionOk="0">
                    <a:moveTo>
                      <a:pt x="758" y="0"/>
                    </a:moveTo>
                    <a:cubicBezTo>
                      <a:pt x="466" y="0"/>
                      <a:pt x="195" y="198"/>
                      <a:pt x="107" y="492"/>
                    </a:cubicBezTo>
                    <a:cubicBezTo>
                      <a:pt x="0" y="849"/>
                      <a:pt x="205" y="1232"/>
                      <a:pt x="571" y="1330"/>
                    </a:cubicBezTo>
                    <a:cubicBezTo>
                      <a:pt x="635" y="1350"/>
                      <a:pt x="700" y="1359"/>
                      <a:pt x="763" y="1359"/>
                    </a:cubicBezTo>
                    <a:cubicBezTo>
                      <a:pt x="1054" y="1359"/>
                      <a:pt x="1322" y="1168"/>
                      <a:pt x="1410" y="875"/>
                    </a:cubicBezTo>
                    <a:cubicBezTo>
                      <a:pt x="1517" y="510"/>
                      <a:pt x="1311" y="135"/>
                      <a:pt x="946" y="28"/>
                    </a:cubicBezTo>
                    <a:cubicBezTo>
                      <a:pt x="883" y="9"/>
                      <a:pt x="820" y="0"/>
                      <a:pt x="758" y="0"/>
                    </a:cubicBezTo>
                    <a:close/>
                  </a:path>
                </a:pathLst>
              </a:custGeom>
              <a:solidFill>
                <a:srgbClr val="E07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4"/>
              <p:cNvSpPr/>
              <p:nvPr/>
            </p:nvSpPr>
            <p:spPr>
              <a:xfrm rot="-693192" flipH="1">
                <a:off x="12399901" y="-859688"/>
                <a:ext cx="153544" cy="22509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205" y="1"/>
                    </a:moveTo>
                    <a:cubicBezTo>
                      <a:pt x="196" y="1"/>
                      <a:pt x="187" y="1"/>
                      <a:pt x="178" y="10"/>
                    </a:cubicBezTo>
                    <a:cubicBezTo>
                      <a:pt x="27" y="81"/>
                      <a:pt x="0" y="331"/>
                      <a:pt x="116" y="563"/>
                    </a:cubicBezTo>
                    <a:cubicBezTo>
                      <a:pt x="134" y="598"/>
                      <a:pt x="152" y="643"/>
                      <a:pt x="178" y="670"/>
                    </a:cubicBezTo>
                    <a:cubicBezTo>
                      <a:pt x="241" y="393"/>
                      <a:pt x="402" y="215"/>
                      <a:pt x="455" y="161"/>
                    </a:cubicBezTo>
                    <a:cubicBezTo>
                      <a:pt x="366" y="108"/>
                      <a:pt x="286" y="54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4"/>
              <p:cNvSpPr/>
              <p:nvPr/>
            </p:nvSpPr>
            <p:spPr>
              <a:xfrm rot="-693192" flipH="1">
                <a:off x="11965746" y="-1633678"/>
                <a:ext cx="799373" cy="910812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711" extrusionOk="0">
                    <a:moveTo>
                      <a:pt x="1152" y="1"/>
                    </a:moveTo>
                    <a:cubicBezTo>
                      <a:pt x="836" y="1"/>
                      <a:pt x="514" y="112"/>
                      <a:pt x="322" y="373"/>
                    </a:cubicBezTo>
                    <a:cubicBezTo>
                      <a:pt x="1" y="828"/>
                      <a:pt x="215" y="1506"/>
                      <a:pt x="447" y="1729"/>
                    </a:cubicBezTo>
                    <a:cubicBezTo>
                      <a:pt x="483" y="1765"/>
                      <a:pt x="599" y="1854"/>
                      <a:pt x="697" y="2032"/>
                    </a:cubicBezTo>
                    <a:cubicBezTo>
                      <a:pt x="759" y="2148"/>
                      <a:pt x="795" y="2255"/>
                      <a:pt x="813" y="2327"/>
                    </a:cubicBezTo>
                    <a:cubicBezTo>
                      <a:pt x="1027" y="2452"/>
                      <a:pt x="1223" y="2541"/>
                      <a:pt x="1375" y="2603"/>
                    </a:cubicBezTo>
                    <a:cubicBezTo>
                      <a:pt x="1410" y="2621"/>
                      <a:pt x="1625" y="2710"/>
                      <a:pt x="1865" y="2710"/>
                    </a:cubicBezTo>
                    <a:cubicBezTo>
                      <a:pt x="1928" y="2710"/>
                      <a:pt x="1999" y="2701"/>
                      <a:pt x="2053" y="2657"/>
                    </a:cubicBezTo>
                    <a:cubicBezTo>
                      <a:pt x="2124" y="2586"/>
                      <a:pt x="2106" y="2487"/>
                      <a:pt x="2106" y="2478"/>
                    </a:cubicBezTo>
                    <a:cubicBezTo>
                      <a:pt x="2115" y="2461"/>
                      <a:pt x="2124" y="2452"/>
                      <a:pt x="2133" y="2443"/>
                    </a:cubicBezTo>
                    <a:cubicBezTo>
                      <a:pt x="2136" y="2441"/>
                      <a:pt x="2139" y="2441"/>
                      <a:pt x="2142" y="2441"/>
                    </a:cubicBezTo>
                    <a:cubicBezTo>
                      <a:pt x="2154" y="2441"/>
                      <a:pt x="2169" y="2449"/>
                      <a:pt x="2187" y="2449"/>
                    </a:cubicBezTo>
                    <a:cubicBezTo>
                      <a:pt x="2195" y="2449"/>
                      <a:pt x="2204" y="2447"/>
                      <a:pt x="2213" y="2443"/>
                    </a:cubicBezTo>
                    <a:cubicBezTo>
                      <a:pt x="2240" y="2425"/>
                      <a:pt x="2276" y="2389"/>
                      <a:pt x="2267" y="2354"/>
                    </a:cubicBezTo>
                    <a:cubicBezTo>
                      <a:pt x="2258" y="2336"/>
                      <a:pt x="2240" y="2318"/>
                      <a:pt x="2231" y="2318"/>
                    </a:cubicBezTo>
                    <a:cubicBezTo>
                      <a:pt x="2240" y="2318"/>
                      <a:pt x="2303" y="2300"/>
                      <a:pt x="2329" y="2238"/>
                    </a:cubicBezTo>
                    <a:cubicBezTo>
                      <a:pt x="2338" y="2211"/>
                      <a:pt x="2338" y="2193"/>
                      <a:pt x="2329" y="2175"/>
                    </a:cubicBezTo>
                    <a:cubicBezTo>
                      <a:pt x="2312" y="2148"/>
                      <a:pt x="2294" y="2122"/>
                      <a:pt x="2285" y="2086"/>
                    </a:cubicBezTo>
                    <a:cubicBezTo>
                      <a:pt x="2196" y="1863"/>
                      <a:pt x="2222" y="1631"/>
                      <a:pt x="2267" y="1542"/>
                    </a:cubicBezTo>
                    <a:cubicBezTo>
                      <a:pt x="2267" y="1533"/>
                      <a:pt x="2294" y="1488"/>
                      <a:pt x="2312" y="1435"/>
                    </a:cubicBezTo>
                    <a:cubicBezTo>
                      <a:pt x="2320" y="1408"/>
                      <a:pt x="2329" y="1390"/>
                      <a:pt x="2329" y="1363"/>
                    </a:cubicBezTo>
                    <a:cubicBezTo>
                      <a:pt x="2374" y="1203"/>
                      <a:pt x="2356" y="1069"/>
                      <a:pt x="2338" y="989"/>
                    </a:cubicBezTo>
                    <a:cubicBezTo>
                      <a:pt x="2312" y="792"/>
                      <a:pt x="2231" y="641"/>
                      <a:pt x="2169" y="552"/>
                    </a:cubicBezTo>
                    <a:cubicBezTo>
                      <a:pt x="2097" y="436"/>
                      <a:pt x="1964" y="257"/>
                      <a:pt x="1741" y="141"/>
                    </a:cubicBezTo>
                    <a:cubicBezTo>
                      <a:pt x="1575" y="51"/>
                      <a:pt x="1365" y="1"/>
                      <a:pt x="1152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4"/>
              <p:cNvSpPr/>
              <p:nvPr/>
            </p:nvSpPr>
            <p:spPr>
              <a:xfrm rot="-693192" flipH="1">
                <a:off x="11979543" y="-1037137"/>
                <a:ext cx="90578" cy="16529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92" extrusionOk="0">
                    <a:moveTo>
                      <a:pt x="63" y="1"/>
                    </a:moveTo>
                    <a:cubicBezTo>
                      <a:pt x="45" y="81"/>
                      <a:pt x="19" y="161"/>
                      <a:pt x="1" y="241"/>
                    </a:cubicBezTo>
                    <a:cubicBezTo>
                      <a:pt x="19" y="322"/>
                      <a:pt x="36" y="411"/>
                      <a:pt x="45" y="491"/>
                    </a:cubicBezTo>
                    <a:cubicBezTo>
                      <a:pt x="63" y="473"/>
                      <a:pt x="90" y="464"/>
                      <a:pt x="117" y="456"/>
                    </a:cubicBezTo>
                    <a:cubicBezTo>
                      <a:pt x="135" y="451"/>
                      <a:pt x="148" y="451"/>
                      <a:pt x="160" y="451"/>
                    </a:cubicBezTo>
                    <a:cubicBezTo>
                      <a:pt x="172" y="451"/>
                      <a:pt x="184" y="451"/>
                      <a:pt x="197" y="447"/>
                    </a:cubicBezTo>
                    <a:cubicBezTo>
                      <a:pt x="206" y="438"/>
                      <a:pt x="233" y="429"/>
                      <a:pt x="250" y="402"/>
                    </a:cubicBezTo>
                    <a:cubicBezTo>
                      <a:pt x="250" y="393"/>
                      <a:pt x="268" y="366"/>
                      <a:pt x="268" y="322"/>
                    </a:cubicBezTo>
                    <a:cubicBezTo>
                      <a:pt x="259" y="277"/>
                      <a:pt x="215" y="250"/>
                      <a:pt x="206" y="241"/>
                    </a:cubicBezTo>
                    <a:cubicBezTo>
                      <a:pt x="170" y="215"/>
                      <a:pt x="117" y="152"/>
                      <a:pt x="63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4"/>
              <p:cNvSpPr/>
              <p:nvPr/>
            </p:nvSpPr>
            <p:spPr>
              <a:xfrm rot="-693192" flipH="1">
                <a:off x="12025657" y="-1118460"/>
                <a:ext cx="138729" cy="55771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66" extrusionOk="0">
                    <a:moveTo>
                      <a:pt x="285" y="1"/>
                    </a:moveTo>
                    <a:cubicBezTo>
                      <a:pt x="257" y="1"/>
                      <a:pt x="224" y="4"/>
                      <a:pt x="188" y="14"/>
                    </a:cubicBezTo>
                    <a:cubicBezTo>
                      <a:pt x="90" y="41"/>
                      <a:pt x="28" y="112"/>
                      <a:pt x="10" y="139"/>
                    </a:cubicBezTo>
                    <a:cubicBezTo>
                      <a:pt x="1" y="148"/>
                      <a:pt x="1" y="157"/>
                      <a:pt x="10" y="166"/>
                    </a:cubicBezTo>
                    <a:lnTo>
                      <a:pt x="28" y="166"/>
                    </a:lnTo>
                    <a:cubicBezTo>
                      <a:pt x="28" y="166"/>
                      <a:pt x="37" y="166"/>
                      <a:pt x="37" y="157"/>
                    </a:cubicBezTo>
                    <a:cubicBezTo>
                      <a:pt x="54" y="139"/>
                      <a:pt x="108" y="77"/>
                      <a:pt x="197" y="50"/>
                    </a:cubicBezTo>
                    <a:cubicBezTo>
                      <a:pt x="230" y="40"/>
                      <a:pt x="259" y="36"/>
                      <a:pt x="285" y="36"/>
                    </a:cubicBezTo>
                    <a:cubicBezTo>
                      <a:pt x="329" y="36"/>
                      <a:pt x="362" y="48"/>
                      <a:pt x="384" y="59"/>
                    </a:cubicBezTo>
                    <a:cubicBezTo>
                      <a:pt x="393" y="59"/>
                      <a:pt x="402" y="59"/>
                      <a:pt x="411" y="50"/>
                    </a:cubicBezTo>
                    <a:cubicBezTo>
                      <a:pt x="411" y="41"/>
                      <a:pt x="411" y="32"/>
                      <a:pt x="393" y="23"/>
                    </a:cubicBezTo>
                    <a:cubicBezTo>
                      <a:pt x="371" y="12"/>
                      <a:pt x="334" y="1"/>
                      <a:pt x="285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4"/>
              <p:cNvSpPr/>
              <p:nvPr/>
            </p:nvSpPr>
            <p:spPr>
              <a:xfrm rot="-693192" flipH="1">
                <a:off x="12041264" y="-1111342"/>
                <a:ext cx="57242" cy="81305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42" extrusionOk="0">
                    <a:moveTo>
                      <a:pt x="89" y="0"/>
                    </a:moveTo>
                    <a:cubicBezTo>
                      <a:pt x="45" y="0"/>
                      <a:pt x="9" y="45"/>
                      <a:pt x="0" y="116"/>
                    </a:cubicBezTo>
                    <a:cubicBezTo>
                      <a:pt x="0" y="179"/>
                      <a:pt x="27" y="232"/>
                      <a:pt x="71" y="241"/>
                    </a:cubicBezTo>
                    <a:cubicBezTo>
                      <a:pt x="116" y="241"/>
                      <a:pt x="161" y="188"/>
                      <a:pt x="161" y="125"/>
                    </a:cubicBezTo>
                    <a:cubicBezTo>
                      <a:pt x="170" y="63"/>
                      <a:pt x="134" y="0"/>
                      <a:pt x="89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4"/>
              <p:cNvSpPr/>
              <p:nvPr/>
            </p:nvSpPr>
            <p:spPr>
              <a:xfrm rot="-693192" flipH="1">
                <a:off x="12093974" y="-859171"/>
                <a:ext cx="102363" cy="5543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5" extrusionOk="0">
                    <a:moveTo>
                      <a:pt x="17" y="1"/>
                    </a:moveTo>
                    <a:cubicBezTo>
                      <a:pt x="14" y="1"/>
                      <a:pt x="12" y="2"/>
                      <a:pt x="9" y="4"/>
                    </a:cubicBezTo>
                    <a:cubicBezTo>
                      <a:pt x="0" y="13"/>
                      <a:pt x="0" y="22"/>
                      <a:pt x="0" y="31"/>
                    </a:cubicBezTo>
                    <a:cubicBezTo>
                      <a:pt x="27" y="67"/>
                      <a:pt x="90" y="138"/>
                      <a:pt x="188" y="165"/>
                    </a:cubicBezTo>
                    <a:lnTo>
                      <a:pt x="286" y="165"/>
                    </a:lnTo>
                    <a:cubicBezTo>
                      <a:pt x="304" y="165"/>
                      <a:pt x="304" y="156"/>
                      <a:pt x="304" y="147"/>
                    </a:cubicBezTo>
                    <a:cubicBezTo>
                      <a:pt x="304" y="138"/>
                      <a:pt x="295" y="129"/>
                      <a:pt x="286" y="129"/>
                    </a:cubicBezTo>
                    <a:lnTo>
                      <a:pt x="197" y="129"/>
                    </a:lnTo>
                    <a:cubicBezTo>
                      <a:pt x="107" y="102"/>
                      <a:pt x="54" y="40"/>
                      <a:pt x="36" y="13"/>
                    </a:cubicBezTo>
                    <a:cubicBezTo>
                      <a:pt x="30" y="7"/>
                      <a:pt x="23" y="1"/>
                      <a:pt x="17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4"/>
              <p:cNvSpPr/>
              <p:nvPr/>
            </p:nvSpPr>
            <p:spPr>
              <a:xfrm rot="-693192" flipH="1">
                <a:off x="12044232" y="-845929"/>
                <a:ext cx="72395" cy="5644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68" extrusionOk="0">
                    <a:moveTo>
                      <a:pt x="174" y="0"/>
                    </a:moveTo>
                    <a:cubicBezTo>
                      <a:pt x="147" y="0"/>
                      <a:pt x="108" y="39"/>
                      <a:pt x="63" y="85"/>
                    </a:cubicBezTo>
                    <a:cubicBezTo>
                      <a:pt x="36" y="111"/>
                      <a:pt x="9" y="138"/>
                      <a:pt x="0" y="147"/>
                    </a:cubicBezTo>
                    <a:cubicBezTo>
                      <a:pt x="15" y="154"/>
                      <a:pt x="47" y="167"/>
                      <a:pt x="82" y="167"/>
                    </a:cubicBezTo>
                    <a:cubicBezTo>
                      <a:pt x="90" y="167"/>
                      <a:pt x="99" y="167"/>
                      <a:pt x="107" y="165"/>
                    </a:cubicBezTo>
                    <a:cubicBezTo>
                      <a:pt x="116" y="165"/>
                      <a:pt x="196" y="138"/>
                      <a:pt x="214" y="67"/>
                    </a:cubicBezTo>
                    <a:cubicBezTo>
                      <a:pt x="214" y="49"/>
                      <a:pt x="214" y="13"/>
                      <a:pt x="188" y="4"/>
                    </a:cubicBezTo>
                    <a:cubicBezTo>
                      <a:pt x="183" y="2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rgbClr val="D82E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4"/>
              <p:cNvSpPr/>
              <p:nvPr/>
            </p:nvSpPr>
            <p:spPr>
              <a:xfrm rot="-693192" flipH="1">
                <a:off x="12003735" y="-1199400"/>
                <a:ext cx="30641" cy="45356"/>
              </a:xfrm>
              <a:custGeom>
                <a:avLst/>
                <a:gdLst/>
                <a:ahLst/>
                <a:cxnLst/>
                <a:rect l="l" t="t" r="r" b="b"/>
                <a:pathLst>
                  <a:path w="91" h="135" extrusionOk="0">
                    <a:moveTo>
                      <a:pt x="1" y="1"/>
                    </a:moveTo>
                    <a:lnTo>
                      <a:pt x="72" y="135"/>
                    </a:lnTo>
                    <a:cubicBezTo>
                      <a:pt x="81" y="126"/>
                      <a:pt x="90" y="90"/>
                      <a:pt x="72" y="54"/>
                    </a:cubicBezTo>
                    <a:cubicBezTo>
                      <a:pt x="54" y="19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4"/>
              <p:cNvSpPr/>
              <p:nvPr/>
            </p:nvSpPr>
            <p:spPr>
              <a:xfrm rot="-693192" flipH="1">
                <a:off x="12013416" y="-1221863"/>
                <a:ext cx="174421" cy="49387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47" extrusionOk="0">
                    <a:moveTo>
                      <a:pt x="299" y="1"/>
                    </a:moveTo>
                    <a:cubicBezTo>
                      <a:pt x="210" y="1"/>
                      <a:pt x="104" y="20"/>
                      <a:pt x="36" y="98"/>
                    </a:cubicBezTo>
                    <a:cubicBezTo>
                      <a:pt x="18" y="107"/>
                      <a:pt x="9" y="125"/>
                      <a:pt x="0" y="143"/>
                    </a:cubicBezTo>
                    <a:cubicBezTo>
                      <a:pt x="54" y="125"/>
                      <a:pt x="134" y="107"/>
                      <a:pt x="241" y="107"/>
                    </a:cubicBezTo>
                    <a:cubicBezTo>
                      <a:pt x="353" y="114"/>
                      <a:pt x="458" y="147"/>
                      <a:pt x="495" y="147"/>
                    </a:cubicBezTo>
                    <a:cubicBezTo>
                      <a:pt x="502" y="147"/>
                      <a:pt x="507" y="146"/>
                      <a:pt x="509" y="143"/>
                    </a:cubicBezTo>
                    <a:cubicBezTo>
                      <a:pt x="517" y="134"/>
                      <a:pt x="509" y="125"/>
                      <a:pt x="482" y="80"/>
                    </a:cubicBezTo>
                    <a:cubicBezTo>
                      <a:pt x="473" y="53"/>
                      <a:pt x="464" y="36"/>
                      <a:pt x="455" y="18"/>
                    </a:cubicBezTo>
                    <a:cubicBezTo>
                      <a:pt x="435" y="14"/>
                      <a:pt x="373" y="1"/>
                      <a:pt x="299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4"/>
              <p:cNvSpPr/>
              <p:nvPr/>
            </p:nvSpPr>
            <p:spPr>
              <a:xfrm rot="-693192" flipH="1">
                <a:off x="12122575" y="-774885"/>
                <a:ext cx="39059" cy="21166"/>
              </a:xfrm>
              <a:custGeom>
                <a:avLst/>
                <a:gdLst/>
                <a:ahLst/>
                <a:cxnLst/>
                <a:rect l="l" t="t" r="r" b="b"/>
                <a:pathLst>
                  <a:path w="116" h="63" extrusionOk="0">
                    <a:moveTo>
                      <a:pt x="27" y="0"/>
                    </a:moveTo>
                    <a:cubicBezTo>
                      <a:pt x="18" y="0"/>
                      <a:pt x="9" y="9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18" y="36"/>
                      <a:pt x="89" y="54"/>
                      <a:pt x="98" y="63"/>
                    </a:cubicBezTo>
                    <a:cubicBezTo>
                      <a:pt x="107" y="63"/>
                      <a:pt x="116" y="54"/>
                      <a:pt x="116" y="45"/>
                    </a:cubicBezTo>
                    <a:cubicBezTo>
                      <a:pt x="116" y="36"/>
                      <a:pt x="116" y="27"/>
                      <a:pt x="98" y="18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4"/>
              <p:cNvSpPr/>
              <p:nvPr/>
            </p:nvSpPr>
            <p:spPr>
              <a:xfrm rot="-693192" flipH="1">
                <a:off x="13771085" y="-1101695"/>
                <a:ext cx="742130" cy="1157078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444" extrusionOk="0">
                    <a:moveTo>
                      <a:pt x="277" y="0"/>
                    </a:moveTo>
                    <a:cubicBezTo>
                      <a:pt x="188" y="45"/>
                      <a:pt x="99" y="98"/>
                      <a:pt x="0" y="152"/>
                    </a:cubicBezTo>
                    <a:cubicBezTo>
                      <a:pt x="241" y="1472"/>
                      <a:pt x="759" y="2391"/>
                      <a:pt x="1071" y="2703"/>
                    </a:cubicBezTo>
                    <a:cubicBezTo>
                      <a:pt x="1330" y="2971"/>
                      <a:pt x="1669" y="3203"/>
                      <a:pt x="1669" y="3203"/>
                    </a:cubicBezTo>
                    <a:cubicBezTo>
                      <a:pt x="1820" y="3310"/>
                      <a:pt x="1954" y="3390"/>
                      <a:pt x="2052" y="3444"/>
                    </a:cubicBezTo>
                    <a:lnTo>
                      <a:pt x="2204" y="2846"/>
                    </a:lnTo>
                    <a:cubicBezTo>
                      <a:pt x="2106" y="2605"/>
                      <a:pt x="2008" y="2427"/>
                      <a:pt x="1945" y="2329"/>
                    </a:cubicBezTo>
                    <a:cubicBezTo>
                      <a:pt x="1446" y="1463"/>
                      <a:pt x="919" y="1249"/>
                      <a:pt x="464" y="402"/>
                    </a:cubicBezTo>
                    <a:cubicBezTo>
                      <a:pt x="375" y="223"/>
                      <a:pt x="313" y="72"/>
                      <a:pt x="277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4"/>
              <p:cNvSpPr/>
              <p:nvPr/>
            </p:nvSpPr>
            <p:spPr>
              <a:xfrm rot="-693192" flipH="1">
                <a:off x="10969328" y="655734"/>
                <a:ext cx="1084911" cy="785832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2339" extrusionOk="0">
                    <a:moveTo>
                      <a:pt x="393" y="1"/>
                    </a:moveTo>
                    <a:cubicBezTo>
                      <a:pt x="260" y="242"/>
                      <a:pt x="135" y="491"/>
                      <a:pt x="1" y="732"/>
                    </a:cubicBezTo>
                    <a:cubicBezTo>
                      <a:pt x="206" y="902"/>
                      <a:pt x="376" y="1009"/>
                      <a:pt x="483" y="1071"/>
                    </a:cubicBezTo>
                    <a:cubicBezTo>
                      <a:pt x="1321" y="1598"/>
                      <a:pt x="1892" y="1535"/>
                      <a:pt x="2695" y="2070"/>
                    </a:cubicBezTo>
                    <a:cubicBezTo>
                      <a:pt x="2856" y="2177"/>
                      <a:pt x="2981" y="2285"/>
                      <a:pt x="3052" y="2338"/>
                    </a:cubicBezTo>
                    <a:cubicBezTo>
                      <a:pt x="3105" y="2249"/>
                      <a:pt x="3159" y="2160"/>
                      <a:pt x="3221" y="2070"/>
                    </a:cubicBezTo>
                    <a:cubicBezTo>
                      <a:pt x="2740" y="1508"/>
                      <a:pt x="2044" y="839"/>
                      <a:pt x="1071" y="322"/>
                    </a:cubicBezTo>
                    <a:cubicBezTo>
                      <a:pt x="840" y="197"/>
                      <a:pt x="608" y="90"/>
                      <a:pt x="393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4"/>
              <p:cNvSpPr/>
              <p:nvPr/>
            </p:nvSpPr>
            <p:spPr>
              <a:xfrm rot="-693192" flipH="1">
                <a:off x="10623082" y="1427226"/>
                <a:ext cx="547170" cy="555357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653" extrusionOk="0">
                    <a:moveTo>
                      <a:pt x="1326" y="0"/>
                    </a:moveTo>
                    <a:cubicBezTo>
                      <a:pt x="1275" y="0"/>
                      <a:pt x="1223" y="23"/>
                      <a:pt x="1151" y="56"/>
                    </a:cubicBezTo>
                    <a:cubicBezTo>
                      <a:pt x="1071" y="91"/>
                      <a:pt x="964" y="145"/>
                      <a:pt x="812" y="189"/>
                    </a:cubicBezTo>
                    <a:cubicBezTo>
                      <a:pt x="652" y="234"/>
                      <a:pt x="482" y="270"/>
                      <a:pt x="313" y="287"/>
                    </a:cubicBezTo>
                    <a:cubicBezTo>
                      <a:pt x="304" y="287"/>
                      <a:pt x="295" y="296"/>
                      <a:pt x="295" y="305"/>
                    </a:cubicBezTo>
                    <a:cubicBezTo>
                      <a:pt x="295" y="314"/>
                      <a:pt x="304" y="323"/>
                      <a:pt x="313" y="323"/>
                    </a:cubicBezTo>
                    <a:cubicBezTo>
                      <a:pt x="491" y="305"/>
                      <a:pt x="661" y="270"/>
                      <a:pt x="821" y="225"/>
                    </a:cubicBezTo>
                    <a:cubicBezTo>
                      <a:pt x="982" y="172"/>
                      <a:pt x="1089" y="127"/>
                      <a:pt x="1160" y="91"/>
                    </a:cubicBezTo>
                    <a:cubicBezTo>
                      <a:pt x="1238" y="59"/>
                      <a:pt x="1283" y="36"/>
                      <a:pt x="1322" y="36"/>
                    </a:cubicBezTo>
                    <a:cubicBezTo>
                      <a:pt x="1337" y="36"/>
                      <a:pt x="1351" y="39"/>
                      <a:pt x="1366" y="47"/>
                    </a:cubicBezTo>
                    <a:cubicBezTo>
                      <a:pt x="1428" y="64"/>
                      <a:pt x="1481" y="136"/>
                      <a:pt x="1517" y="243"/>
                    </a:cubicBezTo>
                    <a:cubicBezTo>
                      <a:pt x="1597" y="475"/>
                      <a:pt x="1580" y="850"/>
                      <a:pt x="1419" y="1126"/>
                    </a:cubicBezTo>
                    <a:cubicBezTo>
                      <a:pt x="1226" y="1434"/>
                      <a:pt x="832" y="1615"/>
                      <a:pt x="375" y="1615"/>
                    </a:cubicBezTo>
                    <a:cubicBezTo>
                      <a:pt x="262" y="1615"/>
                      <a:pt x="146" y="1604"/>
                      <a:pt x="27" y="1581"/>
                    </a:cubicBezTo>
                    <a:cubicBezTo>
                      <a:pt x="18" y="1581"/>
                      <a:pt x="10" y="1590"/>
                      <a:pt x="1" y="1599"/>
                    </a:cubicBezTo>
                    <a:cubicBezTo>
                      <a:pt x="1" y="1608"/>
                      <a:pt x="10" y="1617"/>
                      <a:pt x="18" y="1617"/>
                    </a:cubicBezTo>
                    <a:cubicBezTo>
                      <a:pt x="134" y="1643"/>
                      <a:pt x="259" y="1652"/>
                      <a:pt x="375" y="1652"/>
                    </a:cubicBezTo>
                    <a:cubicBezTo>
                      <a:pt x="839" y="1652"/>
                      <a:pt x="1250" y="1465"/>
                      <a:pt x="1446" y="1144"/>
                    </a:cubicBezTo>
                    <a:cubicBezTo>
                      <a:pt x="1624" y="850"/>
                      <a:pt x="1624" y="466"/>
                      <a:pt x="1553" y="234"/>
                    </a:cubicBezTo>
                    <a:cubicBezTo>
                      <a:pt x="1517" y="118"/>
                      <a:pt x="1455" y="38"/>
                      <a:pt x="1383" y="11"/>
                    </a:cubicBezTo>
                    <a:cubicBezTo>
                      <a:pt x="1364" y="4"/>
                      <a:pt x="1345" y="0"/>
                      <a:pt x="1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4"/>
              <p:cNvSpPr/>
              <p:nvPr/>
            </p:nvSpPr>
            <p:spPr>
              <a:xfrm rot="-693192" flipH="1">
                <a:off x="8070005" y="2729733"/>
                <a:ext cx="3821096" cy="3510878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0450" extrusionOk="0">
                    <a:moveTo>
                      <a:pt x="5688" y="653"/>
                    </a:moveTo>
                    <a:cubicBezTo>
                      <a:pt x="7831" y="653"/>
                      <a:pt x="9753" y="2181"/>
                      <a:pt x="10170" y="4368"/>
                    </a:cubicBezTo>
                    <a:cubicBezTo>
                      <a:pt x="10643" y="6839"/>
                      <a:pt x="9020" y="9239"/>
                      <a:pt x="6539" y="9721"/>
                    </a:cubicBezTo>
                    <a:cubicBezTo>
                      <a:pt x="6251" y="9776"/>
                      <a:pt x="5963" y="9802"/>
                      <a:pt x="5680" y="9802"/>
                    </a:cubicBezTo>
                    <a:cubicBezTo>
                      <a:pt x="3527" y="9802"/>
                      <a:pt x="1605" y="8274"/>
                      <a:pt x="1187" y="6090"/>
                    </a:cubicBezTo>
                    <a:cubicBezTo>
                      <a:pt x="714" y="3610"/>
                      <a:pt x="2338" y="1210"/>
                      <a:pt x="4818" y="737"/>
                    </a:cubicBezTo>
                    <a:cubicBezTo>
                      <a:pt x="5110" y="681"/>
                      <a:pt x="5401" y="653"/>
                      <a:pt x="5688" y="653"/>
                    </a:cubicBezTo>
                    <a:close/>
                    <a:moveTo>
                      <a:pt x="5679" y="1"/>
                    </a:moveTo>
                    <a:cubicBezTo>
                      <a:pt x="5354" y="1"/>
                      <a:pt x="5024" y="31"/>
                      <a:pt x="4693" y="95"/>
                    </a:cubicBezTo>
                    <a:cubicBezTo>
                      <a:pt x="1865" y="639"/>
                      <a:pt x="0" y="3378"/>
                      <a:pt x="545" y="6215"/>
                    </a:cubicBezTo>
                    <a:cubicBezTo>
                      <a:pt x="1025" y="8711"/>
                      <a:pt x="3221" y="10449"/>
                      <a:pt x="5674" y="10449"/>
                    </a:cubicBezTo>
                    <a:cubicBezTo>
                      <a:pt x="6001" y="10449"/>
                      <a:pt x="6332" y="10418"/>
                      <a:pt x="6664" y="10354"/>
                    </a:cubicBezTo>
                    <a:cubicBezTo>
                      <a:pt x="9492" y="9810"/>
                      <a:pt x="11348" y="7071"/>
                      <a:pt x="10804" y="4243"/>
                    </a:cubicBezTo>
                    <a:cubicBezTo>
                      <a:pt x="10331" y="1747"/>
                      <a:pt x="8134" y="1"/>
                      <a:pt x="5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4"/>
              <p:cNvSpPr/>
              <p:nvPr/>
            </p:nvSpPr>
            <p:spPr>
              <a:xfrm rot="-693192" flipH="1">
                <a:off x="12866268" y="2670026"/>
                <a:ext cx="3821096" cy="3510878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0450" extrusionOk="0">
                    <a:moveTo>
                      <a:pt x="5681" y="653"/>
                    </a:moveTo>
                    <a:cubicBezTo>
                      <a:pt x="7829" y="653"/>
                      <a:pt x="9744" y="2181"/>
                      <a:pt x="10161" y="4369"/>
                    </a:cubicBezTo>
                    <a:cubicBezTo>
                      <a:pt x="10643" y="6840"/>
                      <a:pt x="9010" y="9239"/>
                      <a:pt x="6539" y="9721"/>
                    </a:cubicBezTo>
                    <a:cubicBezTo>
                      <a:pt x="6250" y="9776"/>
                      <a:pt x="5961" y="9803"/>
                      <a:pt x="5676" y="9803"/>
                    </a:cubicBezTo>
                    <a:cubicBezTo>
                      <a:pt x="3525" y="9803"/>
                      <a:pt x="1603" y="8281"/>
                      <a:pt x="1178" y="6090"/>
                    </a:cubicBezTo>
                    <a:cubicBezTo>
                      <a:pt x="705" y="3610"/>
                      <a:pt x="2337" y="1211"/>
                      <a:pt x="4809" y="738"/>
                    </a:cubicBezTo>
                    <a:cubicBezTo>
                      <a:pt x="5101" y="681"/>
                      <a:pt x="5393" y="653"/>
                      <a:pt x="5681" y="653"/>
                    </a:cubicBezTo>
                    <a:close/>
                    <a:moveTo>
                      <a:pt x="5679" y="1"/>
                    </a:moveTo>
                    <a:cubicBezTo>
                      <a:pt x="5354" y="1"/>
                      <a:pt x="5024" y="32"/>
                      <a:pt x="4693" y="95"/>
                    </a:cubicBezTo>
                    <a:cubicBezTo>
                      <a:pt x="1856" y="640"/>
                      <a:pt x="0" y="3387"/>
                      <a:pt x="544" y="6215"/>
                    </a:cubicBezTo>
                    <a:cubicBezTo>
                      <a:pt x="1025" y="8711"/>
                      <a:pt x="3214" y="10449"/>
                      <a:pt x="5666" y="10449"/>
                    </a:cubicBezTo>
                    <a:cubicBezTo>
                      <a:pt x="5992" y="10449"/>
                      <a:pt x="6323" y="10418"/>
                      <a:pt x="6655" y="10355"/>
                    </a:cubicBezTo>
                    <a:cubicBezTo>
                      <a:pt x="9483" y="9810"/>
                      <a:pt x="11348" y="7072"/>
                      <a:pt x="10804" y="4244"/>
                    </a:cubicBezTo>
                    <a:cubicBezTo>
                      <a:pt x="10323" y="1747"/>
                      <a:pt x="8132" y="1"/>
                      <a:pt x="5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4"/>
              <p:cNvSpPr/>
              <p:nvPr/>
            </p:nvSpPr>
            <p:spPr>
              <a:xfrm rot="-693192" flipH="1">
                <a:off x="9670667" y="1846681"/>
                <a:ext cx="1904824" cy="2514729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7485" extrusionOk="0">
                    <a:moveTo>
                      <a:pt x="269" y="0"/>
                    </a:moveTo>
                    <a:lnTo>
                      <a:pt x="1" y="196"/>
                    </a:lnTo>
                    <a:lnTo>
                      <a:pt x="5398" y="7485"/>
                    </a:lnTo>
                    <a:lnTo>
                      <a:pt x="5657" y="7289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4"/>
              <p:cNvSpPr/>
              <p:nvPr/>
            </p:nvSpPr>
            <p:spPr>
              <a:xfrm rot="-693192" flipH="1">
                <a:off x="11036581" y="2297005"/>
                <a:ext cx="1598409" cy="2583939"/>
              </a:xfrm>
              <a:custGeom>
                <a:avLst/>
                <a:gdLst/>
                <a:ahLst/>
                <a:cxnLst/>
                <a:rect l="l" t="t" r="r" b="b"/>
                <a:pathLst>
                  <a:path w="4747" h="7691" extrusionOk="0">
                    <a:moveTo>
                      <a:pt x="4185" y="0"/>
                    </a:moveTo>
                    <a:lnTo>
                      <a:pt x="1" y="7369"/>
                    </a:lnTo>
                    <a:lnTo>
                      <a:pt x="563" y="7690"/>
                    </a:lnTo>
                    <a:lnTo>
                      <a:pt x="4747" y="321"/>
                    </a:lnTo>
                    <a:lnTo>
                      <a:pt x="41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4"/>
              <p:cNvSpPr/>
              <p:nvPr/>
            </p:nvSpPr>
            <p:spPr>
              <a:xfrm rot="-693192" flipH="1">
                <a:off x="10938739" y="2144456"/>
                <a:ext cx="2514286" cy="587946"/>
              </a:xfrm>
              <a:custGeom>
                <a:avLst/>
                <a:gdLst/>
                <a:ahLst/>
                <a:cxnLst/>
                <a:rect l="l" t="t" r="r" b="b"/>
                <a:pathLst>
                  <a:path w="7467" h="1750" extrusionOk="0">
                    <a:moveTo>
                      <a:pt x="7413" y="1"/>
                    </a:moveTo>
                    <a:lnTo>
                      <a:pt x="0" y="1428"/>
                    </a:lnTo>
                    <a:lnTo>
                      <a:pt x="62" y="1749"/>
                    </a:lnTo>
                    <a:lnTo>
                      <a:pt x="7467" y="322"/>
                    </a:lnTo>
                    <a:lnTo>
                      <a:pt x="74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4"/>
              <p:cNvSpPr/>
              <p:nvPr/>
            </p:nvSpPr>
            <p:spPr>
              <a:xfrm rot="-693192" flipH="1">
                <a:off x="13582002" y="2287248"/>
                <a:ext cx="1030699" cy="2275183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2757" y="0"/>
                    </a:moveTo>
                    <a:lnTo>
                      <a:pt x="0" y="6647"/>
                    </a:lnTo>
                    <a:lnTo>
                      <a:pt x="304" y="6771"/>
                    </a:lnTo>
                    <a:lnTo>
                      <a:pt x="3060" y="125"/>
                    </a:lnTo>
                    <a:lnTo>
                      <a:pt x="27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4"/>
              <p:cNvSpPr/>
              <p:nvPr/>
            </p:nvSpPr>
            <p:spPr>
              <a:xfrm rot="-693192" flipH="1">
                <a:off x="14632523" y="4293804"/>
                <a:ext cx="288906" cy="265416"/>
              </a:xfrm>
              <a:custGeom>
                <a:avLst/>
                <a:gdLst/>
                <a:ahLst/>
                <a:cxnLst/>
                <a:rect l="l" t="t" r="r" b="b"/>
                <a:pathLst>
                  <a:path w="858" h="790" extrusionOk="0">
                    <a:moveTo>
                      <a:pt x="436" y="0"/>
                    </a:moveTo>
                    <a:cubicBezTo>
                      <a:pt x="410" y="0"/>
                      <a:pt x="384" y="3"/>
                      <a:pt x="358" y="8"/>
                    </a:cubicBezTo>
                    <a:cubicBezTo>
                      <a:pt x="143" y="53"/>
                      <a:pt x="1" y="258"/>
                      <a:pt x="45" y="472"/>
                    </a:cubicBezTo>
                    <a:cubicBezTo>
                      <a:pt x="77" y="656"/>
                      <a:pt x="246" y="790"/>
                      <a:pt x="434" y="790"/>
                    </a:cubicBezTo>
                    <a:cubicBezTo>
                      <a:pt x="456" y="790"/>
                      <a:pt x="478" y="788"/>
                      <a:pt x="500" y="784"/>
                    </a:cubicBezTo>
                    <a:cubicBezTo>
                      <a:pt x="714" y="740"/>
                      <a:pt x="857" y="535"/>
                      <a:pt x="813" y="321"/>
                    </a:cubicBezTo>
                    <a:cubicBezTo>
                      <a:pt x="781" y="133"/>
                      <a:pt x="620" y="0"/>
                      <a:pt x="436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4"/>
              <p:cNvSpPr/>
              <p:nvPr/>
            </p:nvSpPr>
            <p:spPr>
              <a:xfrm rot="-693192" flipH="1">
                <a:off x="14411720" y="4075756"/>
                <a:ext cx="745497" cy="684033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036" extrusionOk="0">
                    <a:moveTo>
                      <a:pt x="1104" y="0"/>
                    </a:moveTo>
                    <a:cubicBezTo>
                      <a:pt x="1041" y="0"/>
                      <a:pt x="976" y="6"/>
                      <a:pt x="911" y="19"/>
                    </a:cubicBezTo>
                    <a:cubicBezTo>
                      <a:pt x="367" y="126"/>
                      <a:pt x="1" y="661"/>
                      <a:pt x="108" y="1205"/>
                    </a:cubicBezTo>
                    <a:cubicBezTo>
                      <a:pt x="202" y="1694"/>
                      <a:pt x="631" y="2036"/>
                      <a:pt x="1104" y="2036"/>
                    </a:cubicBezTo>
                    <a:cubicBezTo>
                      <a:pt x="1167" y="2036"/>
                      <a:pt x="1231" y="2030"/>
                      <a:pt x="1294" y="2017"/>
                    </a:cubicBezTo>
                    <a:cubicBezTo>
                      <a:pt x="1848" y="1910"/>
                      <a:pt x="2213" y="1375"/>
                      <a:pt x="2106" y="822"/>
                    </a:cubicBezTo>
                    <a:cubicBezTo>
                      <a:pt x="2012" y="342"/>
                      <a:pt x="1584" y="0"/>
                      <a:pt x="1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4"/>
              <p:cNvSpPr/>
              <p:nvPr/>
            </p:nvSpPr>
            <p:spPr>
              <a:xfrm rot="-693192" flipH="1">
                <a:off x="9836024" y="4353199"/>
                <a:ext cx="288906" cy="263736"/>
              </a:xfrm>
              <a:custGeom>
                <a:avLst/>
                <a:gdLst/>
                <a:ahLst/>
                <a:cxnLst/>
                <a:rect l="l" t="t" r="r" b="b"/>
                <a:pathLst>
                  <a:path w="858" h="785" extrusionOk="0">
                    <a:moveTo>
                      <a:pt x="437" y="1"/>
                    </a:moveTo>
                    <a:cubicBezTo>
                      <a:pt x="411" y="1"/>
                      <a:pt x="384" y="4"/>
                      <a:pt x="358" y="9"/>
                    </a:cubicBezTo>
                    <a:cubicBezTo>
                      <a:pt x="144" y="45"/>
                      <a:pt x="1" y="259"/>
                      <a:pt x="46" y="464"/>
                    </a:cubicBezTo>
                    <a:cubicBezTo>
                      <a:pt x="85" y="652"/>
                      <a:pt x="247" y="785"/>
                      <a:pt x="431" y="785"/>
                    </a:cubicBezTo>
                    <a:cubicBezTo>
                      <a:pt x="457" y="785"/>
                      <a:pt x="483" y="782"/>
                      <a:pt x="509" y="776"/>
                    </a:cubicBezTo>
                    <a:cubicBezTo>
                      <a:pt x="724" y="741"/>
                      <a:pt x="857" y="535"/>
                      <a:pt x="822" y="321"/>
                    </a:cubicBezTo>
                    <a:cubicBezTo>
                      <a:pt x="783" y="134"/>
                      <a:pt x="620" y="1"/>
                      <a:pt x="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4"/>
              <p:cNvSpPr/>
              <p:nvPr/>
            </p:nvSpPr>
            <p:spPr>
              <a:xfrm rot="-693192" flipH="1">
                <a:off x="12117595" y="3895708"/>
                <a:ext cx="2905218" cy="1119785"/>
              </a:xfrm>
              <a:custGeom>
                <a:avLst/>
                <a:gdLst/>
                <a:ahLst/>
                <a:cxnLst/>
                <a:rect l="l" t="t" r="r" b="b"/>
                <a:pathLst>
                  <a:path w="8628" h="3333" extrusionOk="0">
                    <a:moveTo>
                      <a:pt x="6592" y="161"/>
                    </a:moveTo>
                    <a:cubicBezTo>
                      <a:pt x="7017" y="161"/>
                      <a:pt x="7420" y="278"/>
                      <a:pt x="7753" y="505"/>
                    </a:cubicBezTo>
                    <a:cubicBezTo>
                      <a:pt x="8101" y="746"/>
                      <a:pt x="8315" y="1076"/>
                      <a:pt x="8360" y="1433"/>
                    </a:cubicBezTo>
                    <a:cubicBezTo>
                      <a:pt x="8458" y="2146"/>
                      <a:pt x="7887" y="2887"/>
                      <a:pt x="7022" y="3172"/>
                    </a:cubicBezTo>
                    <a:cubicBezTo>
                      <a:pt x="902" y="2958"/>
                      <a:pt x="215" y="2396"/>
                      <a:pt x="206" y="2164"/>
                    </a:cubicBezTo>
                    <a:cubicBezTo>
                      <a:pt x="197" y="1950"/>
                      <a:pt x="750" y="1326"/>
                      <a:pt x="6067" y="219"/>
                    </a:cubicBezTo>
                    <a:cubicBezTo>
                      <a:pt x="6094" y="219"/>
                      <a:pt x="6130" y="210"/>
                      <a:pt x="6156" y="202"/>
                    </a:cubicBezTo>
                    <a:cubicBezTo>
                      <a:pt x="6303" y="174"/>
                      <a:pt x="6449" y="161"/>
                      <a:pt x="6592" y="161"/>
                    </a:cubicBezTo>
                    <a:close/>
                    <a:moveTo>
                      <a:pt x="6608" y="1"/>
                    </a:moveTo>
                    <a:cubicBezTo>
                      <a:pt x="6418" y="1"/>
                      <a:pt x="6224" y="23"/>
                      <a:pt x="6031" y="68"/>
                    </a:cubicBezTo>
                    <a:cubicBezTo>
                      <a:pt x="1" y="1317"/>
                      <a:pt x="37" y="1959"/>
                      <a:pt x="45" y="2173"/>
                    </a:cubicBezTo>
                    <a:cubicBezTo>
                      <a:pt x="54" y="2396"/>
                      <a:pt x="90" y="3092"/>
                      <a:pt x="7031" y="3333"/>
                    </a:cubicBezTo>
                    <a:lnTo>
                      <a:pt x="7048" y="3333"/>
                    </a:lnTo>
                    <a:lnTo>
                      <a:pt x="7057" y="3324"/>
                    </a:lnTo>
                    <a:cubicBezTo>
                      <a:pt x="8003" y="3029"/>
                      <a:pt x="8628" y="2209"/>
                      <a:pt x="8529" y="1415"/>
                    </a:cubicBezTo>
                    <a:cubicBezTo>
                      <a:pt x="8476" y="1004"/>
                      <a:pt x="8226" y="639"/>
                      <a:pt x="7842" y="371"/>
                    </a:cubicBezTo>
                    <a:cubicBezTo>
                      <a:pt x="7491" y="126"/>
                      <a:pt x="7060" y="1"/>
                      <a:pt x="6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4"/>
              <p:cNvSpPr/>
              <p:nvPr/>
            </p:nvSpPr>
            <p:spPr>
              <a:xfrm rot="-693192" flipH="1">
                <a:off x="12096239" y="3982511"/>
                <a:ext cx="1364052" cy="1253501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3731" extrusionOk="0">
                    <a:moveTo>
                      <a:pt x="2021" y="0"/>
                    </a:moveTo>
                    <a:cubicBezTo>
                      <a:pt x="1908" y="0"/>
                      <a:pt x="1793" y="11"/>
                      <a:pt x="1678" y="32"/>
                    </a:cubicBezTo>
                    <a:cubicBezTo>
                      <a:pt x="661" y="228"/>
                      <a:pt x="0" y="1210"/>
                      <a:pt x="197" y="2218"/>
                    </a:cubicBezTo>
                    <a:cubicBezTo>
                      <a:pt x="370" y="3110"/>
                      <a:pt x="1153" y="3730"/>
                      <a:pt x="2030" y="3730"/>
                    </a:cubicBezTo>
                    <a:cubicBezTo>
                      <a:pt x="2143" y="3730"/>
                      <a:pt x="2258" y="3720"/>
                      <a:pt x="2373" y="3699"/>
                    </a:cubicBezTo>
                    <a:cubicBezTo>
                      <a:pt x="3390" y="3502"/>
                      <a:pt x="4051" y="2521"/>
                      <a:pt x="3854" y="1513"/>
                    </a:cubicBezTo>
                    <a:cubicBezTo>
                      <a:pt x="3680" y="620"/>
                      <a:pt x="2898" y="0"/>
                      <a:pt x="20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4"/>
              <p:cNvSpPr/>
              <p:nvPr/>
            </p:nvSpPr>
            <p:spPr>
              <a:xfrm rot="-693192" flipH="1">
                <a:off x="12340926" y="4244436"/>
                <a:ext cx="814188" cy="748203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27" extrusionOk="0">
                    <a:moveTo>
                      <a:pt x="1209" y="0"/>
                    </a:moveTo>
                    <a:cubicBezTo>
                      <a:pt x="1140" y="0"/>
                      <a:pt x="1070" y="7"/>
                      <a:pt x="1000" y="20"/>
                    </a:cubicBezTo>
                    <a:cubicBezTo>
                      <a:pt x="402" y="136"/>
                      <a:pt x="0" y="725"/>
                      <a:pt x="116" y="1323"/>
                    </a:cubicBezTo>
                    <a:cubicBezTo>
                      <a:pt x="219" y="1858"/>
                      <a:pt x="682" y="2226"/>
                      <a:pt x="1206" y="2226"/>
                    </a:cubicBezTo>
                    <a:cubicBezTo>
                      <a:pt x="1276" y="2226"/>
                      <a:pt x="1347" y="2220"/>
                      <a:pt x="1419" y="2206"/>
                    </a:cubicBezTo>
                    <a:cubicBezTo>
                      <a:pt x="2025" y="2090"/>
                      <a:pt x="2418" y="1510"/>
                      <a:pt x="2302" y="904"/>
                    </a:cubicBezTo>
                    <a:cubicBezTo>
                      <a:pt x="2199" y="375"/>
                      <a:pt x="1735" y="0"/>
                      <a:pt x="1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4"/>
              <p:cNvSpPr/>
              <p:nvPr/>
            </p:nvSpPr>
            <p:spPr>
              <a:xfrm rot="-693192" flipH="1">
                <a:off x="13312792" y="1979038"/>
                <a:ext cx="387564" cy="453222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349" extrusionOk="0">
                    <a:moveTo>
                      <a:pt x="259" y="1"/>
                    </a:moveTo>
                    <a:lnTo>
                      <a:pt x="0" y="197"/>
                    </a:lnTo>
                    <a:lnTo>
                      <a:pt x="901" y="1348"/>
                    </a:lnTo>
                    <a:lnTo>
                      <a:pt x="1151" y="1143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4"/>
              <p:cNvSpPr/>
              <p:nvPr/>
            </p:nvSpPr>
            <p:spPr>
              <a:xfrm rot="-693192" flipH="1">
                <a:off x="13045903" y="1720859"/>
                <a:ext cx="1075820" cy="392748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169" extrusionOk="0">
                    <a:moveTo>
                      <a:pt x="1449" y="0"/>
                    </a:moveTo>
                    <a:cubicBezTo>
                      <a:pt x="520" y="0"/>
                      <a:pt x="266" y="280"/>
                      <a:pt x="197" y="367"/>
                    </a:cubicBezTo>
                    <a:cubicBezTo>
                      <a:pt x="161" y="420"/>
                      <a:pt x="1" y="617"/>
                      <a:pt x="63" y="813"/>
                    </a:cubicBezTo>
                    <a:cubicBezTo>
                      <a:pt x="125" y="1018"/>
                      <a:pt x="393" y="1098"/>
                      <a:pt x="473" y="1125"/>
                    </a:cubicBezTo>
                    <a:cubicBezTo>
                      <a:pt x="569" y="1155"/>
                      <a:pt x="662" y="1168"/>
                      <a:pt x="753" y="1168"/>
                    </a:cubicBezTo>
                    <a:cubicBezTo>
                      <a:pt x="1046" y="1168"/>
                      <a:pt x="1331" y="1036"/>
                      <a:pt x="1705" y="893"/>
                    </a:cubicBezTo>
                    <a:cubicBezTo>
                      <a:pt x="2775" y="501"/>
                      <a:pt x="3194" y="528"/>
                      <a:pt x="3194" y="385"/>
                    </a:cubicBezTo>
                    <a:cubicBezTo>
                      <a:pt x="3194" y="171"/>
                      <a:pt x="2213" y="19"/>
                      <a:pt x="1535" y="1"/>
                    </a:cubicBezTo>
                    <a:cubicBezTo>
                      <a:pt x="1506" y="1"/>
                      <a:pt x="1477" y="0"/>
                      <a:pt x="1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4"/>
              <p:cNvSpPr/>
              <p:nvPr/>
            </p:nvSpPr>
            <p:spPr>
              <a:xfrm rot="-693192" flipH="1">
                <a:off x="11036069" y="1522882"/>
                <a:ext cx="261968" cy="293973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75" extrusionOk="0">
                    <a:moveTo>
                      <a:pt x="527" y="0"/>
                    </a:moveTo>
                    <a:cubicBezTo>
                      <a:pt x="349" y="250"/>
                      <a:pt x="179" y="500"/>
                      <a:pt x="1" y="749"/>
                    </a:cubicBezTo>
                    <a:cubicBezTo>
                      <a:pt x="81" y="794"/>
                      <a:pt x="153" y="830"/>
                      <a:pt x="233" y="874"/>
                    </a:cubicBezTo>
                    <a:lnTo>
                      <a:pt x="777" y="205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4"/>
              <p:cNvSpPr/>
              <p:nvPr/>
            </p:nvSpPr>
            <p:spPr>
              <a:xfrm rot="-693192" flipH="1">
                <a:off x="10927896" y="1425732"/>
                <a:ext cx="288569" cy="26575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91" extrusionOk="0">
                    <a:moveTo>
                      <a:pt x="436" y="1"/>
                    </a:moveTo>
                    <a:cubicBezTo>
                      <a:pt x="410" y="1"/>
                      <a:pt x="384" y="3"/>
                      <a:pt x="357" y="9"/>
                    </a:cubicBezTo>
                    <a:cubicBezTo>
                      <a:pt x="143" y="45"/>
                      <a:pt x="0" y="259"/>
                      <a:pt x="45" y="473"/>
                    </a:cubicBezTo>
                    <a:cubicBezTo>
                      <a:pt x="77" y="664"/>
                      <a:pt x="251" y="791"/>
                      <a:pt x="440" y="791"/>
                    </a:cubicBezTo>
                    <a:cubicBezTo>
                      <a:pt x="463" y="791"/>
                      <a:pt x="486" y="789"/>
                      <a:pt x="509" y="785"/>
                    </a:cubicBezTo>
                    <a:cubicBezTo>
                      <a:pt x="723" y="741"/>
                      <a:pt x="857" y="535"/>
                      <a:pt x="821" y="321"/>
                    </a:cubicBezTo>
                    <a:cubicBezTo>
                      <a:pt x="782" y="134"/>
                      <a:pt x="620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4"/>
              <p:cNvSpPr/>
              <p:nvPr/>
            </p:nvSpPr>
            <p:spPr>
              <a:xfrm rot="-693192" flipH="1">
                <a:off x="10145035" y="1632408"/>
                <a:ext cx="1045851" cy="1052591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133" extrusionOk="0">
                    <a:moveTo>
                      <a:pt x="1732" y="1295"/>
                    </a:moveTo>
                    <a:cubicBezTo>
                      <a:pt x="1874" y="1295"/>
                      <a:pt x="2053" y="1393"/>
                      <a:pt x="2204" y="1571"/>
                    </a:cubicBezTo>
                    <a:cubicBezTo>
                      <a:pt x="2222" y="1598"/>
                      <a:pt x="2249" y="1634"/>
                      <a:pt x="2267" y="1660"/>
                    </a:cubicBezTo>
                    <a:cubicBezTo>
                      <a:pt x="2097" y="1821"/>
                      <a:pt x="1928" y="1973"/>
                      <a:pt x="1758" y="2089"/>
                    </a:cubicBezTo>
                    <a:cubicBezTo>
                      <a:pt x="1477" y="2296"/>
                      <a:pt x="1239" y="2417"/>
                      <a:pt x="1126" y="2417"/>
                    </a:cubicBezTo>
                    <a:cubicBezTo>
                      <a:pt x="1102" y="2417"/>
                      <a:pt x="1084" y="2412"/>
                      <a:pt x="1071" y="2401"/>
                    </a:cubicBezTo>
                    <a:cubicBezTo>
                      <a:pt x="1018" y="2356"/>
                      <a:pt x="1027" y="2213"/>
                      <a:pt x="1089" y="2035"/>
                    </a:cubicBezTo>
                    <a:cubicBezTo>
                      <a:pt x="1196" y="1687"/>
                      <a:pt x="1455" y="1312"/>
                      <a:pt x="1714" y="1295"/>
                    </a:cubicBezTo>
                    <a:close/>
                    <a:moveTo>
                      <a:pt x="756" y="1"/>
                    </a:moveTo>
                    <a:cubicBezTo>
                      <a:pt x="511" y="1"/>
                      <a:pt x="265" y="12"/>
                      <a:pt x="19" y="37"/>
                    </a:cubicBezTo>
                    <a:cubicBezTo>
                      <a:pt x="10" y="37"/>
                      <a:pt x="1" y="46"/>
                      <a:pt x="1" y="64"/>
                    </a:cubicBezTo>
                    <a:cubicBezTo>
                      <a:pt x="1" y="72"/>
                      <a:pt x="10" y="72"/>
                      <a:pt x="28" y="72"/>
                    </a:cubicBezTo>
                    <a:cubicBezTo>
                      <a:pt x="269" y="47"/>
                      <a:pt x="513" y="36"/>
                      <a:pt x="757" y="36"/>
                    </a:cubicBezTo>
                    <a:cubicBezTo>
                      <a:pt x="946" y="36"/>
                      <a:pt x="1134" y="43"/>
                      <a:pt x="1321" y="55"/>
                    </a:cubicBezTo>
                    <a:cubicBezTo>
                      <a:pt x="1990" y="108"/>
                      <a:pt x="2838" y="162"/>
                      <a:pt x="2963" y="483"/>
                    </a:cubicBezTo>
                    <a:cubicBezTo>
                      <a:pt x="3070" y="759"/>
                      <a:pt x="2713" y="1232"/>
                      <a:pt x="2294" y="1643"/>
                    </a:cubicBezTo>
                    <a:cubicBezTo>
                      <a:pt x="2276" y="1607"/>
                      <a:pt x="2249" y="1580"/>
                      <a:pt x="2231" y="1553"/>
                    </a:cubicBezTo>
                    <a:cubicBezTo>
                      <a:pt x="2073" y="1370"/>
                      <a:pt x="1900" y="1257"/>
                      <a:pt x="1739" y="1257"/>
                    </a:cubicBezTo>
                    <a:cubicBezTo>
                      <a:pt x="1728" y="1257"/>
                      <a:pt x="1716" y="1258"/>
                      <a:pt x="1705" y="1259"/>
                    </a:cubicBezTo>
                    <a:cubicBezTo>
                      <a:pt x="1401" y="1277"/>
                      <a:pt x="1143" y="1723"/>
                      <a:pt x="1054" y="2017"/>
                    </a:cubicBezTo>
                    <a:cubicBezTo>
                      <a:pt x="982" y="2222"/>
                      <a:pt x="982" y="2374"/>
                      <a:pt x="1045" y="2428"/>
                    </a:cubicBezTo>
                    <a:cubicBezTo>
                      <a:pt x="1065" y="2443"/>
                      <a:pt x="1092" y="2450"/>
                      <a:pt x="1123" y="2450"/>
                    </a:cubicBezTo>
                    <a:cubicBezTo>
                      <a:pt x="1311" y="2450"/>
                      <a:pt x="1663" y="2207"/>
                      <a:pt x="1785" y="2115"/>
                    </a:cubicBezTo>
                    <a:cubicBezTo>
                      <a:pt x="1946" y="1999"/>
                      <a:pt x="2124" y="1857"/>
                      <a:pt x="2294" y="1696"/>
                    </a:cubicBezTo>
                    <a:cubicBezTo>
                      <a:pt x="2427" y="1910"/>
                      <a:pt x="2526" y="2213"/>
                      <a:pt x="2454" y="2508"/>
                    </a:cubicBezTo>
                    <a:cubicBezTo>
                      <a:pt x="2365" y="2829"/>
                      <a:pt x="2106" y="3016"/>
                      <a:pt x="1955" y="3097"/>
                    </a:cubicBezTo>
                    <a:cubicBezTo>
                      <a:pt x="1946" y="3106"/>
                      <a:pt x="1946" y="3114"/>
                      <a:pt x="1946" y="3123"/>
                    </a:cubicBezTo>
                    <a:cubicBezTo>
                      <a:pt x="1955" y="3132"/>
                      <a:pt x="1963" y="3132"/>
                      <a:pt x="1963" y="3132"/>
                    </a:cubicBezTo>
                    <a:lnTo>
                      <a:pt x="1972" y="3132"/>
                    </a:lnTo>
                    <a:cubicBezTo>
                      <a:pt x="2133" y="3043"/>
                      <a:pt x="2401" y="2847"/>
                      <a:pt x="2490" y="2517"/>
                    </a:cubicBezTo>
                    <a:cubicBezTo>
                      <a:pt x="2570" y="2205"/>
                      <a:pt x="2463" y="1892"/>
                      <a:pt x="2320" y="1669"/>
                    </a:cubicBezTo>
                    <a:cubicBezTo>
                      <a:pt x="2749" y="1259"/>
                      <a:pt x="3105" y="768"/>
                      <a:pt x="2998" y="474"/>
                    </a:cubicBezTo>
                    <a:cubicBezTo>
                      <a:pt x="2865" y="126"/>
                      <a:pt x="2044" y="72"/>
                      <a:pt x="1321" y="19"/>
                    </a:cubicBezTo>
                    <a:cubicBezTo>
                      <a:pt x="1134" y="7"/>
                      <a:pt x="946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4"/>
              <p:cNvSpPr/>
              <p:nvPr/>
            </p:nvSpPr>
            <p:spPr>
              <a:xfrm rot="-693192" flipH="1">
                <a:off x="12948871" y="1071553"/>
                <a:ext cx="1096696" cy="921899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2744" extrusionOk="0">
                    <a:moveTo>
                      <a:pt x="1566" y="1"/>
                    </a:moveTo>
                    <a:cubicBezTo>
                      <a:pt x="876" y="1"/>
                      <a:pt x="274" y="440"/>
                      <a:pt x="143" y="1079"/>
                    </a:cubicBezTo>
                    <a:cubicBezTo>
                      <a:pt x="1" y="1819"/>
                      <a:pt x="545" y="2551"/>
                      <a:pt x="1357" y="2712"/>
                    </a:cubicBezTo>
                    <a:cubicBezTo>
                      <a:pt x="1466" y="2733"/>
                      <a:pt x="1575" y="2743"/>
                      <a:pt x="1682" y="2743"/>
                    </a:cubicBezTo>
                    <a:cubicBezTo>
                      <a:pt x="2376" y="2743"/>
                      <a:pt x="2983" y="2309"/>
                      <a:pt x="3114" y="1668"/>
                    </a:cubicBezTo>
                    <a:cubicBezTo>
                      <a:pt x="3257" y="927"/>
                      <a:pt x="2713" y="196"/>
                      <a:pt x="1901" y="35"/>
                    </a:cubicBezTo>
                    <a:cubicBezTo>
                      <a:pt x="1788" y="12"/>
                      <a:pt x="1676" y="1"/>
                      <a:pt x="1566" y="1"/>
                    </a:cubicBezTo>
                    <a:close/>
                  </a:path>
                </a:pathLst>
              </a:custGeom>
              <a:solidFill>
                <a:srgbClr val="E07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4"/>
              <p:cNvSpPr/>
              <p:nvPr/>
            </p:nvSpPr>
            <p:spPr>
              <a:xfrm rot="-693192" flipH="1">
                <a:off x="11770576" y="1324981"/>
                <a:ext cx="1601102" cy="953816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283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1" y="759"/>
                      <a:pt x="143" y="1509"/>
                      <a:pt x="223" y="2267"/>
                    </a:cubicBezTo>
                    <a:cubicBezTo>
                      <a:pt x="651" y="2508"/>
                      <a:pt x="1044" y="2642"/>
                      <a:pt x="1365" y="2722"/>
                    </a:cubicBezTo>
                    <a:cubicBezTo>
                      <a:pt x="1517" y="2758"/>
                      <a:pt x="1650" y="2784"/>
                      <a:pt x="1766" y="2802"/>
                    </a:cubicBezTo>
                    <a:cubicBezTo>
                      <a:pt x="1847" y="2811"/>
                      <a:pt x="1945" y="2820"/>
                      <a:pt x="2052" y="2829"/>
                    </a:cubicBezTo>
                    <a:cubicBezTo>
                      <a:pt x="2188" y="2835"/>
                      <a:pt x="2345" y="2838"/>
                      <a:pt x="2531" y="2838"/>
                    </a:cubicBezTo>
                    <a:cubicBezTo>
                      <a:pt x="2870" y="2838"/>
                      <a:pt x="3305" y="2828"/>
                      <a:pt x="3881" y="2811"/>
                    </a:cubicBezTo>
                    <a:cubicBezTo>
                      <a:pt x="4122" y="2811"/>
                      <a:pt x="4327" y="2802"/>
                      <a:pt x="4478" y="2793"/>
                    </a:cubicBezTo>
                    <a:cubicBezTo>
                      <a:pt x="4568" y="2374"/>
                      <a:pt x="4657" y="1946"/>
                      <a:pt x="4755" y="1526"/>
                    </a:cubicBezTo>
                    <a:cubicBezTo>
                      <a:pt x="4282" y="1259"/>
                      <a:pt x="3738" y="991"/>
                      <a:pt x="3113" y="750"/>
                    </a:cubicBezTo>
                    <a:cubicBezTo>
                      <a:pt x="1927" y="295"/>
                      <a:pt x="856" y="90"/>
                      <a:pt x="0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4"/>
              <p:cNvSpPr/>
              <p:nvPr/>
            </p:nvSpPr>
            <p:spPr>
              <a:xfrm rot="-693192" flipH="1">
                <a:off x="12347189" y="1565086"/>
                <a:ext cx="589260" cy="69848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2079" extrusionOk="0">
                    <a:moveTo>
                      <a:pt x="1749" y="0"/>
                    </a:moveTo>
                    <a:lnTo>
                      <a:pt x="1749" y="0"/>
                    </a:lnTo>
                    <a:cubicBezTo>
                      <a:pt x="1348" y="197"/>
                      <a:pt x="938" y="393"/>
                      <a:pt x="536" y="589"/>
                    </a:cubicBezTo>
                    <a:cubicBezTo>
                      <a:pt x="385" y="875"/>
                      <a:pt x="242" y="1160"/>
                      <a:pt x="90" y="1445"/>
                    </a:cubicBezTo>
                    <a:cubicBezTo>
                      <a:pt x="63" y="1624"/>
                      <a:pt x="28" y="1793"/>
                      <a:pt x="1" y="1972"/>
                    </a:cubicBezTo>
                    <a:cubicBezTo>
                      <a:pt x="153" y="2008"/>
                      <a:pt x="286" y="2034"/>
                      <a:pt x="402" y="2052"/>
                    </a:cubicBezTo>
                    <a:cubicBezTo>
                      <a:pt x="483" y="2061"/>
                      <a:pt x="581" y="2070"/>
                      <a:pt x="688" y="2079"/>
                    </a:cubicBezTo>
                    <a:cubicBezTo>
                      <a:pt x="1696" y="1508"/>
                      <a:pt x="1741" y="125"/>
                      <a:pt x="1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4"/>
              <p:cNvSpPr/>
              <p:nvPr/>
            </p:nvSpPr>
            <p:spPr>
              <a:xfrm rot="-693192" flipH="1">
                <a:off x="12309372" y="1155494"/>
                <a:ext cx="1811889" cy="1145319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3409" extrusionOk="0">
                    <a:moveTo>
                      <a:pt x="2552" y="1"/>
                    </a:moveTo>
                    <a:lnTo>
                      <a:pt x="536" y="10"/>
                    </a:lnTo>
                    <a:cubicBezTo>
                      <a:pt x="402" y="224"/>
                      <a:pt x="1" y="911"/>
                      <a:pt x="197" y="1714"/>
                    </a:cubicBezTo>
                    <a:cubicBezTo>
                      <a:pt x="242" y="1910"/>
                      <a:pt x="313" y="2071"/>
                      <a:pt x="384" y="2204"/>
                    </a:cubicBezTo>
                    <a:cubicBezTo>
                      <a:pt x="679" y="2356"/>
                      <a:pt x="973" y="2508"/>
                      <a:pt x="1268" y="2668"/>
                    </a:cubicBezTo>
                    <a:cubicBezTo>
                      <a:pt x="1723" y="2918"/>
                      <a:pt x="2169" y="3159"/>
                      <a:pt x="2597" y="3409"/>
                    </a:cubicBezTo>
                    <a:cubicBezTo>
                      <a:pt x="2802" y="3355"/>
                      <a:pt x="3016" y="3284"/>
                      <a:pt x="3239" y="3177"/>
                    </a:cubicBezTo>
                    <a:cubicBezTo>
                      <a:pt x="4542" y="2579"/>
                      <a:pt x="5148" y="1357"/>
                      <a:pt x="5380" y="795"/>
                    </a:cubicBez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4"/>
              <p:cNvSpPr/>
              <p:nvPr/>
            </p:nvSpPr>
            <p:spPr>
              <a:xfrm rot="-693192" flipH="1">
                <a:off x="12925955" y="807755"/>
                <a:ext cx="946519" cy="435080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295" extrusionOk="0">
                    <a:moveTo>
                      <a:pt x="607" y="1"/>
                    </a:moveTo>
                    <a:cubicBezTo>
                      <a:pt x="402" y="429"/>
                      <a:pt x="206" y="866"/>
                      <a:pt x="1" y="1294"/>
                    </a:cubicBezTo>
                    <a:cubicBezTo>
                      <a:pt x="938" y="1214"/>
                      <a:pt x="1874" y="1134"/>
                      <a:pt x="2811" y="1053"/>
                    </a:cubicBezTo>
                    <a:cubicBezTo>
                      <a:pt x="2793" y="768"/>
                      <a:pt x="2775" y="483"/>
                      <a:pt x="2757" y="188"/>
                    </a:cubicBezTo>
                    <a:cubicBezTo>
                      <a:pt x="2035" y="126"/>
                      <a:pt x="1321" y="63"/>
                      <a:pt x="6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4"/>
              <p:cNvSpPr/>
              <p:nvPr/>
            </p:nvSpPr>
            <p:spPr>
              <a:xfrm rot="-693192" flipH="1">
                <a:off x="12815905" y="506145"/>
                <a:ext cx="625289" cy="240554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716" extrusionOk="0">
                    <a:moveTo>
                      <a:pt x="90" y="1"/>
                    </a:moveTo>
                    <a:cubicBezTo>
                      <a:pt x="72" y="162"/>
                      <a:pt x="45" y="340"/>
                      <a:pt x="1" y="536"/>
                    </a:cubicBezTo>
                    <a:cubicBezTo>
                      <a:pt x="624" y="674"/>
                      <a:pt x="1195" y="716"/>
                      <a:pt x="1702" y="716"/>
                    </a:cubicBezTo>
                    <a:cubicBezTo>
                      <a:pt x="1754" y="716"/>
                      <a:pt x="1806" y="715"/>
                      <a:pt x="1856" y="715"/>
                    </a:cubicBezTo>
                    <a:cubicBezTo>
                      <a:pt x="1651" y="527"/>
                      <a:pt x="1437" y="349"/>
                      <a:pt x="1232" y="170"/>
                    </a:cubicBezTo>
                    <a:cubicBezTo>
                      <a:pt x="848" y="117"/>
                      <a:pt x="465" y="54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4"/>
              <p:cNvSpPr/>
              <p:nvPr/>
            </p:nvSpPr>
            <p:spPr>
              <a:xfrm rot="-693192" flipH="1">
                <a:off x="12296225" y="-799483"/>
                <a:ext cx="1523320" cy="1552849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4622" extrusionOk="0">
                    <a:moveTo>
                      <a:pt x="2569" y="0"/>
                    </a:moveTo>
                    <a:cubicBezTo>
                      <a:pt x="2338" y="206"/>
                      <a:pt x="2097" y="420"/>
                      <a:pt x="1865" y="669"/>
                    </a:cubicBezTo>
                    <a:cubicBezTo>
                      <a:pt x="1017" y="1544"/>
                      <a:pt x="428" y="2445"/>
                      <a:pt x="0" y="3239"/>
                    </a:cubicBezTo>
                    <a:cubicBezTo>
                      <a:pt x="223" y="3426"/>
                      <a:pt x="491" y="3622"/>
                      <a:pt x="794" y="3801"/>
                    </a:cubicBezTo>
                    <a:cubicBezTo>
                      <a:pt x="1963" y="4488"/>
                      <a:pt x="3123" y="4613"/>
                      <a:pt x="3854" y="4621"/>
                    </a:cubicBezTo>
                    <a:cubicBezTo>
                      <a:pt x="3988" y="4184"/>
                      <a:pt x="4140" y="3863"/>
                      <a:pt x="4264" y="3640"/>
                    </a:cubicBezTo>
                    <a:cubicBezTo>
                      <a:pt x="4345" y="3488"/>
                      <a:pt x="4389" y="3417"/>
                      <a:pt x="4425" y="3274"/>
                    </a:cubicBezTo>
                    <a:cubicBezTo>
                      <a:pt x="4523" y="2909"/>
                      <a:pt x="4372" y="2579"/>
                      <a:pt x="4273" y="2373"/>
                    </a:cubicBezTo>
                    <a:cubicBezTo>
                      <a:pt x="4041" y="1865"/>
                      <a:pt x="3783" y="1294"/>
                      <a:pt x="3470" y="634"/>
                    </a:cubicBezTo>
                    <a:cubicBezTo>
                      <a:pt x="3167" y="420"/>
                      <a:pt x="2864" y="214"/>
                      <a:pt x="25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4"/>
              <p:cNvSpPr/>
              <p:nvPr/>
            </p:nvSpPr>
            <p:spPr>
              <a:xfrm rot="-693192" flipH="1">
                <a:off x="12034939" y="-446715"/>
                <a:ext cx="640104" cy="779784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2321" extrusionOk="0">
                    <a:moveTo>
                      <a:pt x="134" y="1"/>
                    </a:moveTo>
                    <a:cubicBezTo>
                      <a:pt x="90" y="313"/>
                      <a:pt x="45" y="625"/>
                      <a:pt x="1" y="937"/>
                    </a:cubicBezTo>
                    <a:cubicBezTo>
                      <a:pt x="233" y="1401"/>
                      <a:pt x="465" y="1865"/>
                      <a:pt x="697" y="2320"/>
                    </a:cubicBezTo>
                    <a:lnTo>
                      <a:pt x="1901" y="1723"/>
                    </a:lnTo>
                    <a:cubicBezTo>
                      <a:pt x="1312" y="1152"/>
                      <a:pt x="723" y="572"/>
                      <a:pt x="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4"/>
              <p:cNvSpPr/>
              <p:nvPr/>
            </p:nvSpPr>
            <p:spPr>
              <a:xfrm rot="-693192" flipH="1">
                <a:off x="13081385" y="-644816"/>
                <a:ext cx="1012516" cy="817077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2432" extrusionOk="0">
                    <a:moveTo>
                      <a:pt x="2394" y="1"/>
                    </a:moveTo>
                    <a:cubicBezTo>
                      <a:pt x="2365" y="1"/>
                      <a:pt x="2342" y="3"/>
                      <a:pt x="2329" y="5"/>
                    </a:cubicBezTo>
                    <a:cubicBezTo>
                      <a:pt x="2034" y="246"/>
                      <a:pt x="1749" y="487"/>
                      <a:pt x="1454" y="737"/>
                    </a:cubicBezTo>
                    <a:cubicBezTo>
                      <a:pt x="964" y="1138"/>
                      <a:pt x="482" y="1540"/>
                      <a:pt x="0" y="1941"/>
                    </a:cubicBezTo>
                    <a:cubicBezTo>
                      <a:pt x="223" y="2102"/>
                      <a:pt x="446" y="2271"/>
                      <a:pt x="669" y="2432"/>
                    </a:cubicBezTo>
                    <a:cubicBezTo>
                      <a:pt x="999" y="2253"/>
                      <a:pt x="1356" y="2039"/>
                      <a:pt x="1722" y="1772"/>
                    </a:cubicBezTo>
                    <a:cubicBezTo>
                      <a:pt x="1865" y="1665"/>
                      <a:pt x="2016" y="1558"/>
                      <a:pt x="2159" y="1442"/>
                    </a:cubicBezTo>
                    <a:cubicBezTo>
                      <a:pt x="2222" y="1397"/>
                      <a:pt x="2275" y="1344"/>
                      <a:pt x="2338" y="1290"/>
                    </a:cubicBezTo>
                    <a:cubicBezTo>
                      <a:pt x="2570" y="1094"/>
                      <a:pt x="2784" y="889"/>
                      <a:pt x="2980" y="692"/>
                    </a:cubicBezTo>
                    <a:cubicBezTo>
                      <a:pt x="3007" y="460"/>
                      <a:pt x="2917" y="237"/>
                      <a:pt x="2748" y="112"/>
                    </a:cubicBezTo>
                    <a:cubicBezTo>
                      <a:pt x="2616" y="20"/>
                      <a:pt x="2478" y="1"/>
                      <a:pt x="2394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4"/>
              <p:cNvSpPr/>
              <p:nvPr/>
            </p:nvSpPr>
            <p:spPr>
              <a:xfrm rot="-693192" flipH="1">
                <a:off x="13371213" y="-377325"/>
                <a:ext cx="237724" cy="34806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0" y="349"/>
                      <a:pt x="179" y="688"/>
                      <a:pt x="268" y="1036"/>
                    </a:cubicBezTo>
                    <a:cubicBezTo>
                      <a:pt x="411" y="929"/>
                      <a:pt x="562" y="822"/>
                      <a:pt x="705" y="706"/>
                    </a:cubicBezTo>
                    <a:lnTo>
                      <a:pt x="545" y="376"/>
                    </a:lnTo>
                    <a:cubicBezTo>
                      <a:pt x="366" y="242"/>
                      <a:pt x="179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4"/>
              <p:cNvSpPr/>
              <p:nvPr/>
            </p:nvSpPr>
            <p:spPr>
              <a:xfrm rot="-693192" flipH="1">
                <a:off x="12755674" y="-770629"/>
                <a:ext cx="847187" cy="839587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499" extrusionOk="0">
                    <a:moveTo>
                      <a:pt x="1945" y="1"/>
                    </a:moveTo>
                    <a:cubicBezTo>
                      <a:pt x="1651" y="72"/>
                      <a:pt x="1213" y="206"/>
                      <a:pt x="758" y="509"/>
                    </a:cubicBezTo>
                    <a:cubicBezTo>
                      <a:pt x="419" y="741"/>
                      <a:pt x="170" y="982"/>
                      <a:pt x="0" y="1178"/>
                    </a:cubicBezTo>
                    <a:lnTo>
                      <a:pt x="687" y="2499"/>
                    </a:lnTo>
                    <a:cubicBezTo>
                      <a:pt x="1294" y="1963"/>
                      <a:pt x="1909" y="1419"/>
                      <a:pt x="2516" y="884"/>
                    </a:cubicBezTo>
                    <a:cubicBezTo>
                      <a:pt x="2329" y="590"/>
                      <a:pt x="2141" y="295"/>
                      <a:pt x="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4"/>
              <p:cNvSpPr/>
              <p:nvPr/>
            </p:nvSpPr>
            <p:spPr>
              <a:xfrm rot="-693192" flipH="1">
                <a:off x="12337448" y="-222355"/>
                <a:ext cx="162636" cy="49017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1459" extrusionOk="0">
                    <a:moveTo>
                      <a:pt x="26" y="1"/>
                    </a:moveTo>
                    <a:cubicBezTo>
                      <a:pt x="24" y="1"/>
                      <a:pt x="21" y="2"/>
                      <a:pt x="18" y="5"/>
                    </a:cubicBezTo>
                    <a:cubicBezTo>
                      <a:pt x="10" y="5"/>
                      <a:pt x="1" y="13"/>
                      <a:pt x="10" y="22"/>
                    </a:cubicBezTo>
                    <a:lnTo>
                      <a:pt x="447" y="1450"/>
                    </a:lnTo>
                    <a:cubicBezTo>
                      <a:pt x="447" y="1450"/>
                      <a:pt x="456" y="1459"/>
                      <a:pt x="465" y="1459"/>
                    </a:cubicBezTo>
                    <a:cubicBezTo>
                      <a:pt x="482" y="1459"/>
                      <a:pt x="482" y="1441"/>
                      <a:pt x="482" y="1432"/>
                    </a:cubicBezTo>
                    <a:lnTo>
                      <a:pt x="45" y="13"/>
                    </a:lnTo>
                    <a:cubicBezTo>
                      <a:pt x="39" y="7"/>
                      <a:pt x="33" y="1"/>
                      <a:pt x="26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4"/>
              <p:cNvSpPr/>
              <p:nvPr/>
            </p:nvSpPr>
            <p:spPr>
              <a:xfrm rot="-693192" flipH="1">
                <a:off x="13025007" y="-336961"/>
                <a:ext cx="396656" cy="371246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105" extrusionOk="0">
                    <a:moveTo>
                      <a:pt x="1165" y="1"/>
                    </a:moveTo>
                    <a:cubicBezTo>
                      <a:pt x="1160" y="1"/>
                      <a:pt x="1156" y="3"/>
                      <a:pt x="1151" y="7"/>
                    </a:cubicBezTo>
                    <a:lnTo>
                      <a:pt x="9" y="1078"/>
                    </a:lnTo>
                    <a:cubicBezTo>
                      <a:pt x="0" y="1087"/>
                      <a:pt x="0" y="1096"/>
                      <a:pt x="9" y="1104"/>
                    </a:cubicBezTo>
                    <a:lnTo>
                      <a:pt x="36" y="1104"/>
                    </a:lnTo>
                    <a:lnTo>
                      <a:pt x="1169" y="34"/>
                    </a:lnTo>
                    <a:cubicBezTo>
                      <a:pt x="1178" y="25"/>
                      <a:pt x="1178" y="16"/>
                      <a:pt x="1178" y="7"/>
                    </a:cubicBezTo>
                    <a:cubicBezTo>
                      <a:pt x="1173" y="3"/>
                      <a:pt x="1169" y="1"/>
                      <a:pt x="1165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4"/>
              <p:cNvSpPr/>
              <p:nvPr/>
            </p:nvSpPr>
            <p:spPr>
              <a:xfrm rot="-693192" flipH="1">
                <a:off x="11763462" y="1924642"/>
                <a:ext cx="901399" cy="2176408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6478" extrusionOk="0">
                    <a:moveTo>
                      <a:pt x="1988" y="0"/>
                    </a:moveTo>
                    <a:cubicBezTo>
                      <a:pt x="1714" y="0"/>
                      <a:pt x="1372" y="362"/>
                      <a:pt x="1303" y="911"/>
                    </a:cubicBezTo>
                    <a:cubicBezTo>
                      <a:pt x="1142" y="1116"/>
                      <a:pt x="937" y="1401"/>
                      <a:pt x="741" y="1767"/>
                    </a:cubicBezTo>
                    <a:cubicBezTo>
                      <a:pt x="562" y="2088"/>
                      <a:pt x="321" y="2525"/>
                      <a:pt x="197" y="3061"/>
                    </a:cubicBezTo>
                    <a:cubicBezTo>
                      <a:pt x="0" y="3926"/>
                      <a:pt x="295" y="4265"/>
                      <a:pt x="205" y="5692"/>
                    </a:cubicBezTo>
                    <a:cubicBezTo>
                      <a:pt x="188" y="5969"/>
                      <a:pt x="170" y="6192"/>
                      <a:pt x="152" y="6335"/>
                    </a:cubicBezTo>
                    <a:cubicBezTo>
                      <a:pt x="339" y="6379"/>
                      <a:pt x="536" y="6433"/>
                      <a:pt x="723" y="6477"/>
                    </a:cubicBezTo>
                    <a:cubicBezTo>
                      <a:pt x="919" y="5550"/>
                      <a:pt x="1196" y="4497"/>
                      <a:pt x="1624" y="3355"/>
                    </a:cubicBezTo>
                    <a:cubicBezTo>
                      <a:pt x="1927" y="2543"/>
                      <a:pt x="2257" y="1812"/>
                      <a:pt x="2578" y="1160"/>
                    </a:cubicBezTo>
                    <a:cubicBezTo>
                      <a:pt x="2677" y="491"/>
                      <a:pt x="2302" y="10"/>
                      <a:pt x="2007" y="1"/>
                    </a:cubicBezTo>
                    <a:cubicBezTo>
                      <a:pt x="2001" y="0"/>
                      <a:pt x="1995" y="0"/>
                      <a:pt x="1988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4"/>
              <p:cNvSpPr/>
              <p:nvPr/>
            </p:nvSpPr>
            <p:spPr>
              <a:xfrm rot="-693192" flipH="1">
                <a:off x="12124388" y="4003620"/>
                <a:ext cx="928673" cy="575851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714" extrusionOk="0">
                    <a:moveTo>
                      <a:pt x="518" y="1"/>
                    </a:moveTo>
                    <a:cubicBezTo>
                      <a:pt x="429" y="438"/>
                      <a:pt x="286" y="670"/>
                      <a:pt x="170" y="803"/>
                    </a:cubicBezTo>
                    <a:cubicBezTo>
                      <a:pt x="125" y="857"/>
                      <a:pt x="0" y="982"/>
                      <a:pt x="27" y="1107"/>
                    </a:cubicBezTo>
                    <a:cubicBezTo>
                      <a:pt x="45" y="1178"/>
                      <a:pt x="99" y="1223"/>
                      <a:pt x="134" y="1250"/>
                    </a:cubicBezTo>
                    <a:lnTo>
                      <a:pt x="2597" y="1713"/>
                    </a:lnTo>
                    <a:cubicBezTo>
                      <a:pt x="2605" y="1704"/>
                      <a:pt x="2695" y="1687"/>
                      <a:pt x="2721" y="1615"/>
                    </a:cubicBezTo>
                    <a:cubicBezTo>
                      <a:pt x="2757" y="1544"/>
                      <a:pt x="2730" y="1455"/>
                      <a:pt x="2659" y="1401"/>
                    </a:cubicBezTo>
                    <a:cubicBezTo>
                      <a:pt x="2516" y="1357"/>
                      <a:pt x="2320" y="1294"/>
                      <a:pt x="2097" y="1178"/>
                    </a:cubicBezTo>
                    <a:cubicBezTo>
                      <a:pt x="1883" y="1071"/>
                      <a:pt x="1642" y="946"/>
                      <a:pt x="1428" y="705"/>
                    </a:cubicBezTo>
                    <a:cubicBezTo>
                      <a:pt x="1330" y="598"/>
                      <a:pt x="1187" y="420"/>
                      <a:pt x="1089" y="143"/>
                    </a:cubicBezTo>
                    <a:cubicBezTo>
                      <a:pt x="902" y="99"/>
                      <a:pt x="705" y="45"/>
                      <a:pt x="518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4"/>
              <p:cNvSpPr/>
              <p:nvPr/>
            </p:nvSpPr>
            <p:spPr>
              <a:xfrm rot="-693192" flipH="1">
                <a:off x="12097922" y="4100268"/>
                <a:ext cx="991303" cy="533519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588" extrusionOk="0">
                    <a:moveTo>
                      <a:pt x="1258" y="0"/>
                    </a:moveTo>
                    <a:cubicBezTo>
                      <a:pt x="1115" y="0"/>
                      <a:pt x="1079" y="437"/>
                      <a:pt x="865" y="509"/>
                    </a:cubicBezTo>
                    <a:cubicBezTo>
                      <a:pt x="847" y="515"/>
                      <a:pt x="826" y="518"/>
                      <a:pt x="803" y="518"/>
                    </a:cubicBezTo>
                    <a:cubicBezTo>
                      <a:pt x="696" y="518"/>
                      <a:pt x="543" y="441"/>
                      <a:pt x="330" y="205"/>
                    </a:cubicBezTo>
                    <a:cubicBezTo>
                      <a:pt x="268" y="259"/>
                      <a:pt x="107" y="401"/>
                      <a:pt x="36" y="633"/>
                    </a:cubicBezTo>
                    <a:cubicBezTo>
                      <a:pt x="0" y="767"/>
                      <a:pt x="9" y="883"/>
                      <a:pt x="18" y="955"/>
                    </a:cubicBezTo>
                    <a:cubicBezTo>
                      <a:pt x="964" y="1169"/>
                      <a:pt x="1900" y="1374"/>
                      <a:pt x="2846" y="1588"/>
                    </a:cubicBezTo>
                    <a:cubicBezTo>
                      <a:pt x="2890" y="1508"/>
                      <a:pt x="2944" y="1383"/>
                      <a:pt x="2908" y="1258"/>
                    </a:cubicBezTo>
                    <a:cubicBezTo>
                      <a:pt x="2855" y="1044"/>
                      <a:pt x="2596" y="955"/>
                      <a:pt x="2435" y="883"/>
                    </a:cubicBezTo>
                    <a:cubicBezTo>
                      <a:pt x="2168" y="767"/>
                      <a:pt x="1811" y="562"/>
                      <a:pt x="1401" y="161"/>
                    </a:cubicBezTo>
                    <a:cubicBezTo>
                      <a:pt x="1365" y="80"/>
                      <a:pt x="1320" y="0"/>
                      <a:pt x="12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4"/>
              <p:cNvSpPr/>
              <p:nvPr/>
            </p:nvSpPr>
            <p:spPr>
              <a:xfrm rot="-693192" flipH="1">
                <a:off x="12374947" y="4433284"/>
                <a:ext cx="622258" cy="276167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822" extrusionOk="0">
                    <a:moveTo>
                      <a:pt x="99" y="1"/>
                    </a:moveTo>
                    <a:lnTo>
                      <a:pt x="0" y="402"/>
                    </a:lnTo>
                    <a:lnTo>
                      <a:pt x="1758" y="822"/>
                    </a:lnTo>
                    <a:lnTo>
                      <a:pt x="1847" y="420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4"/>
              <p:cNvSpPr/>
              <p:nvPr/>
            </p:nvSpPr>
            <p:spPr>
              <a:xfrm rot="-693192" flipH="1">
                <a:off x="12736139" y="3260327"/>
                <a:ext cx="18183" cy="7347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87" extrusionOk="0">
                    <a:moveTo>
                      <a:pt x="36" y="1"/>
                    </a:moveTo>
                    <a:cubicBezTo>
                      <a:pt x="27" y="1"/>
                      <a:pt x="18" y="10"/>
                      <a:pt x="18" y="19"/>
                    </a:cubicBezTo>
                    <a:lnTo>
                      <a:pt x="0" y="2169"/>
                    </a:lnTo>
                    <a:cubicBezTo>
                      <a:pt x="0" y="2178"/>
                      <a:pt x="9" y="2187"/>
                      <a:pt x="18" y="2187"/>
                    </a:cubicBezTo>
                    <a:cubicBezTo>
                      <a:pt x="27" y="2187"/>
                      <a:pt x="36" y="2178"/>
                      <a:pt x="36" y="2169"/>
                    </a:cubicBezTo>
                    <a:lnTo>
                      <a:pt x="54" y="19"/>
                    </a:lnTo>
                    <a:cubicBezTo>
                      <a:pt x="54" y="10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4"/>
              <p:cNvSpPr/>
              <p:nvPr/>
            </p:nvSpPr>
            <p:spPr>
              <a:xfrm rot="-693192" flipH="1">
                <a:off x="13020918" y="3173609"/>
                <a:ext cx="78456" cy="3326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9" extrusionOk="0">
                    <a:moveTo>
                      <a:pt x="27" y="0"/>
                    </a:moveTo>
                    <a:cubicBezTo>
                      <a:pt x="18" y="0"/>
                      <a:pt x="9" y="9"/>
                      <a:pt x="9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18" y="36"/>
                      <a:pt x="205" y="98"/>
                      <a:pt x="214" y="98"/>
                    </a:cubicBezTo>
                    <a:cubicBezTo>
                      <a:pt x="223" y="98"/>
                      <a:pt x="232" y="98"/>
                      <a:pt x="232" y="90"/>
                    </a:cubicBezTo>
                    <a:cubicBezTo>
                      <a:pt x="232" y="81"/>
                      <a:pt x="232" y="63"/>
                      <a:pt x="223" y="63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4"/>
              <p:cNvSpPr/>
              <p:nvPr/>
            </p:nvSpPr>
            <p:spPr>
              <a:xfrm rot="-693192" flipH="1">
                <a:off x="12112446" y="2297745"/>
                <a:ext cx="81486" cy="7525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24" extrusionOk="0">
                    <a:moveTo>
                      <a:pt x="215" y="1"/>
                    </a:moveTo>
                    <a:lnTo>
                      <a:pt x="0" y="197"/>
                    </a:lnTo>
                    <a:cubicBezTo>
                      <a:pt x="0" y="206"/>
                      <a:pt x="0" y="215"/>
                      <a:pt x="0" y="224"/>
                    </a:cubicBezTo>
                    <a:lnTo>
                      <a:pt x="27" y="224"/>
                    </a:lnTo>
                    <a:lnTo>
                      <a:pt x="232" y="28"/>
                    </a:lnTo>
                    <a:cubicBezTo>
                      <a:pt x="241" y="28"/>
                      <a:pt x="241" y="10"/>
                      <a:pt x="241" y="10"/>
                    </a:cubicBezTo>
                    <a:cubicBezTo>
                      <a:pt x="232" y="1"/>
                      <a:pt x="215" y="1"/>
                      <a:pt x="215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4"/>
              <p:cNvSpPr/>
              <p:nvPr/>
            </p:nvSpPr>
            <p:spPr>
              <a:xfrm rot="-693192" flipH="1">
                <a:off x="12998896" y="2148207"/>
                <a:ext cx="294630" cy="20426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608" extrusionOk="0">
                    <a:moveTo>
                      <a:pt x="848" y="0"/>
                    </a:moveTo>
                    <a:lnTo>
                      <a:pt x="9" y="571"/>
                    </a:lnTo>
                    <a:cubicBezTo>
                      <a:pt x="0" y="580"/>
                      <a:pt x="0" y="589"/>
                      <a:pt x="0" y="598"/>
                    </a:cubicBezTo>
                    <a:cubicBezTo>
                      <a:pt x="9" y="607"/>
                      <a:pt x="9" y="607"/>
                      <a:pt x="18" y="607"/>
                    </a:cubicBezTo>
                    <a:lnTo>
                      <a:pt x="27" y="607"/>
                    </a:lnTo>
                    <a:lnTo>
                      <a:pt x="866" y="36"/>
                    </a:lnTo>
                    <a:cubicBezTo>
                      <a:pt x="875" y="27"/>
                      <a:pt x="875" y="18"/>
                      <a:pt x="866" y="9"/>
                    </a:cubicBezTo>
                    <a:cubicBezTo>
                      <a:pt x="866" y="0"/>
                      <a:pt x="848" y="0"/>
                      <a:pt x="848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4"/>
              <p:cNvSpPr/>
              <p:nvPr/>
            </p:nvSpPr>
            <p:spPr>
              <a:xfrm rot="-693192" flipH="1">
                <a:off x="13003902" y="1235760"/>
                <a:ext cx="108424" cy="9541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84" extrusionOk="0">
                    <a:moveTo>
                      <a:pt x="308" y="1"/>
                    </a:moveTo>
                    <a:cubicBezTo>
                      <a:pt x="304" y="1"/>
                      <a:pt x="300" y="3"/>
                      <a:pt x="295" y="7"/>
                    </a:cubicBezTo>
                    <a:lnTo>
                      <a:pt x="10" y="257"/>
                    </a:lnTo>
                    <a:cubicBezTo>
                      <a:pt x="1" y="257"/>
                      <a:pt x="1" y="275"/>
                      <a:pt x="10" y="284"/>
                    </a:cubicBezTo>
                    <a:lnTo>
                      <a:pt x="36" y="284"/>
                    </a:lnTo>
                    <a:lnTo>
                      <a:pt x="313" y="34"/>
                    </a:lnTo>
                    <a:cubicBezTo>
                      <a:pt x="322" y="25"/>
                      <a:pt x="322" y="16"/>
                      <a:pt x="322" y="7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4"/>
              <p:cNvSpPr/>
              <p:nvPr/>
            </p:nvSpPr>
            <p:spPr>
              <a:xfrm rot="-693192" flipH="1">
                <a:off x="12962906" y="1184836"/>
                <a:ext cx="165666" cy="33261"/>
              </a:xfrm>
              <a:custGeom>
                <a:avLst/>
                <a:gdLst/>
                <a:ahLst/>
                <a:cxnLst/>
                <a:rect l="l" t="t" r="r" b="b"/>
                <a:pathLst>
                  <a:path w="492" h="99" extrusionOk="0">
                    <a:moveTo>
                      <a:pt x="18" y="1"/>
                    </a:moveTo>
                    <a:cubicBezTo>
                      <a:pt x="9" y="1"/>
                      <a:pt x="1" y="1"/>
                      <a:pt x="1" y="19"/>
                    </a:cubicBezTo>
                    <a:cubicBezTo>
                      <a:pt x="1" y="28"/>
                      <a:pt x="1" y="36"/>
                      <a:pt x="9" y="36"/>
                    </a:cubicBezTo>
                    <a:cubicBezTo>
                      <a:pt x="9" y="36"/>
                      <a:pt x="464" y="99"/>
                      <a:pt x="473" y="99"/>
                    </a:cubicBezTo>
                    <a:cubicBezTo>
                      <a:pt x="482" y="99"/>
                      <a:pt x="482" y="99"/>
                      <a:pt x="491" y="90"/>
                    </a:cubicBezTo>
                    <a:cubicBezTo>
                      <a:pt x="491" y="72"/>
                      <a:pt x="482" y="63"/>
                      <a:pt x="473" y="63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4"/>
              <p:cNvSpPr/>
              <p:nvPr/>
            </p:nvSpPr>
            <p:spPr>
              <a:xfrm rot="-693192" flipH="1">
                <a:off x="14241957" y="-1280775"/>
                <a:ext cx="279814" cy="41693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41" extrusionOk="0">
                    <a:moveTo>
                      <a:pt x="240" y="0"/>
                    </a:moveTo>
                    <a:cubicBezTo>
                      <a:pt x="232" y="0"/>
                      <a:pt x="223" y="0"/>
                      <a:pt x="215" y="1"/>
                    </a:cubicBezTo>
                    <a:cubicBezTo>
                      <a:pt x="152" y="9"/>
                      <a:pt x="90" y="18"/>
                      <a:pt x="45" y="27"/>
                    </a:cubicBezTo>
                    <a:cubicBezTo>
                      <a:pt x="18" y="170"/>
                      <a:pt x="0" y="331"/>
                      <a:pt x="0" y="518"/>
                    </a:cubicBezTo>
                    <a:cubicBezTo>
                      <a:pt x="0" y="812"/>
                      <a:pt x="54" y="1053"/>
                      <a:pt x="108" y="1241"/>
                    </a:cubicBezTo>
                    <a:lnTo>
                      <a:pt x="830" y="1098"/>
                    </a:lnTo>
                    <a:cubicBezTo>
                      <a:pt x="794" y="794"/>
                      <a:pt x="759" y="482"/>
                      <a:pt x="723" y="179"/>
                    </a:cubicBezTo>
                    <a:cubicBezTo>
                      <a:pt x="654" y="119"/>
                      <a:pt x="477" y="0"/>
                      <a:pt x="240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4"/>
              <p:cNvSpPr/>
              <p:nvPr/>
            </p:nvSpPr>
            <p:spPr>
              <a:xfrm rot="-693192" flipH="1">
                <a:off x="14275262" y="-1162882"/>
                <a:ext cx="36366" cy="2150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4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10"/>
                    </a:cubicBezTo>
                    <a:cubicBezTo>
                      <a:pt x="0" y="19"/>
                      <a:pt x="9" y="37"/>
                      <a:pt x="18" y="37"/>
                    </a:cubicBezTo>
                    <a:lnTo>
                      <a:pt x="72" y="63"/>
                    </a:lnTo>
                    <a:lnTo>
                      <a:pt x="81" y="63"/>
                    </a:lnTo>
                    <a:cubicBezTo>
                      <a:pt x="90" y="63"/>
                      <a:pt x="99" y="63"/>
                      <a:pt x="99" y="54"/>
                    </a:cubicBezTo>
                    <a:cubicBezTo>
                      <a:pt x="107" y="45"/>
                      <a:pt x="99" y="37"/>
                      <a:pt x="90" y="2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4"/>
              <p:cNvSpPr/>
              <p:nvPr/>
            </p:nvSpPr>
            <p:spPr>
              <a:xfrm rot="-693192" flipH="1">
                <a:off x="14356112" y="-1219483"/>
                <a:ext cx="99332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5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18" y="36"/>
                      <a:pt x="277" y="54"/>
                      <a:pt x="277" y="54"/>
                    </a:cubicBezTo>
                    <a:cubicBezTo>
                      <a:pt x="286" y="54"/>
                      <a:pt x="295" y="45"/>
                      <a:pt x="295" y="36"/>
                    </a:cubicBezTo>
                    <a:cubicBezTo>
                      <a:pt x="295" y="27"/>
                      <a:pt x="286" y="19"/>
                      <a:pt x="277" y="19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4"/>
              <p:cNvSpPr/>
              <p:nvPr/>
            </p:nvSpPr>
            <p:spPr>
              <a:xfrm rot="-693192" flipH="1">
                <a:off x="14283149" y="-1091612"/>
                <a:ext cx="63640" cy="4334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29" extrusionOk="0">
                    <a:moveTo>
                      <a:pt x="27" y="0"/>
                    </a:moveTo>
                    <a:cubicBezTo>
                      <a:pt x="19" y="0"/>
                      <a:pt x="10" y="6"/>
                      <a:pt x="10" y="13"/>
                    </a:cubicBezTo>
                    <a:cubicBezTo>
                      <a:pt x="1" y="22"/>
                      <a:pt x="1" y="31"/>
                      <a:pt x="10" y="40"/>
                    </a:cubicBezTo>
                    <a:lnTo>
                      <a:pt x="153" y="129"/>
                    </a:lnTo>
                    <a:lnTo>
                      <a:pt x="179" y="129"/>
                    </a:lnTo>
                    <a:cubicBezTo>
                      <a:pt x="188" y="120"/>
                      <a:pt x="188" y="102"/>
                      <a:pt x="179" y="102"/>
                    </a:cubicBezTo>
                    <a:lnTo>
                      <a:pt x="37" y="4"/>
                    </a:lnTo>
                    <a:cubicBezTo>
                      <a:pt x="34" y="1"/>
                      <a:pt x="31" y="0"/>
                      <a:pt x="27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4"/>
              <p:cNvSpPr/>
              <p:nvPr/>
            </p:nvSpPr>
            <p:spPr>
              <a:xfrm rot="-693192" flipH="1">
                <a:off x="14401345" y="-1129197"/>
                <a:ext cx="54549" cy="15119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5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8"/>
                    </a:cubicBezTo>
                    <a:cubicBezTo>
                      <a:pt x="1" y="27"/>
                      <a:pt x="10" y="36"/>
                      <a:pt x="19" y="45"/>
                    </a:cubicBezTo>
                    <a:lnTo>
                      <a:pt x="144" y="45"/>
                    </a:lnTo>
                    <a:cubicBezTo>
                      <a:pt x="153" y="45"/>
                      <a:pt x="162" y="45"/>
                      <a:pt x="162" y="27"/>
                    </a:cubicBezTo>
                    <a:cubicBezTo>
                      <a:pt x="162" y="18"/>
                      <a:pt x="153" y="9"/>
                      <a:pt x="144" y="9"/>
                    </a:cubicBezTo>
                    <a:cubicBezTo>
                      <a:pt x="144" y="9"/>
                      <a:pt x="28" y="0"/>
                      <a:pt x="19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4"/>
              <p:cNvSpPr/>
              <p:nvPr/>
            </p:nvSpPr>
            <p:spPr>
              <a:xfrm rot="-693192" flipH="1">
                <a:off x="14305708" y="-989532"/>
                <a:ext cx="48488" cy="302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0" extrusionOk="0">
                    <a:moveTo>
                      <a:pt x="27" y="0"/>
                    </a:moveTo>
                    <a:cubicBezTo>
                      <a:pt x="18" y="0"/>
                      <a:pt x="10" y="0"/>
                      <a:pt x="1" y="9"/>
                    </a:cubicBezTo>
                    <a:cubicBezTo>
                      <a:pt x="1" y="18"/>
                      <a:pt x="1" y="27"/>
                      <a:pt x="10" y="36"/>
                    </a:cubicBezTo>
                    <a:lnTo>
                      <a:pt x="108" y="80"/>
                    </a:lnTo>
                    <a:cubicBezTo>
                      <a:pt x="117" y="89"/>
                      <a:pt x="117" y="89"/>
                      <a:pt x="117" y="89"/>
                    </a:cubicBezTo>
                    <a:cubicBezTo>
                      <a:pt x="125" y="89"/>
                      <a:pt x="134" y="80"/>
                      <a:pt x="134" y="80"/>
                    </a:cubicBezTo>
                    <a:cubicBezTo>
                      <a:pt x="143" y="72"/>
                      <a:pt x="134" y="54"/>
                      <a:pt x="125" y="54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4"/>
              <p:cNvSpPr/>
              <p:nvPr/>
            </p:nvSpPr>
            <p:spPr>
              <a:xfrm rot="-693192" flipH="1">
                <a:off x="14420395" y="-1037886"/>
                <a:ext cx="69364" cy="1646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9" extrusionOk="0">
                    <a:moveTo>
                      <a:pt x="14" y="0"/>
                    </a:moveTo>
                    <a:cubicBezTo>
                      <a:pt x="5" y="0"/>
                      <a:pt x="0" y="6"/>
                      <a:pt x="0" y="13"/>
                    </a:cubicBezTo>
                    <a:cubicBezTo>
                      <a:pt x="0" y="30"/>
                      <a:pt x="9" y="39"/>
                      <a:pt x="18" y="39"/>
                    </a:cubicBezTo>
                    <a:cubicBezTo>
                      <a:pt x="18" y="39"/>
                      <a:pt x="179" y="48"/>
                      <a:pt x="179" y="48"/>
                    </a:cubicBezTo>
                    <a:cubicBezTo>
                      <a:pt x="197" y="48"/>
                      <a:pt x="197" y="39"/>
                      <a:pt x="197" y="30"/>
                    </a:cubicBezTo>
                    <a:cubicBezTo>
                      <a:pt x="206" y="22"/>
                      <a:pt x="197" y="13"/>
                      <a:pt x="188" y="13"/>
                    </a:cubicBezTo>
                    <a:lnTo>
                      <a:pt x="27" y="4"/>
                    </a:lnTo>
                    <a:cubicBezTo>
                      <a:pt x="22" y="1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14"/>
              <p:cNvSpPr/>
              <p:nvPr/>
            </p:nvSpPr>
            <p:spPr>
              <a:xfrm rot="-693192" flipH="1">
                <a:off x="14366677" y="-944375"/>
                <a:ext cx="51181" cy="24526"/>
              </a:xfrm>
              <a:custGeom>
                <a:avLst/>
                <a:gdLst/>
                <a:ahLst/>
                <a:cxnLst/>
                <a:rect l="l" t="t" r="r" b="b"/>
                <a:pathLst>
                  <a:path w="152" h="73" extrusionOk="0">
                    <a:moveTo>
                      <a:pt x="27" y="1"/>
                    </a:moveTo>
                    <a:cubicBezTo>
                      <a:pt x="18" y="1"/>
                      <a:pt x="9" y="10"/>
                      <a:pt x="0" y="19"/>
                    </a:cubicBezTo>
                    <a:cubicBezTo>
                      <a:pt x="0" y="27"/>
                      <a:pt x="0" y="36"/>
                      <a:pt x="18" y="36"/>
                    </a:cubicBezTo>
                    <a:cubicBezTo>
                      <a:pt x="18" y="36"/>
                      <a:pt x="125" y="72"/>
                      <a:pt x="125" y="72"/>
                    </a:cubicBezTo>
                    <a:cubicBezTo>
                      <a:pt x="134" y="72"/>
                      <a:pt x="143" y="72"/>
                      <a:pt x="143" y="63"/>
                    </a:cubicBezTo>
                    <a:cubicBezTo>
                      <a:pt x="152" y="54"/>
                      <a:pt x="143" y="45"/>
                      <a:pt x="134" y="36"/>
                    </a:cubicBez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4"/>
              <p:cNvSpPr/>
              <p:nvPr/>
            </p:nvSpPr>
            <p:spPr>
              <a:xfrm rot="-693192" flipH="1">
                <a:off x="12028313" y="-1780085"/>
                <a:ext cx="772435" cy="921899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744" extrusionOk="0">
                    <a:moveTo>
                      <a:pt x="1233" y="1"/>
                    </a:moveTo>
                    <a:cubicBezTo>
                      <a:pt x="1169" y="1"/>
                      <a:pt x="1106" y="7"/>
                      <a:pt x="1044" y="22"/>
                    </a:cubicBezTo>
                    <a:cubicBezTo>
                      <a:pt x="572" y="138"/>
                      <a:pt x="366" y="664"/>
                      <a:pt x="304" y="825"/>
                    </a:cubicBezTo>
                    <a:cubicBezTo>
                      <a:pt x="1" y="1592"/>
                      <a:pt x="277" y="2582"/>
                      <a:pt x="732" y="2725"/>
                    </a:cubicBezTo>
                    <a:cubicBezTo>
                      <a:pt x="772" y="2737"/>
                      <a:pt x="816" y="2743"/>
                      <a:pt x="862" y="2743"/>
                    </a:cubicBezTo>
                    <a:cubicBezTo>
                      <a:pt x="981" y="2743"/>
                      <a:pt x="1107" y="2702"/>
                      <a:pt x="1178" y="2618"/>
                    </a:cubicBezTo>
                    <a:cubicBezTo>
                      <a:pt x="1276" y="2502"/>
                      <a:pt x="1187" y="2377"/>
                      <a:pt x="1214" y="2109"/>
                    </a:cubicBezTo>
                    <a:cubicBezTo>
                      <a:pt x="1250" y="1726"/>
                      <a:pt x="1508" y="1271"/>
                      <a:pt x="1821" y="1199"/>
                    </a:cubicBezTo>
                    <a:cubicBezTo>
                      <a:pt x="1862" y="1190"/>
                      <a:pt x="1899" y="1189"/>
                      <a:pt x="1933" y="1189"/>
                    </a:cubicBezTo>
                    <a:cubicBezTo>
                      <a:pt x="1943" y="1189"/>
                      <a:pt x="1952" y="1189"/>
                      <a:pt x="1961" y="1189"/>
                    </a:cubicBezTo>
                    <a:cubicBezTo>
                      <a:pt x="2018" y="1189"/>
                      <a:pt x="2068" y="1187"/>
                      <a:pt x="2124" y="1146"/>
                    </a:cubicBezTo>
                    <a:cubicBezTo>
                      <a:pt x="2249" y="1066"/>
                      <a:pt x="2284" y="905"/>
                      <a:pt x="2293" y="816"/>
                    </a:cubicBezTo>
                    <a:cubicBezTo>
                      <a:pt x="2293" y="465"/>
                      <a:pt x="1760" y="1"/>
                      <a:pt x="1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4"/>
              <p:cNvSpPr/>
              <p:nvPr/>
            </p:nvSpPr>
            <p:spPr>
              <a:xfrm rot="-693192" flipH="1">
                <a:off x="12303831" y="-1263518"/>
                <a:ext cx="165329" cy="21334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635" extrusionOk="0">
                    <a:moveTo>
                      <a:pt x="256" y="0"/>
                    </a:moveTo>
                    <a:cubicBezTo>
                      <a:pt x="136" y="0"/>
                      <a:pt x="26" y="131"/>
                      <a:pt x="9" y="295"/>
                    </a:cubicBezTo>
                    <a:cubicBezTo>
                      <a:pt x="0" y="473"/>
                      <a:pt x="89" y="625"/>
                      <a:pt x="223" y="634"/>
                    </a:cubicBezTo>
                    <a:cubicBezTo>
                      <a:pt x="227" y="634"/>
                      <a:pt x="231" y="634"/>
                      <a:pt x="235" y="634"/>
                    </a:cubicBezTo>
                    <a:cubicBezTo>
                      <a:pt x="355" y="634"/>
                      <a:pt x="465" y="504"/>
                      <a:pt x="482" y="340"/>
                    </a:cubicBezTo>
                    <a:cubicBezTo>
                      <a:pt x="491" y="161"/>
                      <a:pt x="402" y="9"/>
                      <a:pt x="268" y="1"/>
                    </a:cubicBezTo>
                    <a:cubicBezTo>
                      <a:pt x="264" y="0"/>
                      <a:pt x="260" y="0"/>
                      <a:pt x="256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4"/>
              <p:cNvSpPr/>
              <p:nvPr/>
            </p:nvSpPr>
            <p:spPr>
              <a:xfrm rot="-693192" flipH="1">
                <a:off x="12367677" y="-1114855"/>
                <a:ext cx="111454" cy="6450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92" extrusionOk="0">
                    <a:moveTo>
                      <a:pt x="26" y="1"/>
                    </a:moveTo>
                    <a:cubicBezTo>
                      <a:pt x="24" y="1"/>
                      <a:pt x="21" y="2"/>
                      <a:pt x="19" y="4"/>
                    </a:cubicBezTo>
                    <a:cubicBezTo>
                      <a:pt x="10" y="4"/>
                      <a:pt x="1" y="13"/>
                      <a:pt x="1" y="22"/>
                    </a:cubicBezTo>
                    <a:cubicBezTo>
                      <a:pt x="46" y="120"/>
                      <a:pt x="117" y="183"/>
                      <a:pt x="206" y="192"/>
                    </a:cubicBezTo>
                    <a:lnTo>
                      <a:pt x="215" y="192"/>
                    </a:lnTo>
                    <a:cubicBezTo>
                      <a:pt x="251" y="192"/>
                      <a:pt x="286" y="183"/>
                      <a:pt x="322" y="165"/>
                    </a:cubicBezTo>
                    <a:cubicBezTo>
                      <a:pt x="331" y="156"/>
                      <a:pt x="331" y="147"/>
                      <a:pt x="331" y="138"/>
                    </a:cubicBezTo>
                    <a:cubicBezTo>
                      <a:pt x="322" y="129"/>
                      <a:pt x="313" y="129"/>
                      <a:pt x="304" y="129"/>
                    </a:cubicBezTo>
                    <a:cubicBezTo>
                      <a:pt x="269" y="147"/>
                      <a:pt x="242" y="156"/>
                      <a:pt x="206" y="156"/>
                    </a:cubicBezTo>
                    <a:cubicBezTo>
                      <a:pt x="135" y="147"/>
                      <a:pt x="72" y="94"/>
                      <a:pt x="37" y="13"/>
                    </a:cubicBezTo>
                    <a:cubicBezTo>
                      <a:pt x="37" y="7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4"/>
              <p:cNvSpPr/>
              <p:nvPr/>
            </p:nvSpPr>
            <p:spPr>
              <a:xfrm rot="-693192" flipH="1">
                <a:off x="12456648" y="-1177484"/>
                <a:ext cx="18183" cy="51403"/>
              </a:xfrm>
              <a:custGeom>
                <a:avLst/>
                <a:gdLst/>
                <a:ahLst/>
                <a:cxnLst/>
                <a:rect l="l" t="t" r="r" b="b"/>
                <a:pathLst>
                  <a:path w="54" h="153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cubicBezTo>
                      <a:pt x="0" y="63"/>
                      <a:pt x="9" y="99"/>
                      <a:pt x="18" y="135"/>
                    </a:cubicBezTo>
                    <a:cubicBezTo>
                      <a:pt x="18" y="144"/>
                      <a:pt x="27" y="153"/>
                      <a:pt x="36" y="153"/>
                    </a:cubicBezTo>
                    <a:cubicBezTo>
                      <a:pt x="45" y="153"/>
                      <a:pt x="54" y="135"/>
                      <a:pt x="54" y="126"/>
                    </a:cubicBezTo>
                    <a:cubicBezTo>
                      <a:pt x="45" y="90"/>
                      <a:pt x="36" y="54"/>
                      <a:pt x="36" y="19"/>
                    </a:cubicBezTo>
                    <a:cubicBezTo>
                      <a:pt x="36" y="10"/>
                      <a:pt x="36" y="1"/>
                      <a:pt x="18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4"/>
              <p:cNvSpPr/>
              <p:nvPr/>
            </p:nvSpPr>
            <p:spPr>
              <a:xfrm rot="-693192" flipH="1">
                <a:off x="12333124" y="-1272523"/>
                <a:ext cx="123239" cy="10247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05" extrusionOk="0">
                    <a:moveTo>
                      <a:pt x="262" y="0"/>
                    </a:moveTo>
                    <a:cubicBezTo>
                      <a:pt x="135" y="0"/>
                      <a:pt x="26" y="114"/>
                      <a:pt x="0" y="277"/>
                    </a:cubicBezTo>
                    <a:cubicBezTo>
                      <a:pt x="0" y="286"/>
                      <a:pt x="0" y="295"/>
                      <a:pt x="18" y="304"/>
                    </a:cubicBezTo>
                    <a:cubicBezTo>
                      <a:pt x="27" y="304"/>
                      <a:pt x="36" y="295"/>
                      <a:pt x="36" y="286"/>
                    </a:cubicBezTo>
                    <a:cubicBezTo>
                      <a:pt x="63" y="143"/>
                      <a:pt x="152" y="36"/>
                      <a:pt x="259" y="36"/>
                    </a:cubicBezTo>
                    <a:lnTo>
                      <a:pt x="268" y="36"/>
                    </a:lnTo>
                    <a:cubicBezTo>
                      <a:pt x="294" y="36"/>
                      <a:pt x="321" y="45"/>
                      <a:pt x="339" y="63"/>
                    </a:cubicBezTo>
                    <a:cubicBezTo>
                      <a:pt x="348" y="63"/>
                      <a:pt x="357" y="63"/>
                      <a:pt x="366" y="54"/>
                    </a:cubicBezTo>
                    <a:cubicBezTo>
                      <a:pt x="366" y="45"/>
                      <a:pt x="366" y="36"/>
                      <a:pt x="357" y="27"/>
                    </a:cubicBezTo>
                    <a:cubicBezTo>
                      <a:pt x="330" y="10"/>
                      <a:pt x="303" y="1"/>
                      <a:pt x="277" y="1"/>
                    </a:cubicBezTo>
                    <a:cubicBezTo>
                      <a:pt x="272" y="0"/>
                      <a:pt x="267" y="0"/>
                      <a:pt x="262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4"/>
              <p:cNvSpPr/>
              <p:nvPr/>
            </p:nvSpPr>
            <p:spPr>
              <a:xfrm rot="-693192" flipH="1">
                <a:off x="12367040" y="-1213086"/>
                <a:ext cx="45457" cy="11423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40" extrusionOk="0">
                    <a:moveTo>
                      <a:pt x="18" y="0"/>
                    </a:moveTo>
                    <a:cubicBezTo>
                      <a:pt x="9" y="9"/>
                      <a:pt x="1" y="18"/>
                      <a:pt x="1" y="27"/>
                    </a:cubicBezTo>
                    <a:lnTo>
                      <a:pt x="99" y="321"/>
                    </a:lnTo>
                    <a:cubicBezTo>
                      <a:pt x="99" y="330"/>
                      <a:pt x="108" y="339"/>
                      <a:pt x="117" y="339"/>
                    </a:cubicBezTo>
                    <a:cubicBezTo>
                      <a:pt x="125" y="330"/>
                      <a:pt x="134" y="321"/>
                      <a:pt x="134" y="312"/>
                    </a:cubicBezTo>
                    <a:lnTo>
                      <a:pt x="36" y="18"/>
                    </a:lnTo>
                    <a:cubicBezTo>
                      <a:pt x="36" y="9"/>
                      <a:pt x="27" y="0"/>
                      <a:pt x="18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4"/>
              <p:cNvSpPr/>
              <p:nvPr/>
            </p:nvSpPr>
            <p:spPr>
              <a:xfrm rot="-693192" flipH="1">
                <a:off x="12356427" y="-1197710"/>
                <a:ext cx="36366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3" extrusionOk="0">
                    <a:moveTo>
                      <a:pt x="85" y="0"/>
                    </a:moveTo>
                    <a:cubicBezTo>
                      <a:pt x="80" y="0"/>
                      <a:pt x="76" y="2"/>
                      <a:pt x="72" y="7"/>
                    </a:cubicBezTo>
                    <a:lnTo>
                      <a:pt x="9" y="96"/>
                    </a:lnTo>
                    <a:cubicBezTo>
                      <a:pt x="0" y="105"/>
                      <a:pt x="9" y="114"/>
                      <a:pt x="9" y="123"/>
                    </a:cubicBezTo>
                    <a:lnTo>
                      <a:pt x="27" y="123"/>
                    </a:lnTo>
                    <a:cubicBezTo>
                      <a:pt x="27" y="123"/>
                      <a:pt x="36" y="123"/>
                      <a:pt x="36" y="114"/>
                    </a:cubicBezTo>
                    <a:lnTo>
                      <a:pt x="98" y="34"/>
                    </a:lnTo>
                    <a:cubicBezTo>
                      <a:pt x="107" y="25"/>
                      <a:pt x="107" y="16"/>
                      <a:pt x="98" y="7"/>
                    </a:cubicBezTo>
                    <a:cubicBezTo>
                      <a:pt x="94" y="2"/>
                      <a:pt x="89" y="0"/>
                      <a:pt x="85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4"/>
              <p:cNvSpPr/>
              <p:nvPr/>
            </p:nvSpPr>
            <p:spPr>
              <a:xfrm rot="-693192" flipH="1">
                <a:off x="9930988" y="4220274"/>
                <a:ext cx="2286327" cy="474052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1411" extrusionOk="0">
                    <a:moveTo>
                      <a:pt x="6727" y="1"/>
                    </a:moveTo>
                    <a:cubicBezTo>
                      <a:pt x="4488" y="340"/>
                      <a:pt x="2240" y="679"/>
                      <a:pt x="0" y="1018"/>
                    </a:cubicBezTo>
                    <a:cubicBezTo>
                      <a:pt x="81" y="1152"/>
                      <a:pt x="152" y="1277"/>
                      <a:pt x="232" y="1410"/>
                    </a:cubicBezTo>
                    <a:cubicBezTo>
                      <a:pt x="2418" y="1080"/>
                      <a:pt x="4604" y="750"/>
                      <a:pt x="6789" y="429"/>
                    </a:cubicBezTo>
                    <a:lnTo>
                      <a:pt x="6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4" name="Google Shape;874;p14"/>
            <p:cNvGrpSpPr/>
            <p:nvPr/>
          </p:nvGrpSpPr>
          <p:grpSpPr>
            <a:xfrm>
              <a:off x="3965885" y="4183207"/>
              <a:ext cx="2107144" cy="841791"/>
              <a:chOff x="2540535" y="3592654"/>
              <a:chExt cx="564388" cy="225482"/>
            </a:xfrm>
          </p:grpSpPr>
          <p:sp>
            <p:nvSpPr>
              <p:cNvPr id="875" name="Google Shape;875;p14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4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4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4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14"/>
          <p:cNvSpPr/>
          <p:nvPr/>
        </p:nvSpPr>
        <p:spPr>
          <a:xfrm>
            <a:off x="3169658" y="137925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4"/>
          <p:cNvSpPr/>
          <p:nvPr/>
        </p:nvSpPr>
        <p:spPr>
          <a:xfrm>
            <a:off x="5495198" y="251550"/>
            <a:ext cx="1301274" cy="287850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5"/>
          <p:cNvSpPr/>
          <p:nvPr/>
        </p:nvSpPr>
        <p:spPr>
          <a:xfrm>
            <a:off x="-251867" y="1165275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5"/>
          <p:cNvSpPr/>
          <p:nvPr/>
        </p:nvSpPr>
        <p:spPr>
          <a:xfrm>
            <a:off x="3974660" y="331614"/>
            <a:ext cx="1194676" cy="263164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5"/>
          <p:cNvSpPr/>
          <p:nvPr/>
        </p:nvSpPr>
        <p:spPr>
          <a:xfrm>
            <a:off x="7331294" y="84301"/>
            <a:ext cx="1721827" cy="378901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5"/>
          <p:cNvSpPr/>
          <p:nvPr/>
        </p:nvSpPr>
        <p:spPr>
          <a:xfrm>
            <a:off x="8663533" y="2157200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5"/>
          <p:cNvSpPr txBox="1">
            <a:spLocks noGrp="1"/>
          </p:cNvSpPr>
          <p:nvPr>
            <p:ph type="title"/>
          </p:nvPr>
        </p:nvSpPr>
        <p:spPr>
          <a:xfrm>
            <a:off x="4540800" y="2150850"/>
            <a:ext cx="389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7" name="Google Shape;887;p15"/>
          <p:cNvSpPr txBox="1">
            <a:spLocks noGrp="1"/>
          </p:cNvSpPr>
          <p:nvPr>
            <p:ph type="title" idx="2" hasCustomPrompt="1"/>
          </p:nvPr>
        </p:nvSpPr>
        <p:spPr>
          <a:xfrm>
            <a:off x="5881450" y="1149025"/>
            <a:ext cx="12087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8" name="Google Shape;888;p15"/>
          <p:cNvSpPr txBox="1">
            <a:spLocks noGrp="1"/>
          </p:cNvSpPr>
          <p:nvPr>
            <p:ph type="subTitle" idx="1"/>
          </p:nvPr>
        </p:nvSpPr>
        <p:spPr>
          <a:xfrm>
            <a:off x="4540800" y="3040025"/>
            <a:ext cx="38901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89" name="Google Shape;889;p15"/>
          <p:cNvGrpSpPr/>
          <p:nvPr/>
        </p:nvGrpSpPr>
        <p:grpSpPr>
          <a:xfrm>
            <a:off x="-526112" y="2827013"/>
            <a:ext cx="9706838" cy="2558973"/>
            <a:chOff x="-526112" y="2827013"/>
            <a:chExt cx="9706838" cy="2558973"/>
          </a:xfrm>
        </p:grpSpPr>
        <p:grpSp>
          <p:nvGrpSpPr>
            <p:cNvPr id="890" name="Google Shape;890;p15"/>
            <p:cNvGrpSpPr/>
            <p:nvPr/>
          </p:nvGrpSpPr>
          <p:grpSpPr>
            <a:xfrm>
              <a:off x="-526112" y="2827013"/>
              <a:ext cx="9706838" cy="2558973"/>
              <a:chOff x="-526112" y="2827013"/>
              <a:chExt cx="9706838" cy="2558973"/>
            </a:xfrm>
          </p:grpSpPr>
          <p:sp>
            <p:nvSpPr>
              <p:cNvPr id="891" name="Google Shape;891;p15"/>
              <p:cNvSpPr/>
              <p:nvPr/>
            </p:nvSpPr>
            <p:spPr>
              <a:xfrm>
                <a:off x="-57475" y="3855775"/>
                <a:ext cx="9238200" cy="129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2" name="Google Shape;892;p15"/>
              <p:cNvGrpSpPr/>
              <p:nvPr/>
            </p:nvGrpSpPr>
            <p:grpSpPr>
              <a:xfrm>
                <a:off x="-526112" y="2827013"/>
                <a:ext cx="5498100" cy="1028749"/>
                <a:chOff x="-44400" y="3367263"/>
                <a:chExt cx="5498100" cy="1028749"/>
              </a:xfrm>
            </p:grpSpPr>
            <p:grpSp>
              <p:nvGrpSpPr>
                <p:cNvPr id="893" name="Google Shape;893;p15"/>
                <p:cNvGrpSpPr/>
                <p:nvPr/>
              </p:nvGrpSpPr>
              <p:grpSpPr>
                <a:xfrm flipH="1">
                  <a:off x="73" y="3367263"/>
                  <a:ext cx="4617479" cy="1028691"/>
                  <a:chOff x="677262" y="2689705"/>
                  <a:chExt cx="1755629" cy="391122"/>
                </a:xfrm>
              </p:grpSpPr>
              <p:sp>
                <p:nvSpPr>
                  <p:cNvPr id="894" name="Google Shape;894;p15"/>
                  <p:cNvSpPr/>
                  <p:nvPr/>
                </p:nvSpPr>
                <p:spPr>
                  <a:xfrm>
                    <a:off x="1232791" y="2689705"/>
                    <a:ext cx="430447" cy="39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895;p15"/>
                  <p:cNvSpPr/>
                  <p:nvPr/>
                </p:nvSpPr>
                <p:spPr>
                  <a:xfrm>
                    <a:off x="798688" y="2786100"/>
                    <a:ext cx="327964" cy="294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896;p15"/>
                  <p:cNvSpPr/>
                  <p:nvPr/>
                </p:nvSpPr>
                <p:spPr>
                  <a:xfrm>
                    <a:off x="1128155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7" name="Google Shape;897;p15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8" name="Google Shape;898;p15"/>
                  <p:cNvSpPr/>
                  <p:nvPr/>
                </p:nvSpPr>
                <p:spPr>
                  <a:xfrm>
                    <a:off x="2207718" y="2849258"/>
                    <a:ext cx="111681" cy="23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6772" extrusionOk="0">
                        <a:moveTo>
                          <a:pt x="1" y="0"/>
                        </a:moveTo>
                        <a:lnTo>
                          <a:pt x="1" y="6771"/>
                        </a:lnTo>
                        <a:lnTo>
                          <a:pt x="3266" y="6771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9" name="Google Shape;899;p15"/>
                  <p:cNvSpPr/>
                  <p:nvPr/>
                </p:nvSpPr>
                <p:spPr>
                  <a:xfrm>
                    <a:off x="2320902" y="2907218"/>
                    <a:ext cx="111989" cy="173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5" h="5077" extrusionOk="0">
                        <a:moveTo>
                          <a:pt x="1687" y="0"/>
                        </a:moveTo>
                        <a:cubicBezTo>
                          <a:pt x="1125" y="286"/>
                          <a:pt x="563" y="571"/>
                          <a:pt x="0" y="857"/>
                        </a:cubicBezTo>
                        <a:lnTo>
                          <a:pt x="0" y="5076"/>
                        </a:lnTo>
                        <a:lnTo>
                          <a:pt x="3275" y="5076"/>
                        </a:lnTo>
                        <a:lnTo>
                          <a:pt x="3275" y="857"/>
                        </a:lnTo>
                        <a:cubicBezTo>
                          <a:pt x="2739" y="571"/>
                          <a:pt x="2213" y="286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900;p15"/>
                  <p:cNvSpPr/>
                  <p:nvPr/>
                </p:nvSpPr>
                <p:spPr>
                  <a:xfrm>
                    <a:off x="1988392" y="2913305"/>
                    <a:ext cx="194672" cy="167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" h="4899" extrusionOk="0">
                        <a:moveTo>
                          <a:pt x="1" y="1"/>
                        </a:moveTo>
                        <a:lnTo>
                          <a:pt x="1" y="4898"/>
                        </a:lnTo>
                        <a:lnTo>
                          <a:pt x="5692" y="4898"/>
                        </a:lnTo>
                        <a:lnTo>
                          <a:pt x="5692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901;p15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902" name="Google Shape;902;p15"/>
                <p:cNvCxnSpPr/>
                <p:nvPr/>
              </p:nvCxnSpPr>
              <p:spPr>
                <a:xfrm>
                  <a:off x="-44400" y="4396013"/>
                  <a:ext cx="5498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03" name="Google Shape;903;p15"/>
              <p:cNvGrpSpPr/>
              <p:nvPr/>
            </p:nvGrpSpPr>
            <p:grpSpPr>
              <a:xfrm>
                <a:off x="3419248" y="4314708"/>
                <a:ext cx="2682464" cy="1071278"/>
                <a:chOff x="1200750" y="3467296"/>
                <a:chExt cx="754752" cy="301429"/>
              </a:xfrm>
            </p:grpSpPr>
            <p:sp>
              <p:nvSpPr>
                <p:cNvPr id="904" name="Google Shape;904;p15"/>
                <p:cNvSpPr/>
                <p:nvPr/>
              </p:nvSpPr>
              <p:spPr>
                <a:xfrm>
                  <a:off x="1200750" y="3487095"/>
                  <a:ext cx="754752" cy="28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2" h="8236" extrusionOk="0">
                      <a:moveTo>
                        <a:pt x="8440" y="1"/>
                      </a:moveTo>
                      <a:cubicBezTo>
                        <a:pt x="7922" y="1"/>
                        <a:pt x="7806" y="367"/>
                        <a:pt x="8119" y="857"/>
                      </a:cubicBezTo>
                      <a:cubicBezTo>
                        <a:pt x="8011" y="857"/>
                        <a:pt x="7904" y="866"/>
                        <a:pt x="7806" y="875"/>
                      </a:cubicBezTo>
                      <a:cubicBezTo>
                        <a:pt x="7628" y="813"/>
                        <a:pt x="7449" y="777"/>
                        <a:pt x="7298" y="777"/>
                      </a:cubicBezTo>
                      <a:cubicBezTo>
                        <a:pt x="7039" y="777"/>
                        <a:pt x="6887" y="884"/>
                        <a:pt x="6861" y="1063"/>
                      </a:cubicBezTo>
                      <a:cubicBezTo>
                        <a:pt x="6664" y="1134"/>
                        <a:pt x="6477" y="1214"/>
                        <a:pt x="6316" y="1303"/>
                      </a:cubicBezTo>
                      <a:cubicBezTo>
                        <a:pt x="6192" y="1277"/>
                        <a:pt x="6067" y="1268"/>
                        <a:pt x="5951" y="1268"/>
                      </a:cubicBezTo>
                      <a:cubicBezTo>
                        <a:pt x="5335" y="1268"/>
                        <a:pt x="5184" y="1687"/>
                        <a:pt x="5523" y="2258"/>
                      </a:cubicBezTo>
                      <a:cubicBezTo>
                        <a:pt x="5523" y="2267"/>
                        <a:pt x="5514" y="2276"/>
                        <a:pt x="5514" y="2285"/>
                      </a:cubicBezTo>
                      <a:cubicBezTo>
                        <a:pt x="5342" y="2339"/>
                        <a:pt x="5253" y="2456"/>
                        <a:pt x="5250" y="2618"/>
                      </a:cubicBezTo>
                      <a:lnTo>
                        <a:pt x="5250" y="2618"/>
                      </a:lnTo>
                      <a:cubicBezTo>
                        <a:pt x="5002" y="2449"/>
                        <a:pt x="4738" y="2365"/>
                        <a:pt x="4505" y="2365"/>
                      </a:cubicBezTo>
                      <a:cubicBezTo>
                        <a:pt x="4335" y="2365"/>
                        <a:pt x="4180" y="2410"/>
                        <a:pt x="4059" y="2499"/>
                      </a:cubicBezTo>
                      <a:cubicBezTo>
                        <a:pt x="3997" y="2543"/>
                        <a:pt x="3845" y="2677"/>
                        <a:pt x="3783" y="2989"/>
                      </a:cubicBezTo>
                      <a:cubicBezTo>
                        <a:pt x="3543" y="3093"/>
                        <a:pt x="3345" y="3126"/>
                        <a:pt x="3187" y="3126"/>
                      </a:cubicBezTo>
                      <a:cubicBezTo>
                        <a:pt x="3127" y="3126"/>
                        <a:pt x="3073" y="3122"/>
                        <a:pt x="3025" y="3114"/>
                      </a:cubicBezTo>
                      <a:cubicBezTo>
                        <a:pt x="2807" y="3079"/>
                        <a:pt x="2678" y="2995"/>
                        <a:pt x="2537" y="2995"/>
                      </a:cubicBezTo>
                      <a:cubicBezTo>
                        <a:pt x="2499" y="2995"/>
                        <a:pt x="2460" y="3001"/>
                        <a:pt x="2418" y="3016"/>
                      </a:cubicBezTo>
                      <a:cubicBezTo>
                        <a:pt x="2266" y="3070"/>
                        <a:pt x="2124" y="3221"/>
                        <a:pt x="2124" y="3400"/>
                      </a:cubicBezTo>
                      <a:cubicBezTo>
                        <a:pt x="2115" y="3605"/>
                        <a:pt x="2320" y="3828"/>
                        <a:pt x="2614" y="3864"/>
                      </a:cubicBezTo>
                      <a:cubicBezTo>
                        <a:pt x="2480" y="4024"/>
                        <a:pt x="2391" y="4221"/>
                        <a:pt x="2364" y="4435"/>
                      </a:cubicBezTo>
                      <a:cubicBezTo>
                        <a:pt x="2088" y="4310"/>
                        <a:pt x="1820" y="4230"/>
                        <a:pt x="1597" y="4230"/>
                      </a:cubicBezTo>
                      <a:cubicBezTo>
                        <a:pt x="1142" y="4230"/>
                        <a:pt x="1026" y="4533"/>
                        <a:pt x="1249" y="4943"/>
                      </a:cubicBezTo>
                      <a:cubicBezTo>
                        <a:pt x="1035" y="4863"/>
                        <a:pt x="830" y="4818"/>
                        <a:pt x="661" y="4818"/>
                      </a:cubicBezTo>
                      <a:cubicBezTo>
                        <a:pt x="72" y="4818"/>
                        <a:pt x="0" y="5291"/>
                        <a:pt x="491" y="5871"/>
                      </a:cubicBezTo>
                      <a:cubicBezTo>
                        <a:pt x="527" y="5916"/>
                        <a:pt x="571" y="5951"/>
                        <a:pt x="607" y="5996"/>
                      </a:cubicBezTo>
                      <a:cubicBezTo>
                        <a:pt x="500" y="6433"/>
                        <a:pt x="687" y="7004"/>
                        <a:pt x="1214" y="7637"/>
                      </a:cubicBezTo>
                      <a:cubicBezTo>
                        <a:pt x="1392" y="7843"/>
                        <a:pt x="1597" y="8039"/>
                        <a:pt x="1820" y="8235"/>
                      </a:cubicBezTo>
                      <a:lnTo>
                        <a:pt x="22071" y="8235"/>
                      </a:lnTo>
                      <a:cubicBezTo>
                        <a:pt x="21991" y="7923"/>
                        <a:pt x="21795" y="7566"/>
                        <a:pt x="21482" y="7200"/>
                      </a:cubicBezTo>
                      <a:cubicBezTo>
                        <a:pt x="21018" y="6647"/>
                        <a:pt x="20358" y="6130"/>
                        <a:pt x="19618" y="5719"/>
                      </a:cubicBezTo>
                      <a:cubicBezTo>
                        <a:pt x="19769" y="5532"/>
                        <a:pt x="19689" y="5193"/>
                        <a:pt x="19359" y="4800"/>
                      </a:cubicBezTo>
                      <a:cubicBezTo>
                        <a:pt x="18859" y="4203"/>
                        <a:pt x="17976" y="3730"/>
                        <a:pt x="17388" y="3730"/>
                      </a:cubicBezTo>
                      <a:cubicBezTo>
                        <a:pt x="17182" y="3730"/>
                        <a:pt x="17040" y="3783"/>
                        <a:pt x="16959" y="3882"/>
                      </a:cubicBezTo>
                      <a:cubicBezTo>
                        <a:pt x="16504" y="3623"/>
                        <a:pt x="16040" y="3453"/>
                        <a:pt x="15648" y="3427"/>
                      </a:cubicBezTo>
                      <a:cubicBezTo>
                        <a:pt x="15684" y="3177"/>
                        <a:pt x="15550" y="2820"/>
                        <a:pt x="15220" y="2427"/>
                      </a:cubicBezTo>
                      <a:cubicBezTo>
                        <a:pt x="14560" y="1651"/>
                        <a:pt x="13400" y="1018"/>
                        <a:pt x="12624" y="1018"/>
                      </a:cubicBezTo>
                      <a:cubicBezTo>
                        <a:pt x="12178" y="1018"/>
                        <a:pt x="11955" y="1232"/>
                        <a:pt x="11972" y="1553"/>
                      </a:cubicBezTo>
                      <a:cubicBezTo>
                        <a:pt x="11812" y="1500"/>
                        <a:pt x="11660" y="1446"/>
                        <a:pt x="11509" y="1393"/>
                      </a:cubicBezTo>
                      <a:cubicBezTo>
                        <a:pt x="11170" y="1080"/>
                        <a:pt x="10697" y="848"/>
                        <a:pt x="10367" y="848"/>
                      </a:cubicBezTo>
                      <a:cubicBezTo>
                        <a:pt x="10304" y="848"/>
                        <a:pt x="10260" y="857"/>
                        <a:pt x="10215" y="875"/>
                      </a:cubicBezTo>
                      <a:cubicBezTo>
                        <a:pt x="9706" y="376"/>
                        <a:pt x="8957" y="1"/>
                        <a:pt x="8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15"/>
                <p:cNvSpPr/>
                <p:nvPr/>
              </p:nvSpPr>
              <p:spPr>
                <a:xfrm>
                  <a:off x="1514350" y="3467296"/>
                  <a:ext cx="42744" cy="28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848" extrusionOk="0">
                      <a:moveTo>
                        <a:pt x="268" y="0"/>
                      </a:moveTo>
                      <a:cubicBezTo>
                        <a:pt x="27" y="0"/>
                        <a:pt x="0" y="187"/>
                        <a:pt x="196" y="419"/>
                      </a:cubicBezTo>
                      <a:cubicBezTo>
                        <a:pt x="393" y="660"/>
                        <a:pt x="750" y="848"/>
                        <a:pt x="982" y="848"/>
                      </a:cubicBezTo>
                      <a:cubicBezTo>
                        <a:pt x="1213" y="848"/>
                        <a:pt x="1249" y="660"/>
                        <a:pt x="1053" y="419"/>
                      </a:cubicBezTo>
                      <a:cubicBezTo>
                        <a:pt x="848" y="187"/>
                        <a:pt x="500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15"/>
                <p:cNvSpPr/>
                <p:nvPr/>
              </p:nvSpPr>
              <p:spPr>
                <a:xfrm>
                  <a:off x="1591836" y="3481624"/>
                  <a:ext cx="35118" cy="24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706" extrusionOk="0">
                      <a:moveTo>
                        <a:pt x="214" y="0"/>
                      </a:moveTo>
                      <a:cubicBezTo>
                        <a:pt x="27" y="0"/>
                        <a:pt x="0" y="161"/>
                        <a:pt x="161" y="357"/>
                      </a:cubicBezTo>
                      <a:cubicBezTo>
                        <a:pt x="330" y="545"/>
                        <a:pt x="616" y="705"/>
                        <a:pt x="812" y="705"/>
                      </a:cubicBezTo>
                      <a:cubicBezTo>
                        <a:pt x="999" y="705"/>
                        <a:pt x="1026" y="545"/>
                        <a:pt x="866" y="357"/>
                      </a:cubicBezTo>
                      <a:cubicBezTo>
                        <a:pt x="705" y="161"/>
                        <a:pt x="411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15"/>
                <p:cNvSpPr/>
                <p:nvPr/>
              </p:nvSpPr>
              <p:spPr>
                <a:xfrm>
                  <a:off x="1573507" y="3505731"/>
                  <a:ext cx="23834" cy="16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473" extrusionOk="0">
                      <a:moveTo>
                        <a:pt x="144" y="0"/>
                      </a:moveTo>
                      <a:cubicBezTo>
                        <a:pt x="19" y="0"/>
                        <a:pt x="1" y="107"/>
                        <a:pt x="108" y="232"/>
                      </a:cubicBezTo>
                      <a:cubicBezTo>
                        <a:pt x="224" y="366"/>
                        <a:pt x="411" y="473"/>
                        <a:pt x="545" y="473"/>
                      </a:cubicBezTo>
                      <a:cubicBezTo>
                        <a:pt x="679" y="473"/>
                        <a:pt x="697" y="366"/>
                        <a:pt x="581" y="232"/>
                      </a:cubicBezTo>
                      <a:cubicBezTo>
                        <a:pt x="474" y="107"/>
                        <a:pt x="277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908" name="Google Shape;908;p15"/>
              <p:cNvCxnSpPr/>
              <p:nvPr/>
            </p:nvCxnSpPr>
            <p:spPr>
              <a:xfrm>
                <a:off x="2527975" y="4795213"/>
                <a:ext cx="55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15"/>
              <p:cNvCxnSpPr/>
              <p:nvPr/>
            </p:nvCxnSpPr>
            <p:spPr>
              <a:xfrm>
                <a:off x="5750350" y="4795213"/>
                <a:ext cx="768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10" name="Google Shape;910;p15"/>
              <p:cNvGrpSpPr/>
              <p:nvPr/>
            </p:nvGrpSpPr>
            <p:grpSpPr>
              <a:xfrm>
                <a:off x="7090162" y="4518086"/>
                <a:ext cx="1510078" cy="603299"/>
                <a:chOff x="2540535" y="3592654"/>
                <a:chExt cx="564388" cy="225482"/>
              </a:xfrm>
            </p:grpSpPr>
            <p:sp>
              <p:nvSpPr>
                <p:cNvPr id="911" name="Google Shape;911;p15"/>
                <p:cNvSpPr/>
                <p:nvPr/>
              </p:nvSpPr>
              <p:spPr>
                <a:xfrm>
                  <a:off x="2540535" y="3607597"/>
                  <a:ext cx="564388" cy="21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5" h="6157" extrusionOk="0">
                      <a:moveTo>
                        <a:pt x="6308" y="1"/>
                      </a:moveTo>
                      <a:cubicBezTo>
                        <a:pt x="5924" y="1"/>
                        <a:pt x="5835" y="277"/>
                        <a:pt x="6067" y="634"/>
                      </a:cubicBezTo>
                      <a:cubicBezTo>
                        <a:pt x="5987" y="643"/>
                        <a:pt x="5906" y="643"/>
                        <a:pt x="5835" y="652"/>
                      </a:cubicBezTo>
                      <a:cubicBezTo>
                        <a:pt x="5701" y="607"/>
                        <a:pt x="5567" y="572"/>
                        <a:pt x="5460" y="572"/>
                      </a:cubicBezTo>
                      <a:cubicBezTo>
                        <a:pt x="5255" y="572"/>
                        <a:pt x="5148" y="661"/>
                        <a:pt x="5130" y="795"/>
                      </a:cubicBezTo>
                      <a:cubicBezTo>
                        <a:pt x="4979" y="839"/>
                        <a:pt x="4836" y="902"/>
                        <a:pt x="4720" y="973"/>
                      </a:cubicBezTo>
                      <a:cubicBezTo>
                        <a:pt x="4622" y="955"/>
                        <a:pt x="4533" y="946"/>
                        <a:pt x="4452" y="946"/>
                      </a:cubicBezTo>
                      <a:cubicBezTo>
                        <a:pt x="3988" y="946"/>
                        <a:pt x="3872" y="1259"/>
                        <a:pt x="4131" y="1687"/>
                      </a:cubicBezTo>
                      <a:cubicBezTo>
                        <a:pt x="4122" y="1696"/>
                        <a:pt x="4122" y="1696"/>
                        <a:pt x="4122" y="1705"/>
                      </a:cubicBezTo>
                      <a:cubicBezTo>
                        <a:pt x="3872" y="1785"/>
                        <a:pt x="3855" y="2053"/>
                        <a:pt x="4104" y="2392"/>
                      </a:cubicBezTo>
                      <a:cubicBezTo>
                        <a:pt x="4104" y="2409"/>
                        <a:pt x="4104" y="2427"/>
                        <a:pt x="4113" y="2445"/>
                      </a:cubicBezTo>
                      <a:cubicBezTo>
                        <a:pt x="3863" y="2409"/>
                        <a:pt x="3631" y="2383"/>
                        <a:pt x="3400" y="2383"/>
                      </a:cubicBezTo>
                      <a:cubicBezTo>
                        <a:pt x="3319" y="2383"/>
                        <a:pt x="3239" y="2392"/>
                        <a:pt x="3159" y="2392"/>
                      </a:cubicBezTo>
                      <a:cubicBezTo>
                        <a:pt x="2748" y="1990"/>
                        <a:pt x="2142" y="1678"/>
                        <a:pt x="1713" y="1678"/>
                      </a:cubicBezTo>
                      <a:cubicBezTo>
                        <a:pt x="1241" y="1678"/>
                        <a:pt x="1178" y="2062"/>
                        <a:pt x="1580" y="2534"/>
                      </a:cubicBezTo>
                      <a:cubicBezTo>
                        <a:pt x="1687" y="2659"/>
                        <a:pt x="1812" y="2775"/>
                        <a:pt x="1954" y="2882"/>
                      </a:cubicBezTo>
                      <a:cubicBezTo>
                        <a:pt x="1847" y="3007"/>
                        <a:pt x="1785" y="3150"/>
                        <a:pt x="1758" y="3310"/>
                      </a:cubicBezTo>
                      <a:cubicBezTo>
                        <a:pt x="1562" y="3221"/>
                        <a:pt x="1357" y="3159"/>
                        <a:pt x="1187" y="3159"/>
                      </a:cubicBezTo>
                      <a:cubicBezTo>
                        <a:pt x="857" y="3159"/>
                        <a:pt x="759" y="3382"/>
                        <a:pt x="928" y="3694"/>
                      </a:cubicBezTo>
                      <a:cubicBezTo>
                        <a:pt x="777" y="3632"/>
                        <a:pt x="616" y="3596"/>
                        <a:pt x="491" y="3596"/>
                      </a:cubicBezTo>
                      <a:cubicBezTo>
                        <a:pt x="54" y="3596"/>
                        <a:pt x="1" y="3953"/>
                        <a:pt x="366" y="4390"/>
                      </a:cubicBezTo>
                      <a:cubicBezTo>
                        <a:pt x="393" y="4417"/>
                        <a:pt x="420" y="4443"/>
                        <a:pt x="456" y="4479"/>
                      </a:cubicBezTo>
                      <a:cubicBezTo>
                        <a:pt x="366" y="4809"/>
                        <a:pt x="509" y="5237"/>
                        <a:pt x="911" y="5701"/>
                      </a:cubicBezTo>
                      <a:cubicBezTo>
                        <a:pt x="1035" y="5862"/>
                        <a:pt x="1187" y="6014"/>
                        <a:pt x="1357" y="6156"/>
                      </a:cubicBezTo>
                      <a:lnTo>
                        <a:pt x="16505" y="6156"/>
                      </a:lnTo>
                      <a:cubicBezTo>
                        <a:pt x="16442" y="5915"/>
                        <a:pt x="16290" y="5657"/>
                        <a:pt x="16059" y="5380"/>
                      </a:cubicBezTo>
                      <a:cubicBezTo>
                        <a:pt x="15711" y="4961"/>
                        <a:pt x="15220" y="4586"/>
                        <a:pt x="14667" y="4274"/>
                      </a:cubicBezTo>
                      <a:cubicBezTo>
                        <a:pt x="14783" y="4131"/>
                        <a:pt x="14720" y="3872"/>
                        <a:pt x="14471" y="3587"/>
                      </a:cubicBezTo>
                      <a:cubicBezTo>
                        <a:pt x="14105" y="3141"/>
                        <a:pt x="13436" y="2784"/>
                        <a:pt x="12999" y="2784"/>
                      </a:cubicBezTo>
                      <a:cubicBezTo>
                        <a:pt x="12847" y="2784"/>
                        <a:pt x="12740" y="2829"/>
                        <a:pt x="12677" y="2900"/>
                      </a:cubicBezTo>
                      <a:cubicBezTo>
                        <a:pt x="12338" y="2704"/>
                        <a:pt x="11991" y="2579"/>
                        <a:pt x="11696" y="2561"/>
                      </a:cubicBezTo>
                      <a:cubicBezTo>
                        <a:pt x="11723" y="2374"/>
                        <a:pt x="11625" y="2106"/>
                        <a:pt x="11375" y="1812"/>
                      </a:cubicBezTo>
                      <a:cubicBezTo>
                        <a:pt x="10884" y="1232"/>
                        <a:pt x="10019" y="759"/>
                        <a:pt x="9430" y="759"/>
                      </a:cubicBezTo>
                      <a:cubicBezTo>
                        <a:pt x="9100" y="759"/>
                        <a:pt x="8940" y="911"/>
                        <a:pt x="8948" y="1152"/>
                      </a:cubicBezTo>
                      <a:cubicBezTo>
                        <a:pt x="8832" y="1116"/>
                        <a:pt x="8716" y="1071"/>
                        <a:pt x="8601" y="1036"/>
                      </a:cubicBezTo>
                      <a:cubicBezTo>
                        <a:pt x="8351" y="804"/>
                        <a:pt x="7994" y="634"/>
                        <a:pt x="7744" y="634"/>
                      </a:cubicBezTo>
                      <a:cubicBezTo>
                        <a:pt x="7708" y="634"/>
                        <a:pt x="7673" y="634"/>
                        <a:pt x="7637" y="652"/>
                      </a:cubicBezTo>
                      <a:cubicBezTo>
                        <a:pt x="7253" y="277"/>
                        <a:pt x="6700" y="1"/>
                        <a:pt x="63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15"/>
                <p:cNvSpPr/>
                <p:nvPr/>
              </p:nvSpPr>
              <p:spPr>
                <a:xfrm>
                  <a:off x="2774804" y="3592654"/>
                  <a:ext cx="32075" cy="2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634" extrusionOk="0">
                      <a:moveTo>
                        <a:pt x="197" y="1"/>
                      </a:moveTo>
                      <a:cubicBezTo>
                        <a:pt x="28" y="1"/>
                        <a:pt x="1" y="143"/>
                        <a:pt x="153" y="313"/>
                      </a:cubicBezTo>
                      <a:cubicBezTo>
                        <a:pt x="295" y="491"/>
                        <a:pt x="563" y="634"/>
                        <a:pt x="741" y="634"/>
                      </a:cubicBezTo>
                      <a:cubicBezTo>
                        <a:pt x="911" y="634"/>
                        <a:pt x="938" y="491"/>
                        <a:pt x="786" y="313"/>
                      </a:cubicBezTo>
                      <a:cubicBezTo>
                        <a:pt x="643" y="143"/>
                        <a:pt x="376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15"/>
                <p:cNvSpPr/>
                <p:nvPr/>
              </p:nvSpPr>
              <p:spPr>
                <a:xfrm>
                  <a:off x="2832764" y="3603323"/>
                  <a:ext cx="26296" cy="1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528" extrusionOk="0">
                      <a:moveTo>
                        <a:pt x="162" y="1"/>
                      </a:moveTo>
                      <a:cubicBezTo>
                        <a:pt x="19" y="1"/>
                        <a:pt x="1" y="126"/>
                        <a:pt x="126" y="268"/>
                      </a:cubicBezTo>
                      <a:cubicBezTo>
                        <a:pt x="251" y="411"/>
                        <a:pt x="465" y="527"/>
                        <a:pt x="608" y="527"/>
                      </a:cubicBezTo>
                      <a:cubicBezTo>
                        <a:pt x="750" y="527"/>
                        <a:pt x="768" y="411"/>
                        <a:pt x="652" y="268"/>
                      </a:cubicBezTo>
                      <a:cubicBezTo>
                        <a:pt x="527" y="126"/>
                        <a:pt x="313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15"/>
                <p:cNvSpPr/>
                <p:nvPr/>
              </p:nvSpPr>
              <p:spPr>
                <a:xfrm>
                  <a:off x="2819052" y="3621344"/>
                  <a:ext cx="17713" cy="1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358" extrusionOk="0">
                      <a:moveTo>
                        <a:pt x="117" y="0"/>
                      </a:moveTo>
                      <a:cubicBezTo>
                        <a:pt x="18" y="0"/>
                        <a:pt x="1" y="80"/>
                        <a:pt x="81" y="179"/>
                      </a:cubicBezTo>
                      <a:cubicBezTo>
                        <a:pt x="170" y="277"/>
                        <a:pt x="313" y="357"/>
                        <a:pt x="411" y="357"/>
                      </a:cubicBezTo>
                      <a:cubicBezTo>
                        <a:pt x="509" y="357"/>
                        <a:pt x="518" y="277"/>
                        <a:pt x="438" y="179"/>
                      </a:cubicBezTo>
                      <a:cubicBezTo>
                        <a:pt x="357" y="80"/>
                        <a:pt x="20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915" name="Google Shape;915;p15"/>
              <p:cNvCxnSpPr/>
              <p:nvPr/>
            </p:nvCxnSpPr>
            <p:spPr>
              <a:xfrm>
                <a:off x="8495125" y="4714663"/>
                <a:ext cx="558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6" name="Google Shape;916;p15"/>
              <p:cNvSpPr/>
              <p:nvPr/>
            </p:nvSpPr>
            <p:spPr>
              <a:xfrm>
                <a:off x="8600238" y="3268619"/>
                <a:ext cx="481363" cy="1066705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12714" extrusionOk="0">
                    <a:moveTo>
                      <a:pt x="2775" y="1"/>
                    </a:moveTo>
                    <a:cubicBezTo>
                      <a:pt x="2248" y="1"/>
                      <a:pt x="1829" y="411"/>
                      <a:pt x="1829" y="919"/>
                    </a:cubicBezTo>
                    <a:cubicBezTo>
                      <a:pt x="1829" y="928"/>
                      <a:pt x="1838" y="937"/>
                      <a:pt x="1838" y="955"/>
                    </a:cubicBezTo>
                    <a:cubicBezTo>
                      <a:pt x="1820" y="1035"/>
                      <a:pt x="1811" y="1125"/>
                      <a:pt x="1811" y="1223"/>
                    </a:cubicBezTo>
                    <a:cubicBezTo>
                      <a:pt x="1811" y="1285"/>
                      <a:pt x="1820" y="1339"/>
                      <a:pt x="1820" y="1401"/>
                    </a:cubicBezTo>
                    <a:cubicBezTo>
                      <a:pt x="1722" y="1312"/>
                      <a:pt x="1606" y="1258"/>
                      <a:pt x="1481" y="1258"/>
                    </a:cubicBezTo>
                    <a:cubicBezTo>
                      <a:pt x="1080" y="1258"/>
                      <a:pt x="741" y="1812"/>
                      <a:pt x="625" y="2570"/>
                    </a:cubicBezTo>
                    <a:cubicBezTo>
                      <a:pt x="268" y="2695"/>
                      <a:pt x="0" y="3426"/>
                      <a:pt x="0" y="4318"/>
                    </a:cubicBezTo>
                    <a:cubicBezTo>
                      <a:pt x="0" y="5166"/>
                      <a:pt x="241" y="5871"/>
                      <a:pt x="571" y="6049"/>
                    </a:cubicBezTo>
                    <a:cubicBezTo>
                      <a:pt x="598" y="6085"/>
                      <a:pt x="625" y="6111"/>
                      <a:pt x="660" y="6147"/>
                    </a:cubicBezTo>
                    <a:cubicBezTo>
                      <a:pt x="517" y="6343"/>
                      <a:pt x="419" y="6700"/>
                      <a:pt x="419" y="7111"/>
                    </a:cubicBezTo>
                    <a:cubicBezTo>
                      <a:pt x="419" y="7744"/>
                      <a:pt x="651" y="8261"/>
                      <a:pt x="946" y="8261"/>
                    </a:cubicBezTo>
                    <a:cubicBezTo>
                      <a:pt x="1008" y="8261"/>
                      <a:pt x="1062" y="8244"/>
                      <a:pt x="1106" y="8208"/>
                    </a:cubicBezTo>
                    <a:cubicBezTo>
                      <a:pt x="1106" y="8217"/>
                      <a:pt x="1106" y="8217"/>
                      <a:pt x="1106" y="8226"/>
                    </a:cubicBezTo>
                    <a:cubicBezTo>
                      <a:pt x="1106" y="8556"/>
                      <a:pt x="1329" y="8823"/>
                      <a:pt x="1597" y="8823"/>
                    </a:cubicBezTo>
                    <a:cubicBezTo>
                      <a:pt x="1722" y="8823"/>
                      <a:pt x="1838" y="8761"/>
                      <a:pt x="1927" y="8663"/>
                    </a:cubicBezTo>
                    <a:cubicBezTo>
                      <a:pt x="2052" y="8931"/>
                      <a:pt x="2293" y="9118"/>
                      <a:pt x="2578" y="9118"/>
                    </a:cubicBezTo>
                    <a:cubicBezTo>
                      <a:pt x="2659" y="9118"/>
                      <a:pt x="2730" y="9100"/>
                      <a:pt x="2801" y="9073"/>
                    </a:cubicBezTo>
                    <a:lnTo>
                      <a:pt x="2801" y="9073"/>
                    </a:lnTo>
                    <a:cubicBezTo>
                      <a:pt x="2775" y="10287"/>
                      <a:pt x="2748" y="11500"/>
                      <a:pt x="2721" y="12713"/>
                    </a:cubicBezTo>
                    <a:cubicBezTo>
                      <a:pt x="2935" y="12713"/>
                      <a:pt x="3140" y="12704"/>
                      <a:pt x="3354" y="12704"/>
                    </a:cubicBezTo>
                    <a:cubicBezTo>
                      <a:pt x="3319" y="12659"/>
                      <a:pt x="3274" y="12597"/>
                      <a:pt x="3221" y="12517"/>
                    </a:cubicBezTo>
                    <a:cubicBezTo>
                      <a:pt x="3078" y="12276"/>
                      <a:pt x="3069" y="12053"/>
                      <a:pt x="3069" y="11937"/>
                    </a:cubicBezTo>
                    <a:cubicBezTo>
                      <a:pt x="3060" y="11678"/>
                      <a:pt x="3069" y="10554"/>
                      <a:pt x="3114" y="8948"/>
                    </a:cubicBezTo>
                    <a:cubicBezTo>
                      <a:pt x="3203" y="8984"/>
                      <a:pt x="3301" y="9011"/>
                      <a:pt x="3399" y="9011"/>
                    </a:cubicBezTo>
                    <a:cubicBezTo>
                      <a:pt x="3622" y="9011"/>
                      <a:pt x="3827" y="8904"/>
                      <a:pt x="3979" y="8725"/>
                    </a:cubicBezTo>
                    <a:cubicBezTo>
                      <a:pt x="4059" y="8734"/>
                      <a:pt x="4139" y="8743"/>
                      <a:pt x="4220" y="8743"/>
                    </a:cubicBezTo>
                    <a:cubicBezTo>
                      <a:pt x="4933" y="8743"/>
                      <a:pt x="5504" y="8306"/>
                      <a:pt x="5504" y="7762"/>
                    </a:cubicBezTo>
                    <a:cubicBezTo>
                      <a:pt x="5504" y="7485"/>
                      <a:pt x="5353" y="7227"/>
                      <a:pt x="5094" y="7048"/>
                    </a:cubicBezTo>
                    <a:cubicBezTo>
                      <a:pt x="5478" y="6861"/>
                      <a:pt x="5736" y="6495"/>
                      <a:pt x="5736" y="6067"/>
                    </a:cubicBezTo>
                    <a:cubicBezTo>
                      <a:pt x="5736" y="5880"/>
                      <a:pt x="5692" y="5710"/>
                      <a:pt x="5602" y="5558"/>
                    </a:cubicBezTo>
                    <a:cubicBezTo>
                      <a:pt x="5692" y="5362"/>
                      <a:pt x="5736" y="5139"/>
                      <a:pt x="5736" y="4898"/>
                    </a:cubicBezTo>
                    <a:cubicBezTo>
                      <a:pt x="5736" y="4515"/>
                      <a:pt x="5620" y="4176"/>
                      <a:pt x="5433" y="3935"/>
                    </a:cubicBezTo>
                    <a:cubicBezTo>
                      <a:pt x="5478" y="3730"/>
                      <a:pt x="5504" y="3515"/>
                      <a:pt x="5504" y="3284"/>
                    </a:cubicBezTo>
                    <a:cubicBezTo>
                      <a:pt x="5504" y="2490"/>
                      <a:pt x="5201" y="1812"/>
                      <a:pt x="4773" y="1535"/>
                    </a:cubicBezTo>
                    <a:cubicBezTo>
                      <a:pt x="4773" y="1526"/>
                      <a:pt x="4773" y="1517"/>
                      <a:pt x="4773" y="1499"/>
                    </a:cubicBezTo>
                    <a:cubicBezTo>
                      <a:pt x="4773" y="857"/>
                      <a:pt x="4362" y="340"/>
                      <a:pt x="3854" y="340"/>
                    </a:cubicBezTo>
                    <a:cubicBezTo>
                      <a:pt x="3747" y="340"/>
                      <a:pt x="3649" y="357"/>
                      <a:pt x="3551" y="402"/>
                    </a:cubicBezTo>
                    <a:cubicBezTo>
                      <a:pt x="3381" y="161"/>
                      <a:pt x="3096" y="1"/>
                      <a:pt x="2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17" name="Google Shape;917;p15"/>
            <p:cNvCxnSpPr/>
            <p:nvPr/>
          </p:nvCxnSpPr>
          <p:spPr>
            <a:xfrm>
              <a:off x="1970625" y="450196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15"/>
            <p:cNvCxnSpPr/>
            <p:nvPr/>
          </p:nvCxnSpPr>
          <p:spPr>
            <a:xfrm>
              <a:off x="4651000" y="4203500"/>
              <a:ext cx="74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15"/>
            <p:cNvCxnSpPr/>
            <p:nvPr/>
          </p:nvCxnSpPr>
          <p:spPr>
            <a:xfrm>
              <a:off x="8134225" y="410586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15"/>
            <p:cNvCxnSpPr/>
            <p:nvPr/>
          </p:nvCxnSpPr>
          <p:spPr>
            <a:xfrm>
              <a:off x="5750350" y="4393963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17"/>
          <p:cNvGrpSpPr/>
          <p:nvPr/>
        </p:nvGrpSpPr>
        <p:grpSpPr>
          <a:xfrm>
            <a:off x="-230452" y="1179691"/>
            <a:ext cx="12278600" cy="4396220"/>
            <a:chOff x="-230452" y="924523"/>
            <a:chExt cx="12278600" cy="4396220"/>
          </a:xfrm>
        </p:grpSpPr>
        <p:grpSp>
          <p:nvGrpSpPr>
            <p:cNvPr id="1134" name="Google Shape;1134;p17"/>
            <p:cNvGrpSpPr/>
            <p:nvPr/>
          </p:nvGrpSpPr>
          <p:grpSpPr>
            <a:xfrm>
              <a:off x="-230452" y="924523"/>
              <a:ext cx="12278600" cy="4396220"/>
              <a:chOff x="-230452" y="924523"/>
              <a:chExt cx="12278600" cy="4396220"/>
            </a:xfrm>
          </p:grpSpPr>
          <p:grpSp>
            <p:nvGrpSpPr>
              <p:cNvPr id="1135" name="Google Shape;1135;p17"/>
              <p:cNvGrpSpPr/>
              <p:nvPr/>
            </p:nvGrpSpPr>
            <p:grpSpPr>
              <a:xfrm>
                <a:off x="5143500" y="2449520"/>
                <a:ext cx="4477212" cy="961222"/>
                <a:chOff x="5143500" y="1838120"/>
                <a:chExt cx="4477212" cy="961222"/>
              </a:xfrm>
            </p:grpSpPr>
            <p:grpSp>
              <p:nvGrpSpPr>
                <p:cNvPr id="1136" name="Google Shape;1136;p17"/>
                <p:cNvGrpSpPr/>
                <p:nvPr/>
              </p:nvGrpSpPr>
              <p:grpSpPr>
                <a:xfrm flipH="1">
                  <a:off x="5306079" y="1838120"/>
                  <a:ext cx="4314633" cy="961222"/>
                  <a:chOff x="677262" y="2689705"/>
                  <a:chExt cx="1755629" cy="391122"/>
                </a:xfrm>
              </p:grpSpPr>
              <p:sp>
                <p:nvSpPr>
                  <p:cNvPr id="1137" name="Google Shape;1137;p17"/>
                  <p:cNvSpPr/>
                  <p:nvPr/>
                </p:nvSpPr>
                <p:spPr>
                  <a:xfrm>
                    <a:off x="1232791" y="2689705"/>
                    <a:ext cx="430447" cy="39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17"/>
                  <p:cNvSpPr/>
                  <p:nvPr/>
                </p:nvSpPr>
                <p:spPr>
                  <a:xfrm>
                    <a:off x="798688" y="2786100"/>
                    <a:ext cx="327964" cy="294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17"/>
                  <p:cNvSpPr/>
                  <p:nvPr/>
                </p:nvSpPr>
                <p:spPr>
                  <a:xfrm>
                    <a:off x="1128155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17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17"/>
                  <p:cNvSpPr/>
                  <p:nvPr/>
                </p:nvSpPr>
                <p:spPr>
                  <a:xfrm>
                    <a:off x="2207718" y="2849258"/>
                    <a:ext cx="111681" cy="23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6772" extrusionOk="0">
                        <a:moveTo>
                          <a:pt x="1" y="0"/>
                        </a:moveTo>
                        <a:lnTo>
                          <a:pt x="1" y="6771"/>
                        </a:lnTo>
                        <a:lnTo>
                          <a:pt x="3266" y="6771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17"/>
                  <p:cNvSpPr/>
                  <p:nvPr/>
                </p:nvSpPr>
                <p:spPr>
                  <a:xfrm>
                    <a:off x="2320902" y="2907218"/>
                    <a:ext cx="111989" cy="173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5" h="5077" extrusionOk="0">
                        <a:moveTo>
                          <a:pt x="1687" y="0"/>
                        </a:moveTo>
                        <a:cubicBezTo>
                          <a:pt x="1125" y="286"/>
                          <a:pt x="563" y="571"/>
                          <a:pt x="0" y="857"/>
                        </a:cubicBezTo>
                        <a:lnTo>
                          <a:pt x="0" y="5076"/>
                        </a:lnTo>
                        <a:lnTo>
                          <a:pt x="3275" y="5076"/>
                        </a:lnTo>
                        <a:lnTo>
                          <a:pt x="3275" y="857"/>
                        </a:lnTo>
                        <a:cubicBezTo>
                          <a:pt x="2739" y="571"/>
                          <a:pt x="2213" y="286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17"/>
                  <p:cNvSpPr/>
                  <p:nvPr/>
                </p:nvSpPr>
                <p:spPr>
                  <a:xfrm>
                    <a:off x="1988392" y="2913305"/>
                    <a:ext cx="194672" cy="167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" h="4899" extrusionOk="0">
                        <a:moveTo>
                          <a:pt x="1" y="1"/>
                        </a:moveTo>
                        <a:lnTo>
                          <a:pt x="1" y="4898"/>
                        </a:lnTo>
                        <a:lnTo>
                          <a:pt x="5692" y="4898"/>
                        </a:lnTo>
                        <a:lnTo>
                          <a:pt x="5692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17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145" name="Google Shape;1145;p17"/>
                <p:cNvCxnSpPr/>
                <p:nvPr/>
              </p:nvCxnSpPr>
              <p:spPr>
                <a:xfrm>
                  <a:off x="5143500" y="2792550"/>
                  <a:ext cx="4477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46" name="Google Shape;1146;p17"/>
              <p:cNvSpPr/>
              <p:nvPr/>
            </p:nvSpPr>
            <p:spPr>
              <a:xfrm>
                <a:off x="-57475" y="3416338"/>
                <a:ext cx="9238200" cy="173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7" name="Google Shape;1147;p17"/>
              <p:cNvGrpSpPr/>
              <p:nvPr/>
            </p:nvGrpSpPr>
            <p:grpSpPr>
              <a:xfrm>
                <a:off x="6891190" y="3112235"/>
                <a:ext cx="1126236" cy="449419"/>
                <a:chOff x="1960934" y="3517015"/>
                <a:chExt cx="492408" cy="196484"/>
              </a:xfrm>
            </p:grpSpPr>
            <p:sp>
              <p:nvSpPr>
                <p:cNvPr id="1148" name="Google Shape;1148;p17"/>
                <p:cNvSpPr/>
                <p:nvPr/>
              </p:nvSpPr>
              <p:spPr>
                <a:xfrm>
                  <a:off x="1960934" y="3530112"/>
                  <a:ext cx="492408" cy="18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00" h="5363" extrusionOk="0">
                      <a:moveTo>
                        <a:pt x="5505" y="1"/>
                      </a:moveTo>
                      <a:cubicBezTo>
                        <a:pt x="5166" y="1"/>
                        <a:pt x="5086" y="233"/>
                        <a:pt x="5291" y="554"/>
                      </a:cubicBezTo>
                      <a:cubicBezTo>
                        <a:pt x="5219" y="554"/>
                        <a:pt x="5157" y="563"/>
                        <a:pt x="5086" y="563"/>
                      </a:cubicBezTo>
                      <a:cubicBezTo>
                        <a:pt x="4970" y="527"/>
                        <a:pt x="4863" y="500"/>
                        <a:pt x="4764" y="500"/>
                      </a:cubicBezTo>
                      <a:cubicBezTo>
                        <a:pt x="4586" y="500"/>
                        <a:pt x="4488" y="572"/>
                        <a:pt x="4479" y="688"/>
                      </a:cubicBezTo>
                      <a:cubicBezTo>
                        <a:pt x="4345" y="732"/>
                        <a:pt x="4220" y="786"/>
                        <a:pt x="4113" y="848"/>
                      </a:cubicBezTo>
                      <a:cubicBezTo>
                        <a:pt x="4033" y="830"/>
                        <a:pt x="3953" y="822"/>
                        <a:pt x="3881" y="822"/>
                      </a:cubicBezTo>
                      <a:cubicBezTo>
                        <a:pt x="3480" y="822"/>
                        <a:pt x="3382" y="1098"/>
                        <a:pt x="3605" y="1473"/>
                      </a:cubicBezTo>
                      <a:cubicBezTo>
                        <a:pt x="3596" y="1473"/>
                        <a:pt x="3596" y="1482"/>
                        <a:pt x="3596" y="1482"/>
                      </a:cubicBezTo>
                      <a:cubicBezTo>
                        <a:pt x="3373" y="1553"/>
                        <a:pt x="3364" y="1785"/>
                        <a:pt x="3578" y="2079"/>
                      </a:cubicBezTo>
                      <a:cubicBezTo>
                        <a:pt x="3587" y="2097"/>
                        <a:pt x="3587" y="2115"/>
                        <a:pt x="3587" y="2124"/>
                      </a:cubicBezTo>
                      <a:cubicBezTo>
                        <a:pt x="3373" y="2097"/>
                        <a:pt x="3168" y="2079"/>
                        <a:pt x="2971" y="2079"/>
                      </a:cubicBezTo>
                      <a:cubicBezTo>
                        <a:pt x="2900" y="2079"/>
                        <a:pt x="2829" y="2079"/>
                        <a:pt x="2757" y="2088"/>
                      </a:cubicBezTo>
                      <a:cubicBezTo>
                        <a:pt x="2400" y="1731"/>
                        <a:pt x="1865" y="1464"/>
                        <a:pt x="1499" y="1464"/>
                      </a:cubicBezTo>
                      <a:cubicBezTo>
                        <a:pt x="1080" y="1464"/>
                        <a:pt x="1035" y="1794"/>
                        <a:pt x="1383" y="2204"/>
                      </a:cubicBezTo>
                      <a:cubicBezTo>
                        <a:pt x="1473" y="2320"/>
                        <a:pt x="1580" y="2418"/>
                        <a:pt x="1705" y="2517"/>
                      </a:cubicBezTo>
                      <a:cubicBezTo>
                        <a:pt x="1615" y="2624"/>
                        <a:pt x="1562" y="2748"/>
                        <a:pt x="1535" y="2882"/>
                      </a:cubicBezTo>
                      <a:cubicBezTo>
                        <a:pt x="1357" y="2802"/>
                        <a:pt x="1187" y="2748"/>
                        <a:pt x="1035" y="2748"/>
                      </a:cubicBezTo>
                      <a:cubicBezTo>
                        <a:pt x="741" y="2748"/>
                        <a:pt x="670" y="2945"/>
                        <a:pt x="812" y="3212"/>
                      </a:cubicBezTo>
                      <a:cubicBezTo>
                        <a:pt x="679" y="3168"/>
                        <a:pt x="545" y="3132"/>
                        <a:pt x="429" y="3132"/>
                      </a:cubicBezTo>
                      <a:cubicBezTo>
                        <a:pt x="45" y="3132"/>
                        <a:pt x="1" y="3444"/>
                        <a:pt x="322" y="3819"/>
                      </a:cubicBezTo>
                      <a:cubicBezTo>
                        <a:pt x="340" y="3855"/>
                        <a:pt x="366" y="3873"/>
                        <a:pt x="393" y="3899"/>
                      </a:cubicBezTo>
                      <a:cubicBezTo>
                        <a:pt x="322" y="4194"/>
                        <a:pt x="447" y="4559"/>
                        <a:pt x="795" y="4970"/>
                      </a:cubicBezTo>
                      <a:cubicBezTo>
                        <a:pt x="911" y="5113"/>
                        <a:pt x="1035" y="5237"/>
                        <a:pt x="1187" y="5362"/>
                      </a:cubicBezTo>
                      <a:lnTo>
                        <a:pt x="14399" y="5362"/>
                      </a:lnTo>
                      <a:cubicBezTo>
                        <a:pt x="14346" y="5157"/>
                        <a:pt x="14212" y="4934"/>
                        <a:pt x="14016" y="4693"/>
                      </a:cubicBezTo>
                      <a:cubicBezTo>
                        <a:pt x="13703" y="4328"/>
                        <a:pt x="13275" y="3997"/>
                        <a:pt x="12793" y="3721"/>
                      </a:cubicBezTo>
                      <a:cubicBezTo>
                        <a:pt x="12892" y="3605"/>
                        <a:pt x="12838" y="3382"/>
                        <a:pt x="12624" y="3123"/>
                      </a:cubicBezTo>
                      <a:cubicBezTo>
                        <a:pt x="12303" y="2740"/>
                        <a:pt x="11723" y="2427"/>
                        <a:pt x="11339" y="2427"/>
                      </a:cubicBezTo>
                      <a:cubicBezTo>
                        <a:pt x="11205" y="2427"/>
                        <a:pt x="11116" y="2463"/>
                        <a:pt x="11063" y="2525"/>
                      </a:cubicBezTo>
                      <a:cubicBezTo>
                        <a:pt x="10768" y="2356"/>
                        <a:pt x="10456" y="2249"/>
                        <a:pt x="10206" y="2231"/>
                      </a:cubicBezTo>
                      <a:cubicBezTo>
                        <a:pt x="10233" y="2062"/>
                        <a:pt x="10144" y="1830"/>
                        <a:pt x="9921" y="1580"/>
                      </a:cubicBezTo>
                      <a:cubicBezTo>
                        <a:pt x="9493" y="1071"/>
                        <a:pt x="8734" y="661"/>
                        <a:pt x="8226" y="661"/>
                      </a:cubicBezTo>
                      <a:cubicBezTo>
                        <a:pt x="7940" y="661"/>
                        <a:pt x="7798" y="795"/>
                        <a:pt x="7807" y="1009"/>
                      </a:cubicBezTo>
                      <a:cubicBezTo>
                        <a:pt x="7708" y="973"/>
                        <a:pt x="7601" y="938"/>
                        <a:pt x="7503" y="902"/>
                      </a:cubicBezTo>
                      <a:cubicBezTo>
                        <a:pt x="7289" y="697"/>
                        <a:pt x="6977" y="545"/>
                        <a:pt x="6763" y="545"/>
                      </a:cubicBezTo>
                      <a:cubicBezTo>
                        <a:pt x="6718" y="545"/>
                        <a:pt x="6691" y="554"/>
                        <a:pt x="6665" y="563"/>
                      </a:cubicBezTo>
                      <a:cubicBezTo>
                        <a:pt x="6335" y="242"/>
                        <a:pt x="5844" y="1"/>
                        <a:pt x="550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17"/>
                <p:cNvSpPr/>
                <p:nvPr/>
              </p:nvSpPr>
              <p:spPr>
                <a:xfrm>
                  <a:off x="2165316" y="3517015"/>
                  <a:ext cx="27801" cy="18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554" extrusionOk="0">
                      <a:moveTo>
                        <a:pt x="179" y="0"/>
                      </a:moveTo>
                      <a:cubicBezTo>
                        <a:pt x="19" y="0"/>
                        <a:pt x="1" y="125"/>
                        <a:pt x="135" y="277"/>
                      </a:cubicBezTo>
                      <a:cubicBezTo>
                        <a:pt x="259" y="428"/>
                        <a:pt x="491" y="553"/>
                        <a:pt x="643" y="553"/>
                      </a:cubicBezTo>
                      <a:cubicBezTo>
                        <a:pt x="795" y="553"/>
                        <a:pt x="813" y="428"/>
                        <a:pt x="688" y="277"/>
                      </a:cubicBezTo>
                      <a:cubicBezTo>
                        <a:pt x="554" y="125"/>
                        <a:pt x="331" y="0"/>
                        <a:pt x="1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17"/>
                <p:cNvSpPr/>
                <p:nvPr/>
              </p:nvSpPr>
              <p:spPr>
                <a:xfrm>
                  <a:off x="2215959" y="3526453"/>
                  <a:ext cx="22911" cy="15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6" extrusionOk="0">
                      <a:moveTo>
                        <a:pt x="143" y="1"/>
                      </a:moveTo>
                      <a:cubicBezTo>
                        <a:pt x="18" y="1"/>
                        <a:pt x="1" y="99"/>
                        <a:pt x="108" y="224"/>
                      </a:cubicBezTo>
                      <a:cubicBezTo>
                        <a:pt x="215" y="358"/>
                        <a:pt x="402" y="456"/>
                        <a:pt x="527" y="456"/>
                      </a:cubicBezTo>
                      <a:cubicBezTo>
                        <a:pt x="652" y="456"/>
                        <a:pt x="670" y="358"/>
                        <a:pt x="563" y="224"/>
                      </a:cubicBezTo>
                      <a:cubicBezTo>
                        <a:pt x="456" y="99"/>
                        <a:pt x="268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17"/>
                <p:cNvSpPr/>
                <p:nvPr/>
              </p:nvSpPr>
              <p:spPr>
                <a:xfrm>
                  <a:off x="2204059" y="3542012"/>
                  <a:ext cx="15285" cy="10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313" extrusionOk="0">
                      <a:moveTo>
                        <a:pt x="90" y="1"/>
                      </a:moveTo>
                      <a:cubicBezTo>
                        <a:pt x="10" y="1"/>
                        <a:pt x="1" y="72"/>
                        <a:pt x="72" y="152"/>
                      </a:cubicBezTo>
                      <a:cubicBezTo>
                        <a:pt x="143" y="242"/>
                        <a:pt x="268" y="313"/>
                        <a:pt x="358" y="313"/>
                      </a:cubicBezTo>
                      <a:cubicBezTo>
                        <a:pt x="438" y="313"/>
                        <a:pt x="447" y="242"/>
                        <a:pt x="375" y="152"/>
                      </a:cubicBezTo>
                      <a:cubicBezTo>
                        <a:pt x="304" y="72"/>
                        <a:pt x="17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152" name="Google Shape;1152;p17"/>
              <p:cNvCxnSpPr/>
              <p:nvPr/>
            </p:nvCxnSpPr>
            <p:spPr>
              <a:xfrm>
                <a:off x="5887525" y="3637663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153" name="Google Shape;1153;p17"/>
              <p:cNvGrpSpPr/>
              <p:nvPr/>
            </p:nvGrpSpPr>
            <p:grpSpPr>
              <a:xfrm>
                <a:off x="3412083" y="4482424"/>
                <a:ext cx="2098396" cy="838319"/>
                <a:chOff x="2540535" y="3592654"/>
                <a:chExt cx="564388" cy="225482"/>
              </a:xfrm>
            </p:grpSpPr>
            <p:sp>
              <p:nvSpPr>
                <p:cNvPr id="1154" name="Google Shape;1154;p17"/>
                <p:cNvSpPr/>
                <p:nvPr/>
              </p:nvSpPr>
              <p:spPr>
                <a:xfrm>
                  <a:off x="2540535" y="3607597"/>
                  <a:ext cx="564388" cy="21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5" h="6157" extrusionOk="0">
                      <a:moveTo>
                        <a:pt x="6308" y="1"/>
                      </a:moveTo>
                      <a:cubicBezTo>
                        <a:pt x="5924" y="1"/>
                        <a:pt x="5835" y="277"/>
                        <a:pt x="6067" y="634"/>
                      </a:cubicBezTo>
                      <a:cubicBezTo>
                        <a:pt x="5987" y="643"/>
                        <a:pt x="5906" y="643"/>
                        <a:pt x="5835" y="652"/>
                      </a:cubicBezTo>
                      <a:cubicBezTo>
                        <a:pt x="5701" y="607"/>
                        <a:pt x="5567" y="572"/>
                        <a:pt x="5460" y="572"/>
                      </a:cubicBezTo>
                      <a:cubicBezTo>
                        <a:pt x="5255" y="572"/>
                        <a:pt x="5148" y="661"/>
                        <a:pt x="5130" y="795"/>
                      </a:cubicBezTo>
                      <a:cubicBezTo>
                        <a:pt x="4979" y="839"/>
                        <a:pt x="4836" y="902"/>
                        <a:pt x="4720" y="973"/>
                      </a:cubicBezTo>
                      <a:cubicBezTo>
                        <a:pt x="4622" y="955"/>
                        <a:pt x="4533" y="946"/>
                        <a:pt x="4452" y="946"/>
                      </a:cubicBezTo>
                      <a:cubicBezTo>
                        <a:pt x="3988" y="946"/>
                        <a:pt x="3872" y="1259"/>
                        <a:pt x="4131" y="1687"/>
                      </a:cubicBezTo>
                      <a:cubicBezTo>
                        <a:pt x="4122" y="1696"/>
                        <a:pt x="4122" y="1696"/>
                        <a:pt x="4122" y="1705"/>
                      </a:cubicBezTo>
                      <a:cubicBezTo>
                        <a:pt x="3872" y="1785"/>
                        <a:pt x="3855" y="2053"/>
                        <a:pt x="4104" y="2392"/>
                      </a:cubicBezTo>
                      <a:cubicBezTo>
                        <a:pt x="4104" y="2409"/>
                        <a:pt x="4104" y="2427"/>
                        <a:pt x="4113" y="2445"/>
                      </a:cubicBezTo>
                      <a:cubicBezTo>
                        <a:pt x="3863" y="2409"/>
                        <a:pt x="3631" y="2383"/>
                        <a:pt x="3400" y="2383"/>
                      </a:cubicBezTo>
                      <a:cubicBezTo>
                        <a:pt x="3319" y="2383"/>
                        <a:pt x="3239" y="2392"/>
                        <a:pt x="3159" y="2392"/>
                      </a:cubicBezTo>
                      <a:cubicBezTo>
                        <a:pt x="2748" y="1990"/>
                        <a:pt x="2142" y="1678"/>
                        <a:pt x="1713" y="1678"/>
                      </a:cubicBezTo>
                      <a:cubicBezTo>
                        <a:pt x="1241" y="1678"/>
                        <a:pt x="1178" y="2062"/>
                        <a:pt x="1580" y="2534"/>
                      </a:cubicBezTo>
                      <a:cubicBezTo>
                        <a:pt x="1687" y="2659"/>
                        <a:pt x="1812" y="2775"/>
                        <a:pt x="1954" y="2882"/>
                      </a:cubicBezTo>
                      <a:cubicBezTo>
                        <a:pt x="1847" y="3007"/>
                        <a:pt x="1785" y="3150"/>
                        <a:pt x="1758" y="3310"/>
                      </a:cubicBezTo>
                      <a:cubicBezTo>
                        <a:pt x="1562" y="3221"/>
                        <a:pt x="1357" y="3159"/>
                        <a:pt x="1187" y="3159"/>
                      </a:cubicBezTo>
                      <a:cubicBezTo>
                        <a:pt x="857" y="3159"/>
                        <a:pt x="759" y="3382"/>
                        <a:pt x="928" y="3694"/>
                      </a:cubicBezTo>
                      <a:cubicBezTo>
                        <a:pt x="777" y="3632"/>
                        <a:pt x="616" y="3596"/>
                        <a:pt x="491" y="3596"/>
                      </a:cubicBezTo>
                      <a:cubicBezTo>
                        <a:pt x="54" y="3596"/>
                        <a:pt x="1" y="3953"/>
                        <a:pt x="366" y="4390"/>
                      </a:cubicBezTo>
                      <a:cubicBezTo>
                        <a:pt x="393" y="4417"/>
                        <a:pt x="420" y="4443"/>
                        <a:pt x="456" y="4479"/>
                      </a:cubicBezTo>
                      <a:cubicBezTo>
                        <a:pt x="366" y="4809"/>
                        <a:pt x="509" y="5237"/>
                        <a:pt x="911" y="5701"/>
                      </a:cubicBezTo>
                      <a:cubicBezTo>
                        <a:pt x="1035" y="5862"/>
                        <a:pt x="1187" y="6014"/>
                        <a:pt x="1357" y="6156"/>
                      </a:cubicBezTo>
                      <a:lnTo>
                        <a:pt x="16505" y="6156"/>
                      </a:lnTo>
                      <a:cubicBezTo>
                        <a:pt x="16442" y="5915"/>
                        <a:pt x="16290" y="5657"/>
                        <a:pt x="16059" y="5380"/>
                      </a:cubicBezTo>
                      <a:cubicBezTo>
                        <a:pt x="15711" y="4961"/>
                        <a:pt x="15220" y="4586"/>
                        <a:pt x="14667" y="4274"/>
                      </a:cubicBezTo>
                      <a:cubicBezTo>
                        <a:pt x="14783" y="4131"/>
                        <a:pt x="14720" y="3872"/>
                        <a:pt x="14471" y="3587"/>
                      </a:cubicBezTo>
                      <a:cubicBezTo>
                        <a:pt x="14105" y="3141"/>
                        <a:pt x="13436" y="2784"/>
                        <a:pt x="12999" y="2784"/>
                      </a:cubicBezTo>
                      <a:cubicBezTo>
                        <a:pt x="12847" y="2784"/>
                        <a:pt x="12740" y="2829"/>
                        <a:pt x="12677" y="2900"/>
                      </a:cubicBezTo>
                      <a:cubicBezTo>
                        <a:pt x="12338" y="2704"/>
                        <a:pt x="11991" y="2579"/>
                        <a:pt x="11696" y="2561"/>
                      </a:cubicBezTo>
                      <a:cubicBezTo>
                        <a:pt x="11723" y="2374"/>
                        <a:pt x="11625" y="2106"/>
                        <a:pt x="11375" y="1812"/>
                      </a:cubicBezTo>
                      <a:cubicBezTo>
                        <a:pt x="10884" y="1232"/>
                        <a:pt x="10019" y="759"/>
                        <a:pt x="9430" y="759"/>
                      </a:cubicBezTo>
                      <a:cubicBezTo>
                        <a:pt x="9100" y="759"/>
                        <a:pt x="8940" y="911"/>
                        <a:pt x="8948" y="1152"/>
                      </a:cubicBezTo>
                      <a:cubicBezTo>
                        <a:pt x="8832" y="1116"/>
                        <a:pt x="8716" y="1071"/>
                        <a:pt x="8601" y="1036"/>
                      </a:cubicBezTo>
                      <a:cubicBezTo>
                        <a:pt x="8351" y="804"/>
                        <a:pt x="7994" y="634"/>
                        <a:pt x="7744" y="634"/>
                      </a:cubicBezTo>
                      <a:cubicBezTo>
                        <a:pt x="7708" y="634"/>
                        <a:pt x="7673" y="634"/>
                        <a:pt x="7637" y="652"/>
                      </a:cubicBezTo>
                      <a:cubicBezTo>
                        <a:pt x="7253" y="277"/>
                        <a:pt x="6700" y="1"/>
                        <a:pt x="63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17"/>
                <p:cNvSpPr/>
                <p:nvPr/>
              </p:nvSpPr>
              <p:spPr>
                <a:xfrm>
                  <a:off x="2774804" y="3592654"/>
                  <a:ext cx="32075" cy="2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634" extrusionOk="0">
                      <a:moveTo>
                        <a:pt x="197" y="1"/>
                      </a:moveTo>
                      <a:cubicBezTo>
                        <a:pt x="28" y="1"/>
                        <a:pt x="1" y="143"/>
                        <a:pt x="153" y="313"/>
                      </a:cubicBezTo>
                      <a:cubicBezTo>
                        <a:pt x="295" y="491"/>
                        <a:pt x="563" y="634"/>
                        <a:pt x="741" y="634"/>
                      </a:cubicBezTo>
                      <a:cubicBezTo>
                        <a:pt x="911" y="634"/>
                        <a:pt x="938" y="491"/>
                        <a:pt x="786" y="313"/>
                      </a:cubicBezTo>
                      <a:cubicBezTo>
                        <a:pt x="643" y="143"/>
                        <a:pt x="376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17"/>
                <p:cNvSpPr/>
                <p:nvPr/>
              </p:nvSpPr>
              <p:spPr>
                <a:xfrm>
                  <a:off x="2832764" y="3603323"/>
                  <a:ext cx="26296" cy="1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528" extrusionOk="0">
                      <a:moveTo>
                        <a:pt x="162" y="1"/>
                      </a:moveTo>
                      <a:cubicBezTo>
                        <a:pt x="19" y="1"/>
                        <a:pt x="1" y="126"/>
                        <a:pt x="126" y="268"/>
                      </a:cubicBezTo>
                      <a:cubicBezTo>
                        <a:pt x="251" y="411"/>
                        <a:pt x="465" y="527"/>
                        <a:pt x="608" y="527"/>
                      </a:cubicBezTo>
                      <a:cubicBezTo>
                        <a:pt x="750" y="527"/>
                        <a:pt x="768" y="411"/>
                        <a:pt x="652" y="268"/>
                      </a:cubicBezTo>
                      <a:cubicBezTo>
                        <a:pt x="527" y="126"/>
                        <a:pt x="313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17"/>
                <p:cNvSpPr/>
                <p:nvPr/>
              </p:nvSpPr>
              <p:spPr>
                <a:xfrm>
                  <a:off x="2819052" y="3621344"/>
                  <a:ext cx="17713" cy="1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358" extrusionOk="0">
                      <a:moveTo>
                        <a:pt x="117" y="0"/>
                      </a:moveTo>
                      <a:cubicBezTo>
                        <a:pt x="18" y="0"/>
                        <a:pt x="1" y="80"/>
                        <a:pt x="81" y="179"/>
                      </a:cubicBezTo>
                      <a:cubicBezTo>
                        <a:pt x="170" y="277"/>
                        <a:pt x="313" y="357"/>
                        <a:pt x="411" y="357"/>
                      </a:cubicBezTo>
                      <a:cubicBezTo>
                        <a:pt x="509" y="357"/>
                        <a:pt x="518" y="277"/>
                        <a:pt x="438" y="179"/>
                      </a:cubicBezTo>
                      <a:cubicBezTo>
                        <a:pt x="357" y="80"/>
                        <a:pt x="20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8" name="Google Shape;1158;p17"/>
              <p:cNvGrpSpPr/>
              <p:nvPr/>
            </p:nvGrpSpPr>
            <p:grpSpPr>
              <a:xfrm>
                <a:off x="4897975" y="924523"/>
                <a:ext cx="7150173" cy="3916060"/>
                <a:chOff x="4897975" y="924523"/>
                <a:chExt cx="7150173" cy="3916060"/>
              </a:xfrm>
            </p:grpSpPr>
            <p:sp>
              <p:nvSpPr>
                <p:cNvPr id="1159" name="Google Shape;1159;p17"/>
                <p:cNvSpPr/>
                <p:nvPr/>
              </p:nvSpPr>
              <p:spPr>
                <a:xfrm>
                  <a:off x="4897975" y="3898461"/>
                  <a:ext cx="7150173" cy="942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1" h="3704" extrusionOk="0">
                      <a:moveTo>
                        <a:pt x="14060" y="1"/>
                      </a:moveTo>
                      <a:cubicBezTo>
                        <a:pt x="6299" y="1"/>
                        <a:pt x="1" y="831"/>
                        <a:pt x="1" y="1857"/>
                      </a:cubicBezTo>
                      <a:cubicBezTo>
                        <a:pt x="1" y="2874"/>
                        <a:pt x="6299" y="3703"/>
                        <a:pt x="14060" y="3703"/>
                      </a:cubicBezTo>
                      <a:cubicBezTo>
                        <a:pt x="21821" y="3703"/>
                        <a:pt x="28111" y="2874"/>
                        <a:pt x="28111" y="1857"/>
                      </a:cubicBezTo>
                      <a:cubicBezTo>
                        <a:pt x="28111" y="831"/>
                        <a:pt x="21821" y="1"/>
                        <a:pt x="14060" y="1"/>
                      </a:cubicBezTo>
                      <a:close/>
                    </a:path>
                  </a:pathLst>
                </a:custGeom>
                <a:solidFill>
                  <a:srgbClr val="EC9D93">
                    <a:alpha val="420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60" name="Google Shape;1160;p17"/>
                <p:cNvGrpSpPr/>
                <p:nvPr/>
              </p:nvGrpSpPr>
              <p:grpSpPr>
                <a:xfrm>
                  <a:off x="5378219" y="924523"/>
                  <a:ext cx="5840931" cy="3557898"/>
                  <a:chOff x="7274844" y="792811"/>
                  <a:chExt cx="5840931" cy="3557898"/>
                </a:xfrm>
              </p:grpSpPr>
              <p:sp>
                <p:nvSpPr>
                  <p:cNvPr id="1161" name="Google Shape;1161;p17"/>
                  <p:cNvSpPr/>
                  <p:nvPr/>
                </p:nvSpPr>
                <p:spPr>
                  <a:xfrm flipH="1">
                    <a:off x="9140869" y="949765"/>
                    <a:ext cx="414399" cy="1192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8" h="4908" extrusionOk="0">
                        <a:moveTo>
                          <a:pt x="9" y="1"/>
                        </a:moveTo>
                        <a:lnTo>
                          <a:pt x="0" y="36"/>
                        </a:lnTo>
                        <a:cubicBezTo>
                          <a:pt x="482" y="188"/>
                          <a:pt x="776" y="402"/>
                          <a:pt x="848" y="670"/>
                        </a:cubicBezTo>
                        <a:cubicBezTo>
                          <a:pt x="928" y="937"/>
                          <a:pt x="776" y="1187"/>
                          <a:pt x="616" y="1446"/>
                        </a:cubicBezTo>
                        <a:cubicBezTo>
                          <a:pt x="455" y="1713"/>
                          <a:pt x="294" y="1990"/>
                          <a:pt x="384" y="2284"/>
                        </a:cubicBezTo>
                        <a:cubicBezTo>
                          <a:pt x="455" y="2489"/>
                          <a:pt x="598" y="2579"/>
                          <a:pt x="767" y="2677"/>
                        </a:cubicBezTo>
                        <a:cubicBezTo>
                          <a:pt x="901" y="2748"/>
                          <a:pt x="1062" y="2837"/>
                          <a:pt x="1204" y="3007"/>
                        </a:cubicBezTo>
                        <a:cubicBezTo>
                          <a:pt x="1543" y="3408"/>
                          <a:pt x="1642" y="4051"/>
                          <a:pt x="1481" y="4898"/>
                        </a:cubicBezTo>
                        <a:lnTo>
                          <a:pt x="1517" y="4907"/>
                        </a:lnTo>
                        <a:cubicBezTo>
                          <a:pt x="1677" y="4042"/>
                          <a:pt x="1579" y="3399"/>
                          <a:pt x="1231" y="2989"/>
                        </a:cubicBezTo>
                        <a:cubicBezTo>
                          <a:pt x="1080" y="2811"/>
                          <a:pt x="928" y="2721"/>
                          <a:pt x="785" y="2641"/>
                        </a:cubicBezTo>
                        <a:cubicBezTo>
                          <a:pt x="616" y="2543"/>
                          <a:pt x="482" y="2472"/>
                          <a:pt x="419" y="2275"/>
                        </a:cubicBezTo>
                        <a:cubicBezTo>
                          <a:pt x="330" y="1990"/>
                          <a:pt x="491" y="1731"/>
                          <a:pt x="651" y="1472"/>
                        </a:cubicBezTo>
                        <a:cubicBezTo>
                          <a:pt x="803" y="1214"/>
                          <a:pt x="972" y="946"/>
                          <a:pt x="883" y="661"/>
                        </a:cubicBezTo>
                        <a:cubicBezTo>
                          <a:pt x="803" y="375"/>
                          <a:pt x="509" y="161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17"/>
                  <p:cNvSpPr/>
                  <p:nvPr/>
                </p:nvSpPr>
                <p:spPr>
                  <a:xfrm flipH="1">
                    <a:off x="9200388" y="949765"/>
                    <a:ext cx="416622" cy="1192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7" h="4908" extrusionOk="0">
                        <a:moveTo>
                          <a:pt x="9" y="1"/>
                        </a:moveTo>
                        <a:lnTo>
                          <a:pt x="0" y="36"/>
                        </a:lnTo>
                        <a:cubicBezTo>
                          <a:pt x="491" y="188"/>
                          <a:pt x="776" y="402"/>
                          <a:pt x="857" y="670"/>
                        </a:cubicBezTo>
                        <a:cubicBezTo>
                          <a:pt x="937" y="937"/>
                          <a:pt x="785" y="1187"/>
                          <a:pt x="625" y="1446"/>
                        </a:cubicBezTo>
                        <a:cubicBezTo>
                          <a:pt x="464" y="1713"/>
                          <a:pt x="295" y="1990"/>
                          <a:pt x="393" y="2284"/>
                        </a:cubicBezTo>
                        <a:cubicBezTo>
                          <a:pt x="455" y="2489"/>
                          <a:pt x="607" y="2579"/>
                          <a:pt x="776" y="2677"/>
                        </a:cubicBezTo>
                        <a:cubicBezTo>
                          <a:pt x="910" y="2748"/>
                          <a:pt x="1062" y="2837"/>
                          <a:pt x="1205" y="3007"/>
                        </a:cubicBezTo>
                        <a:cubicBezTo>
                          <a:pt x="1553" y="3408"/>
                          <a:pt x="1651" y="4051"/>
                          <a:pt x="1490" y="4898"/>
                        </a:cubicBezTo>
                        <a:lnTo>
                          <a:pt x="1526" y="4907"/>
                        </a:lnTo>
                        <a:cubicBezTo>
                          <a:pt x="1686" y="4042"/>
                          <a:pt x="1588" y="3399"/>
                          <a:pt x="1240" y="2989"/>
                        </a:cubicBezTo>
                        <a:cubicBezTo>
                          <a:pt x="1089" y="2811"/>
                          <a:pt x="928" y="2721"/>
                          <a:pt x="794" y="2641"/>
                        </a:cubicBezTo>
                        <a:cubicBezTo>
                          <a:pt x="625" y="2543"/>
                          <a:pt x="491" y="2472"/>
                          <a:pt x="428" y="2275"/>
                        </a:cubicBezTo>
                        <a:cubicBezTo>
                          <a:pt x="339" y="1990"/>
                          <a:pt x="500" y="1731"/>
                          <a:pt x="652" y="1472"/>
                        </a:cubicBezTo>
                        <a:cubicBezTo>
                          <a:pt x="812" y="1214"/>
                          <a:pt x="973" y="946"/>
                          <a:pt x="892" y="661"/>
                        </a:cubicBezTo>
                        <a:cubicBezTo>
                          <a:pt x="812" y="375"/>
                          <a:pt x="518" y="161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17"/>
                  <p:cNvSpPr/>
                  <p:nvPr/>
                </p:nvSpPr>
                <p:spPr>
                  <a:xfrm flipH="1">
                    <a:off x="9960547" y="3644472"/>
                    <a:ext cx="344015" cy="143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3" h="591" extrusionOk="0">
                        <a:moveTo>
                          <a:pt x="1225" y="0"/>
                        </a:moveTo>
                        <a:cubicBezTo>
                          <a:pt x="1210" y="0"/>
                          <a:pt x="1194" y="3"/>
                          <a:pt x="1179" y="7"/>
                        </a:cubicBezTo>
                        <a:lnTo>
                          <a:pt x="135" y="275"/>
                        </a:lnTo>
                        <a:cubicBezTo>
                          <a:pt x="54" y="302"/>
                          <a:pt x="1" y="391"/>
                          <a:pt x="28" y="471"/>
                        </a:cubicBezTo>
                        <a:cubicBezTo>
                          <a:pt x="43" y="541"/>
                          <a:pt x="113" y="591"/>
                          <a:pt x="183" y="591"/>
                        </a:cubicBezTo>
                        <a:cubicBezTo>
                          <a:pt x="194" y="591"/>
                          <a:pt x="205" y="589"/>
                          <a:pt x="215" y="587"/>
                        </a:cubicBezTo>
                        <a:lnTo>
                          <a:pt x="1259" y="311"/>
                        </a:lnTo>
                        <a:cubicBezTo>
                          <a:pt x="1348" y="284"/>
                          <a:pt x="1393" y="204"/>
                          <a:pt x="1375" y="114"/>
                        </a:cubicBezTo>
                        <a:cubicBezTo>
                          <a:pt x="1353" y="48"/>
                          <a:pt x="1294" y="0"/>
                          <a:pt x="12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17"/>
                  <p:cNvSpPr/>
                  <p:nvPr/>
                </p:nvSpPr>
                <p:spPr>
                  <a:xfrm flipH="1">
                    <a:off x="10141074" y="3480471"/>
                    <a:ext cx="132618" cy="250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" h="1030" extrusionOk="0">
                        <a:moveTo>
                          <a:pt x="185" y="0"/>
                        </a:moveTo>
                        <a:cubicBezTo>
                          <a:pt x="174" y="0"/>
                          <a:pt x="163" y="2"/>
                          <a:pt x="152" y="4"/>
                        </a:cubicBezTo>
                        <a:lnTo>
                          <a:pt x="117" y="13"/>
                        </a:lnTo>
                        <a:cubicBezTo>
                          <a:pt x="45" y="31"/>
                          <a:pt x="1" y="111"/>
                          <a:pt x="19" y="183"/>
                        </a:cubicBezTo>
                        <a:lnTo>
                          <a:pt x="215" y="923"/>
                        </a:lnTo>
                        <a:cubicBezTo>
                          <a:pt x="229" y="988"/>
                          <a:pt x="278" y="1029"/>
                          <a:pt x="338" y="1029"/>
                        </a:cubicBezTo>
                        <a:cubicBezTo>
                          <a:pt x="353" y="1029"/>
                          <a:pt x="369" y="1027"/>
                          <a:pt x="384" y="1021"/>
                        </a:cubicBezTo>
                        <a:lnTo>
                          <a:pt x="420" y="1012"/>
                        </a:lnTo>
                        <a:cubicBezTo>
                          <a:pt x="491" y="994"/>
                          <a:pt x="536" y="923"/>
                          <a:pt x="518" y="843"/>
                        </a:cubicBezTo>
                        <a:lnTo>
                          <a:pt x="322" y="102"/>
                        </a:lnTo>
                        <a:cubicBezTo>
                          <a:pt x="307" y="42"/>
                          <a:pt x="246" y="0"/>
                          <a:pt x="18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17"/>
                  <p:cNvSpPr/>
                  <p:nvPr/>
                </p:nvSpPr>
                <p:spPr>
                  <a:xfrm flipH="1">
                    <a:off x="8495291" y="2157050"/>
                    <a:ext cx="6915" cy="1001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" h="4123" extrusionOk="0">
                        <a:moveTo>
                          <a:pt x="18" y="1"/>
                        </a:moveTo>
                        <a:cubicBezTo>
                          <a:pt x="9" y="1"/>
                          <a:pt x="0" y="1"/>
                          <a:pt x="0" y="9"/>
                        </a:cubicBezTo>
                        <a:lnTo>
                          <a:pt x="0" y="4104"/>
                        </a:lnTo>
                        <a:cubicBezTo>
                          <a:pt x="0" y="4113"/>
                          <a:pt x="9" y="4122"/>
                          <a:pt x="18" y="4122"/>
                        </a:cubicBezTo>
                        <a:cubicBezTo>
                          <a:pt x="18" y="4122"/>
                          <a:pt x="27" y="4113"/>
                          <a:pt x="27" y="4104"/>
                        </a:cubicBezTo>
                        <a:lnTo>
                          <a:pt x="27" y="9"/>
                        </a:lnTo>
                        <a:cubicBezTo>
                          <a:pt x="27" y="1"/>
                          <a:pt x="18" y="1"/>
                          <a:pt x="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17"/>
                  <p:cNvSpPr/>
                  <p:nvPr/>
                </p:nvSpPr>
                <p:spPr>
                  <a:xfrm flipH="1">
                    <a:off x="7647230" y="2610177"/>
                    <a:ext cx="854976" cy="548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2" h="2258" extrusionOk="0">
                        <a:moveTo>
                          <a:pt x="3444" y="0"/>
                        </a:moveTo>
                        <a:lnTo>
                          <a:pt x="9" y="2230"/>
                        </a:lnTo>
                        <a:cubicBezTo>
                          <a:pt x="0" y="2239"/>
                          <a:pt x="0" y="2248"/>
                          <a:pt x="0" y="2248"/>
                        </a:cubicBezTo>
                        <a:cubicBezTo>
                          <a:pt x="9" y="2248"/>
                          <a:pt x="9" y="2257"/>
                          <a:pt x="18" y="2257"/>
                        </a:cubicBezTo>
                        <a:cubicBezTo>
                          <a:pt x="18" y="2257"/>
                          <a:pt x="18" y="2257"/>
                          <a:pt x="18" y="2248"/>
                        </a:cubicBezTo>
                        <a:lnTo>
                          <a:pt x="3462" y="18"/>
                        </a:lnTo>
                        <a:cubicBezTo>
                          <a:pt x="3462" y="18"/>
                          <a:pt x="3462" y="9"/>
                          <a:pt x="346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17"/>
                  <p:cNvSpPr/>
                  <p:nvPr/>
                </p:nvSpPr>
                <p:spPr>
                  <a:xfrm flipH="1">
                    <a:off x="7570179" y="3151985"/>
                    <a:ext cx="932027" cy="412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4" h="1696" extrusionOk="0">
                        <a:moveTo>
                          <a:pt x="18" y="0"/>
                        </a:moveTo>
                        <a:cubicBezTo>
                          <a:pt x="9" y="0"/>
                          <a:pt x="9" y="0"/>
                          <a:pt x="0" y="9"/>
                        </a:cubicBezTo>
                        <a:cubicBezTo>
                          <a:pt x="0" y="18"/>
                          <a:pt x="0" y="18"/>
                          <a:pt x="9" y="27"/>
                        </a:cubicBezTo>
                        <a:cubicBezTo>
                          <a:pt x="9" y="27"/>
                          <a:pt x="3756" y="1695"/>
                          <a:pt x="3756" y="1695"/>
                        </a:cubicBezTo>
                        <a:cubicBezTo>
                          <a:pt x="3765" y="1695"/>
                          <a:pt x="3765" y="1686"/>
                          <a:pt x="3774" y="1686"/>
                        </a:cubicBezTo>
                        <a:cubicBezTo>
                          <a:pt x="3774" y="1677"/>
                          <a:pt x="3774" y="1677"/>
                          <a:pt x="3765" y="1668"/>
                        </a:cubicBez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17"/>
                  <p:cNvSpPr/>
                  <p:nvPr/>
                </p:nvSpPr>
                <p:spPr>
                  <a:xfrm flipH="1">
                    <a:off x="8336743" y="3151985"/>
                    <a:ext cx="165463" cy="9907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4078" extrusionOk="0">
                        <a:moveTo>
                          <a:pt x="9" y="0"/>
                        </a:moveTo>
                        <a:cubicBezTo>
                          <a:pt x="9" y="0"/>
                          <a:pt x="0" y="9"/>
                          <a:pt x="0" y="18"/>
                        </a:cubicBezTo>
                        <a:lnTo>
                          <a:pt x="643" y="4068"/>
                        </a:lnTo>
                        <a:cubicBezTo>
                          <a:pt x="643" y="4068"/>
                          <a:pt x="652" y="4077"/>
                          <a:pt x="652" y="4077"/>
                        </a:cubicBezTo>
                        <a:lnTo>
                          <a:pt x="660" y="4077"/>
                        </a:lnTo>
                        <a:cubicBezTo>
                          <a:pt x="660" y="4077"/>
                          <a:pt x="669" y="4068"/>
                          <a:pt x="669" y="4059"/>
                        </a:cubicBezTo>
                        <a:lnTo>
                          <a:pt x="27" y="9"/>
                        </a:lnTo>
                        <a:cubicBezTo>
                          <a:pt x="27" y="9"/>
                          <a:pt x="18" y="0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17"/>
                  <p:cNvSpPr/>
                  <p:nvPr/>
                </p:nvSpPr>
                <p:spPr>
                  <a:xfrm flipH="1">
                    <a:off x="8495309" y="3152471"/>
                    <a:ext cx="758167" cy="671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0" h="2764" extrusionOk="0">
                        <a:moveTo>
                          <a:pt x="3056" y="0"/>
                        </a:moveTo>
                        <a:cubicBezTo>
                          <a:pt x="3053" y="0"/>
                          <a:pt x="3051" y="3"/>
                          <a:pt x="3051" y="7"/>
                        </a:cubicBezTo>
                        <a:lnTo>
                          <a:pt x="0" y="2746"/>
                        </a:lnTo>
                        <a:cubicBezTo>
                          <a:pt x="0" y="2755"/>
                          <a:pt x="0" y="2755"/>
                          <a:pt x="0" y="2764"/>
                        </a:cubicBezTo>
                        <a:lnTo>
                          <a:pt x="18" y="2764"/>
                        </a:lnTo>
                        <a:lnTo>
                          <a:pt x="3060" y="16"/>
                        </a:lnTo>
                        <a:cubicBezTo>
                          <a:pt x="3069" y="16"/>
                          <a:pt x="3069" y="7"/>
                          <a:pt x="3060" y="7"/>
                        </a:cubicBezTo>
                        <a:cubicBezTo>
                          <a:pt x="3060" y="3"/>
                          <a:pt x="3058" y="0"/>
                          <a:pt x="30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17"/>
                  <p:cNvSpPr/>
                  <p:nvPr/>
                </p:nvSpPr>
                <p:spPr>
                  <a:xfrm flipH="1">
                    <a:off x="8495314" y="2893958"/>
                    <a:ext cx="985123" cy="264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9" h="1090" extrusionOk="0">
                        <a:moveTo>
                          <a:pt x="18" y="1"/>
                        </a:moveTo>
                        <a:cubicBezTo>
                          <a:pt x="9" y="1"/>
                          <a:pt x="0" y="1"/>
                          <a:pt x="0" y="10"/>
                        </a:cubicBezTo>
                        <a:cubicBezTo>
                          <a:pt x="0" y="19"/>
                          <a:pt x="9" y="19"/>
                          <a:pt x="9" y="27"/>
                        </a:cubicBezTo>
                        <a:cubicBezTo>
                          <a:pt x="9" y="27"/>
                          <a:pt x="3970" y="1089"/>
                          <a:pt x="3979" y="1089"/>
                        </a:cubicBezTo>
                        <a:cubicBezTo>
                          <a:pt x="3979" y="1089"/>
                          <a:pt x="3988" y="1080"/>
                          <a:pt x="3988" y="1080"/>
                        </a:cubicBezTo>
                        <a:cubicBezTo>
                          <a:pt x="3988" y="1071"/>
                          <a:pt x="3988" y="1062"/>
                          <a:pt x="3979" y="1062"/>
                        </a:cubicBezTo>
                        <a:lnTo>
                          <a:pt x="1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17"/>
                  <p:cNvSpPr/>
                  <p:nvPr/>
                </p:nvSpPr>
                <p:spPr>
                  <a:xfrm flipH="1">
                    <a:off x="8495298" y="2204671"/>
                    <a:ext cx="319813" cy="954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5" h="3927" extrusionOk="0">
                        <a:moveTo>
                          <a:pt x="9" y="1"/>
                        </a:moveTo>
                        <a:cubicBezTo>
                          <a:pt x="1" y="1"/>
                          <a:pt x="1" y="10"/>
                          <a:pt x="1" y="19"/>
                        </a:cubicBezTo>
                        <a:lnTo>
                          <a:pt x="1267" y="3917"/>
                        </a:lnTo>
                        <a:cubicBezTo>
                          <a:pt x="1276" y="3917"/>
                          <a:pt x="1276" y="3926"/>
                          <a:pt x="1285" y="3926"/>
                        </a:cubicBezTo>
                        <a:cubicBezTo>
                          <a:pt x="1294" y="3917"/>
                          <a:pt x="1294" y="3917"/>
                          <a:pt x="1294" y="3908"/>
                        </a:cubicBezTo>
                        <a:lnTo>
                          <a:pt x="27" y="10"/>
                        </a:lnTo>
                        <a:cubicBezTo>
                          <a:pt x="18" y="1"/>
                          <a:pt x="18" y="1"/>
                          <a:pt x="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1172;p17"/>
                  <p:cNvSpPr/>
                  <p:nvPr/>
                </p:nvSpPr>
                <p:spPr>
                  <a:xfrm flipH="1">
                    <a:off x="7858628" y="2378147"/>
                    <a:ext cx="643578" cy="780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6" h="3213" extrusionOk="0">
                        <a:moveTo>
                          <a:pt x="2587" y="0"/>
                        </a:moveTo>
                        <a:lnTo>
                          <a:pt x="9" y="3194"/>
                        </a:lnTo>
                        <a:cubicBezTo>
                          <a:pt x="0" y="3194"/>
                          <a:pt x="0" y="3203"/>
                          <a:pt x="9" y="3203"/>
                        </a:cubicBezTo>
                        <a:cubicBezTo>
                          <a:pt x="9" y="3212"/>
                          <a:pt x="9" y="3212"/>
                          <a:pt x="18" y="3212"/>
                        </a:cubicBezTo>
                        <a:cubicBezTo>
                          <a:pt x="18" y="3212"/>
                          <a:pt x="18" y="3212"/>
                          <a:pt x="18" y="3203"/>
                        </a:cubicBezTo>
                        <a:lnTo>
                          <a:pt x="2605" y="18"/>
                        </a:lnTo>
                        <a:cubicBezTo>
                          <a:pt x="2605" y="9"/>
                          <a:pt x="2605" y="9"/>
                          <a:pt x="260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17"/>
                  <p:cNvSpPr/>
                  <p:nvPr/>
                </p:nvSpPr>
                <p:spPr>
                  <a:xfrm flipH="1">
                    <a:off x="7488435" y="3151985"/>
                    <a:ext cx="1013771" cy="110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5" h="456" extrusionOk="0">
                        <a:moveTo>
                          <a:pt x="18" y="0"/>
                        </a:moveTo>
                        <a:cubicBezTo>
                          <a:pt x="9" y="0"/>
                          <a:pt x="0" y="9"/>
                          <a:pt x="0" y="9"/>
                        </a:cubicBezTo>
                        <a:cubicBezTo>
                          <a:pt x="0" y="18"/>
                          <a:pt x="9" y="27"/>
                          <a:pt x="9" y="27"/>
                        </a:cubicBezTo>
                        <a:cubicBezTo>
                          <a:pt x="9" y="27"/>
                          <a:pt x="4095" y="455"/>
                          <a:pt x="4095" y="455"/>
                        </a:cubicBezTo>
                        <a:cubicBezTo>
                          <a:pt x="4095" y="455"/>
                          <a:pt x="4104" y="446"/>
                          <a:pt x="4104" y="446"/>
                        </a:cubicBezTo>
                        <a:cubicBezTo>
                          <a:pt x="4104" y="437"/>
                          <a:pt x="4095" y="428"/>
                          <a:pt x="4095" y="428"/>
                        </a:cubicBez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17"/>
                  <p:cNvSpPr/>
                  <p:nvPr/>
                </p:nvSpPr>
                <p:spPr>
                  <a:xfrm flipH="1">
                    <a:off x="8034958" y="3151985"/>
                    <a:ext cx="467248" cy="893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3676" extrusionOk="0">
                        <a:moveTo>
                          <a:pt x="9" y="0"/>
                        </a:moveTo>
                        <a:cubicBezTo>
                          <a:pt x="0" y="9"/>
                          <a:pt x="0" y="9"/>
                          <a:pt x="0" y="18"/>
                        </a:cubicBezTo>
                        <a:lnTo>
                          <a:pt x="1865" y="3676"/>
                        </a:lnTo>
                        <a:lnTo>
                          <a:pt x="1883" y="3676"/>
                        </a:lnTo>
                        <a:cubicBezTo>
                          <a:pt x="1883" y="3676"/>
                          <a:pt x="1892" y="3667"/>
                          <a:pt x="1883" y="3658"/>
                        </a:cubicBezTo>
                        <a:lnTo>
                          <a:pt x="27" y="9"/>
                        </a:lnTo>
                        <a:cubicBezTo>
                          <a:pt x="18" y="0"/>
                          <a:pt x="18" y="0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17"/>
                  <p:cNvSpPr/>
                  <p:nvPr/>
                </p:nvSpPr>
                <p:spPr>
                  <a:xfrm flipH="1">
                    <a:off x="8495303" y="3151985"/>
                    <a:ext cx="513677" cy="869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0" h="3578" extrusionOk="0">
                        <a:moveTo>
                          <a:pt x="2070" y="0"/>
                        </a:moveTo>
                        <a:cubicBezTo>
                          <a:pt x="2070" y="0"/>
                          <a:pt x="2061" y="0"/>
                          <a:pt x="2052" y="9"/>
                        </a:cubicBezTo>
                        <a:lnTo>
                          <a:pt x="9" y="3560"/>
                        </a:lnTo>
                        <a:cubicBezTo>
                          <a:pt x="0" y="3569"/>
                          <a:pt x="0" y="3569"/>
                          <a:pt x="18" y="3578"/>
                        </a:cubicBezTo>
                        <a:cubicBezTo>
                          <a:pt x="18" y="3578"/>
                          <a:pt x="27" y="3578"/>
                          <a:pt x="27" y="3569"/>
                        </a:cubicBezTo>
                        <a:lnTo>
                          <a:pt x="2079" y="18"/>
                        </a:lnTo>
                        <a:cubicBezTo>
                          <a:pt x="2079" y="9"/>
                          <a:pt x="2079" y="9"/>
                          <a:pt x="207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17"/>
                  <p:cNvSpPr/>
                  <p:nvPr/>
                </p:nvSpPr>
                <p:spPr>
                  <a:xfrm flipH="1">
                    <a:off x="8495315" y="3151985"/>
                    <a:ext cx="1018216" cy="58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3" h="242" extrusionOk="0">
                        <a:moveTo>
                          <a:pt x="4104" y="0"/>
                        </a:moveTo>
                        <a:lnTo>
                          <a:pt x="9" y="214"/>
                        </a:lnTo>
                        <a:cubicBezTo>
                          <a:pt x="9" y="214"/>
                          <a:pt x="1" y="223"/>
                          <a:pt x="1" y="232"/>
                        </a:cubicBezTo>
                        <a:cubicBezTo>
                          <a:pt x="1" y="232"/>
                          <a:pt x="9" y="241"/>
                          <a:pt x="9" y="241"/>
                        </a:cubicBezTo>
                        <a:lnTo>
                          <a:pt x="18" y="241"/>
                        </a:lnTo>
                        <a:lnTo>
                          <a:pt x="4113" y="27"/>
                        </a:lnTo>
                        <a:cubicBezTo>
                          <a:pt x="4113" y="27"/>
                          <a:pt x="4122" y="18"/>
                          <a:pt x="4122" y="9"/>
                        </a:cubicBezTo>
                        <a:cubicBezTo>
                          <a:pt x="4122" y="9"/>
                          <a:pt x="4113" y="0"/>
                          <a:pt x="410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17"/>
                  <p:cNvSpPr/>
                  <p:nvPr/>
                </p:nvSpPr>
                <p:spPr>
                  <a:xfrm flipH="1">
                    <a:off x="8495305" y="2346075"/>
                    <a:ext cx="601842" cy="812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7" h="3345" extrusionOk="0">
                        <a:moveTo>
                          <a:pt x="14" y="1"/>
                        </a:moveTo>
                        <a:cubicBezTo>
                          <a:pt x="12" y="1"/>
                          <a:pt x="10" y="3"/>
                          <a:pt x="10" y="8"/>
                        </a:cubicBezTo>
                        <a:cubicBezTo>
                          <a:pt x="1" y="8"/>
                          <a:pt x="1" y="16"/>
                          <a:pt x="1" y="16"/>
                        </a:cubicBezTo>
                        <a:lnTo>
                          <a:pt x="2418" y="3335"/>
                        </a:lnTo>
                        <a:cubicBezTo>
                          <a:pt x="2418" y="3335"/>
                          <a:pt x="2418" y="3344"/>
                          <a:pt x="2427" y="3344"/>
                        </a:cubicBezTo>
                        <a:cubicBezTo>
                          <a:pt x="2427" y="3344"/>
                          <a:pt x="2427" y="3344"/>
                          <a:pt x="2427" y="3335"/>
                        </a:cubicBezTo>
                        <a:cubicBezTo>
                          <a:pt x="2436" y="3335"/>
                          <a:pt x="2436" y="3326"/>
                          <a:pt x="2436" y="3326"/>
                        </a:cubicBezTo>
                        <a:lnTo>
                          <a:pt x="18" y="8"/>
                        </a:lnTo>
                        <a:cubicBezTo>
                          <a:pt x="18" y="3"/>
                          <a:pt x="16" y="1"/>
                          <a:pt x="1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17"/>
                  <p:cNvSpPr/>
                  <p:nvPr/>
                </p:nvSpPr>
                <p:spPr>
                  <a:xfrm flipH="1">
                    <a:off x="8131766" y="2222164"/>
                    <a:ext cx="370440" cy="9366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" h="3855" extrusionOk="0">
                        <a:moveTo>
                          <a:pt x="1490" y="0"/>
                        </a:moveTo>
                        <a:cubicBezTo>
                          <a:pt x="1481" y="0"/>
                          <a:pt x="1472" y="0"/>
                          <a:pt x="1472" y="9"/>
                        </a:cubicBezTo>
                        <a:lnTo>
                          <a:pt x="0" y="3836"/>
                        </a:lnTo>
                        <a:cubicBezTo>
                          <a:pt x="0" y="3845"/>
                          <a:pt x="0" y="3845"/>
                          <a:pt x="18" y="3854"/>
                        </a:cubicBezTo>
                        <a:cubicBezTo>
                          <a:pt x="18" y="3854"/>
                          <a:pt x="18" y="3845"/>
                          <a:pt x="27" y="3845"/>
                        </a:cubicBezTo>
                        <a:lnTo>
                          <a:pt x="1490" y="18"/>
                        </a:lnTo>
                        <a:cubicBezTo>
                          <a:pt x="1499" y="9"/>
                          <a:pt x="1490" y="0"/>
                          <a:pt x="14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17"/>
                  <p:cNvSpPr/>
                  <p:nvPr/>
                </p:nvSpPr>
                <p:spPr>
                  <a:xfrm flipH="1">
                    <a:off x="7503994" y="2945952"/>
                    <a:ext cx="998212" cy="212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2" h="876" extrusionOk="0">
                        <a:moveTo>
                          <a:pt x="4024" y="1"/>
                        </a:moveTo>
                        <a:lnTo>
                          <a:pt x="9" y="848"/>
                        </a:lnTo>
                        <a:cubicBezTo>
                          <a:pt x="9" y="848"/>
                          <a:pt x="0" y="857"/>
                          <a:pt x="0" y="866"/>
                        </a:cubicBezTo>
                        <a:cubicBezTo>
                          <a:pt x="0" y="866"/>
                          <a:pt x="9" y="875"/>
                          <a:pt x="18" y="875"/>
                        </a:cubicBezTo>
                        <a:lnTo>
                          <a:pt x="4024" y="19"/>
                        </a:lnTo>
                        <a:cubicBezTo>
                          <a:pt x="4033" y="19"/>
                          <a:pt x="4042" y="10"/>
                          <a:pt x="4033" y="10"/>
                        </a:cubicBezTo>
                        <a:cubicBezTo>
                          <a:pt x="4033" y="1"/>
                          <a:pt x="4033" y="1"/>
                          <a:pt x="402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17"/>
                  <p:cNvSpPr/>
                  <p:nvPr/>
                </p:nvSpPr>
                <p:spPr>
                  <a:xfrm flipH="1">
                    <a:off x="7779354" y="3152471"/>
                    <a:ext cx="722852" cy="710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7" h="2925" extrusionOk="0">
                        <a:moveTo>
                          <a:pt x="14" y="0"/>
                        </a:moveTo>
                        <a:cubicBezTo>
                          <a:pt x="11" y="0"/>
                          <a:pt x="9" y="3"/>
                          <a:pt x="9" y="7"/>
                        </a:cubicBezTo>
                        <a:cubicBezTo>
                          <a:pt x="0" y="7"/>
                          <a:pt x="0" y="16"/>
                          <a:pt x="9" y="16"/>
                        </a:cubicBezTo>
                        <a:lnTo>
                          <a:pt x="2909" y="2915"/>
                        </a:lnTo>
                        <a:cubicBezTo>
                          <a:pt x="2909" y="2924"/>
                          <a:pt x="2909" y="2924"/>
                          <a:pt x="2918" y="2924"/>
                        </a:cubicBezTo>
                        <a:cubicBezTo>
                          <a:pt x="2918" y="2924"/>
                          <a:pt x="2918" y="2924"/>
                          <a:pt x="2918" y="2915"/>
                        </a:cubicBezTo>
                        <a:cubicBezTo>
                          <a:pt x="2926" y="2915"/>
                          <a:pt x="2926" y="2907"/>
                          <a:pt x="2918" y="2907"/>
                        </a:cubicBezTo>
                        <a:lnTo>
                          <a:pt x="18" y="7"/>
                        </a:lnTo>
                        <a:cubicBezTo>
                          <a:pt x="18" y="3"/>
                          <a:pt x="16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17"/>
                  <p:cNvSpPr/>
                  <p:nvPr/>
                </p:nvSpPr>
                <p:spPr>
                  <a:xfrm flipH="1">
                    <a:off x="8495296" y="3151985"/>
                    <a:ext cx="216337" cy="979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4033" extrusionOk="0">
                        <a:moveTo>
                          <a:pt x="866" y="0"/>
                        </a:moveTo>
                        <a:cubicBezTo>
                          <a:pt x="857" y="0"/>
                          <a:pt x="848" y="9"/>
                          <a:pt x="848" y="9"/>
                        </a:cubicBezTo>
                        <a:lnTo>
                          <a:pt x="1" y="4024"/>
                        </a:lnTo>
                        <a:cubicBezTo>
                          <a:pt x="1" y="4033"/>
                          <a:pt x="1" y="4033"/>
                          <a:pt x="10" y="4033"/>
                        </a:cubicBezTo>
                        <a:cubicBezTo>
                          <a:pt x="19" y="4033"/>
                          <a:pt x="19" y="4033"/>
                          <a:pt x="19" y="4024"/>
                        </a:cubicBezTo>
                        <a:lnTo>
                          <a:pt x="875" y="18"/>
                        </a:lnTo>
                        <a:cubicBezTo>
                          <a:pt x="875" y="9"/>
                          <a:pt x="866" y="0"/>
                          <a:pt x="86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17"/>
                  <p:cNvSpPr/>
                  <p:nvPr/>
                </p:nvSpPr>
                <p:spPr>
                  <a:xfrm flipH="1">
                    <a:off x="8495313" y="3151985"/>
                    <a:ext cx="952031" cy="36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5" h="1491" extrusionOk="0">
                        <a:moveTo>
                          <a:pt x="3836" y="0"/>
                        </a:moveTo>
                        <a:lnTo>
                          <a:pt x="9" y="1472"/>
                        </a:lnTo>
                        <a:cubicBezTo>
                          <a:pt x="0" y="1472"/>
                          <a:pt x="0" y="1481"/>
                          <a:pt x="0" y="1490"/>
                        </a:cubicBezTo>
                        <a:lnTo>
                          <a:pt x="18" y="1490"/>
                        </a:lnTo>
                        <a:lnTo>
                          <a:pt x="3845" y="27"/>
                        </a:lnTo>
                        <a:cubicBezTo>
                          <a:pt x="3854" y="18"/>
                          <a:pt x="3854" y="18"/>
                          <a:pt x="3854" y="9"/>
                        </a:cubicBezTo>
                        <a:cubicBezTo>
                          <a:pt x="3845" y="0"/>
                          <a:pt x="3845" y="0"/>
                          <a:pt x="383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17"/>
                  <p:cNvSpPr/>
                  <p:nvPr/>
                </p:nvSpPr>
                <p:spPr>
                  <a:xfrm flipH="1">
                    <a:off x="8495310" y="2566686"/>
                    <a:ext cx="826575" cy="592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7" h="2437" extrusionOk="0">
                        <a:moveTo>
                          <a:pt x="19" y="1"/>
                        </a:moveTo>
                        <a:cubicBezTo>
                          <a:pt x="19" y="1"/>
                          <a:pt x="10" y="1"/>
                          <a:pt x="10" y="10"/>
                        </a:cubicBezTo>
                        <a:cubicBezTo>
                          <a:pt x="1" y="10"/>
                          <a:pt x="1" y="18"/>
                          <a:pt x="10" y="18"/>
                        </a:cubicBezTo>
                        <a:cubicBezTo>
                          <a:pt x="10" y="18"/>
                          <a:pt x="3328" y="2427"/>
                          <a:pt x="3337" y="2436"/>
                        </a:cubicBezTo>
                        <a:cubicBezTo>
                          <a:pt x="3337" y="2436"/>
                          <a:pt x="3337" y="2427"/>
                          <a:pt x="3346" y="2427"/>
                        </a:cubicBezTo>
                        <a:cubicBezTo>
                          <a:pt x="3346" y="2427"/>
                          <a:pt x="3346" y="2418"/>
                          <a:pt x="3337" y="2409"/>
                        </a:cubicBezTo>
                        <a:lnTo>
                          <a:pt x="1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17"/>
                  <p:cNvSpPr/>
                  <p:nvPr/>
                </p:nvSpPr>
                <p:spPr>
                  <a:xfrm flipH="1">
                    <a:off x="8442442" y="2157050"/>
                    <a:ext cx="59764" cy="1001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" h="4123" extrusionOk="0">
                        <a:moveTo>
                          <a:pt x="232" y="1"/>
                        </a:moveTo>
                        <a:cubicBezTo>
                          <a:pt x="223" y="1"/>
                          <a:pt x="214" y="9"/>
                          <a:pt x="214" y="9"/>
                        </a:cubicBezTo>
                        <a:lnTo>
                          <a:pt x="0" y="4104"/>
                        </a:lnTo>
                        <a:cubicBezTo>
                          <a:pt x="0" y="4113"/>
                          <a:pt x="9" y="4122"/>
                          <a:pt x="18" y="4122"/>
                        </a:cubicBezTo>
                        <a:cubicBezTo>
                          <a:pt x="18" y="4122"/>
                          <a:pt x="27" y="4113"/>
                          <a:pt x="27" y="4113"/>
                        </a:cubicBezTo>
                        <a:lnTo>
                          <a:pt x="241" y="9"/>
                        </a:lnTo>
                        <a:cubicBezTo>
                          <a:pt x="241" y="9"/>
                          <a:pt x="232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17"/>
                  <p:cNvSpPr/>
                  <p:nvPr/>
                </p:nvSpPr>
                <p:spPr>
                  <a:xfrm flipH="1">
                    <a:off x="7618583" y="2653910"/>
                    <a:ext cx="883623" cy="50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8" h="2078" extrusionOk="0">
                        <a:moveTo>
                          <a:pt x="3569" y="1"/>
                        </a:moveTo>
                        <a:cubicBezTo>
                          <a:pt x="3567" y="1"/>
                          <a:pt x="3564" y="3"/>
                          <a:pt x="3560" y="7"/>
                        </a:cubicBezTo>
                        <a:lnTo>
                          <a:pt x="9" y="2050"/>
                        </a:lnTo>
                        <a:cubicBezTo>
                          <a:pt x="0" y="2059"/>
                          <a:pt x="0" y="2059"/>
                          <a:pt x="0" y="2068"/>
                        </a:cubicBezTo>
                        <a:cubicBezTo>
                          <a:pt x="9" y="2068"/>
                          <a:pt x="9" y="2077"/>
                          <a:pt x="18" y="2077"/>
                        </a:cubicBezTo>
                        <a:lnTo>
                          <a:pt x="3569" y="25"/>
                        </a:lnTo>
                        <a:cubicBezTo>
                          <a:pt x="3578" y="16"/>
                          <a:pt x="3578" y="16"/>
                          <a:pt x="3578" y="7"/>
                        </a:cubicBezTo>
                        <a:cubicBezTo>
                          <a:pt x="3573" y="3"/>
                          <a:pt x="3571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17"/>
                  <p:cNvSpPr/>
                  <p:nvPr/>
                </p:nvSpPr>
                <p:spPr>
                  <a:xfrm flipH="1">
                    <a:off x="7592158" y="3151985"/>
                    <a:ext cx="910048" cy="457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5" h="1883" extrusionOk="0">
                        <a:moveTo>
                          <a:pt x="18" y="0"/>
                        </a:moveTo>
                        <a:cubicBezTo>
                          <a:pt x="18" y="0"/>
                          <a:pt x="9" y="0"/>
                          <a:pt x="0" y="9"/>
                        </a:cubicBezTo>
                        <a:cubicBezTo>
                          <a:pt x="0" y="9"/>
                          <a:pt x="0" y="18"/>
                          <a:pt x="9" y="27"/>
                        </a:cubicBezTo>
                        <a:cubicBezTo>
                          <a:pt x="9" y="27"/>
                          <a:pt x="3667" y="1883"/>
                          <a:pt x="3667" y="1883"/>
                        </a:cubicBezTo>
                        <a:lnTo>
                          <a:pt x="3676" y="1883"/>
                        </a:lnTo>
                        <a:cubicBezTo>
                          <a:pt x="3685" y="1874"/>
                          <a:pt x="3676" y="1865"/>
                          <a:pt x="3676" y="1865"/>
                        </a:cubicBez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17"/>
                  <p:cNvSpPr/>
                  <p:nvPr/>
                </p:nvSpPr>
                <p:spPr>
                  <a:xfrm flipH="1">
                    <a:off x="8389592" y="3151985"/>
                    <a:ext cx="112614" cy="997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104" extrusionOk="0">
                        <a:moveTo>
                          <a:pt x="9" y="0"/>
                        </a:moveTo>
                        <a:cubicBezTo>
                          <a:pt x="9" y="0"/>
                          <a:pt x="0" y="9"/>
                          <a:pt x="0" y="18"/>
                        </a:cubicBezTo>
                        <a:lnTo>
                          <a:pt x="429" y="4095"/>
                        </a:lnTo>
                        <a:cubicBezTo>
                          <a:pt x="429" y="4095"/>
                          <a:pt x="437" y="4104"/>
                          <a:pt x="446" y="4104"/>
                        </a:cubicBezTo>
                        <a:cubicBezTo>
                          <a:pt x="446" y="4104"/>
                          <a:pt x="455" y="4095"/>
                          <a:pt x="455" y="4086"/>
                        </a:cubicBezTo>
                        <a:lnTo>
                          <a:pt x="27" y="9"/>
                        </a:lnTo>
                        <a:cubicBezTo>
                          <a:pt x="27" y="9"/>
                          <a:pt x="18" y="0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17"/>
                  <p:cNvSpPr/>
                  <p:nvPr/>
                </p:nvSpPr>
                <p:spPr>
                  <a:xfrm flipH="1">
                    <a:off x="8495310" y="3151985"/>
                    <a:ext cx="793482" cy="63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3" h="2606" extrusionOk="0">
                        <a:moveTo>
                          <a:pt x="3194" y="0"/>
                        </a:moveTo>
                        <a:lnTo>
                          <a:pt x="1" y="2587"/>
                        </a:lnTo>
                        <a:cubicBezTo>
                          <a:pt x="1" y="2587"/>
                          <a:pt x="1" y="2596"/>
                          <a:pt x="1" y="2605"/>
                        </a:cubicBezTo>
                        <a:lnTo>
                          <a:pt x="18" y="2605"/>
                        </a:lnTo>
                        <a:lnTo>
                          <a:pt x="3203" y="18"/>
                        </a:lnTo>
                        <a:cubicBezTo>
                          <a:pt x="3212" y="18"/>
                          <a:pt x="3212" y="9"/>
                          <a:pt x="3203" y="9"/>
                        </a:cubicBezTo>
                        <a:cubicBezTo>
                          <a:pt x="3203" y="0"/>
                          <a:pt x="3194" y="0"/>
                          <a:pt x="319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17"/>
                  <p:cNvSpPr/>
                  <p:nvPr/>
                </p:nvSpPr>
                <p:spPr>
                  <a:xfrm flipH="1">
                    <a:off x="8495314" y="2844150"/>
                    <a:ext cx="969812" cy="314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7" h="1295" extrusionOk="0">
                        <a:moveTo>
                          <a:pt x="19" y="0"/>
                        </a:moveTo>
                        <a:cubicBezTo>
                          <a:pt x="10" y="0"/>
                          <a:pt x="1" y="0"/>
                          <a:pt x="1" y="9"/>
                        </a:cubicBezTo>
                        <a:cubicBezTo>
                          <a:pt x="1" y="18"/>
                          <a:pt x="1" y="18"/>
                          <a:pt x="10" y="27"/>
                        </a:cubicBezTo>
                        <a:cubicBezTo>
                          <a:pt x="10" y="27"/>
                          <a:pt x="3908" y="1294"/>
                          <a:pt x="3917" y="1294"/>
                        </a:cubicBezTo>
                        <a:cubicBezTo>
                          <a:pt x="3917" y="1294"/>
                          <a:pt x="3926" y="1285"/>
                          <a:pt x="3926" y="1285"/>
                        </a:cubicBezTo>
                        <a:cubicBezTo>
                          <a:pt x="3926" y="1276"/>
                          <a:pt x="3926" y="1267"/>
                          <a:pt x="3917" y="1267"/>
                        </a:cubicBez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17"/>
                  <p:cNvSpPr/>
                  <p:nvPr/>
                </p:nvSpPr>
                <p:spPr>
                  <a:xfrm flipH="1">
                    <a:off x="8495297" y="2189607"/>
                    <a:ext cx="269186" cy="969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3989" extrusionOk="0">
                        <a:moveTo>
                          <a:pt x="10" y="0"/>
                        </a:moveTo>
                        <a:cubicBezTo>
                          <a:pt x="10" y="0"/>
                          <a:pt x="1" y="9"/>
                          <a:pt x="1" y="18"/>
                        </a:cubicBezTo>
                        <a:lnTo>
                          <a:pt x="1062" y="3979"/>
                        </a:lnTo>
                        <a:cubicBezTo>
                          <a:pt x="1062" y="3979"/>
                          <a:pt x="1071" y="3988"/>
                          <a:pt x="1080" y="3988"/>
                        </a:cubicBezTo>
                        <a:cubicBezTo>
                          <a:pt x="1089" y="3979"/>
                          <a:pt x="1089" y="3979"/>
                          <a:pt x="1089" y="3970"/>
                        </a:cubicBezTo>
                        <a:lnTo>
                          <a:pt x="27" y="9"/>
                        </a:lnTo>
                        <a:cubicBezTo>
                          <a:pt x="27" y="0"/>
                          <a:pt x="19" y="0"/>
                          <a:pt x="1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17"/>
                  <p:cNvSpPr/>
                  <p:nvPr/>
                </p:nvSpPr>
                <p:spPr>
                  <a:xfrm flipH="1">
                    <a:off x="8422686" y="3078124"/>
                    <a:ext cx="152374" cy="152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626" extrusionOk="0">
                        <a:moveTo>
                          <a:pt x="313" y="1"/>
                        </a:moveTo>
                        <a:cubicBezTo>
                          <a:pt x="135" y="1"/>
                          <a:pt x="1" y="144"/>
                          <a:pt x="1" y="313"/>
                        </a:cubicBezTo>
                        <a:cubicBezTo>
                          <a:pt x="1" y="492"/>
                          <a:pt x="135" y="625"/>
                          <a:pt x="313" y="625"/>
                        </a:cubicBezTo>
                        <a:cubicBezTo>
                          <a:pt x="483" y="625"/>
                          <a:pt x="616" y="492"/>
                          <a:pt x="616" y="313"/>
                        </a:cubicBezTo>
                        <a:cubicBezTo>
                          <a:pt x="616" y="144"/>
                          <a:pt x="483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rgbClr val="2D182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17"/>
                  <p:cNvSpPr/>
                  <p:nvPr/>
                </p:nvSpPr>
                <p:spPr>
                  <a:xfrm flipH="1">
                    <a:off x="7274844" y="1953933"/>
                    <a:ext cx="2452313" cy="2396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30" h="9865" extrusionOk="0">
                        <a:moveTo>
                          <a:pt x="4969" y="1211"/>
                        </a:moveTo>
                        <a:cubicBezTo>
                          <a:pt x="7021" y="1211"/>
                          <a:pt x="8689" y="2879"/>
                          <a:pt x="8689" y="4931"/>
                        </a:cubicBezTo>
                        <a:cubicBezTo>
                          <a:pt x="8689" y="6983"/>
                          <a:pt x="7021" y="8660"/>
                          <a:pt x="4969" y="8660"/>
                        </a:cubicBezTo>
                        <a:cubicBezTo>
                          <a:pt x="2908" y="8660"/>
                          <a:pt x="1240" y="6983"/>
                          <a:pt x="1240" y="4931"/>
                        </a:cubicBezTo>
                        <a:cubicBezTo>
                          <a:pt x="1240" y="2879"/>
                          <a:pt x="2908" y="1211"/>
                          <a:pt x="4969" y="1211"/>
                        </a:cubicBezTo>
                        <a:close/>
                        <a:moveTo>
                          <a:pt x="4669" y="1"/>
                        </a:moveTo>
                        <a:cubicBezTo>
                          <a:pt x="4592" y="1"/>
                          <a:pt x="4514" y="55"/>
                          <a:pt x="4514" y="159"/>
                        </a:cubicBezTo>
                        <a:cubicBezTo>
                          <a:pt x="4514" y="159"/>
                          <a:pt x="4514" y="159"/>
                          <a:pt x="4514" y="167"/>
                        </a:cubicBezTo>
                        <a:cubicBezTo>
                          <a:pt x="4505" y="257"/>
                          <a:pt x="4434" y="310"/>
                          <a:pt x="4363" y="310"/>
                        </a:cubicBezTo>
                        <a:cubicBezTo>
                          <a:pt x="4300" y="310"/>
                          <a:pt x="4238" y="275"/>
                          <a:pt x="4220" y="203"/>
                        </a:cubicBezTo>
                        <a:cubicBezTo>
                          <a:pt x="4220" y="203"/>
                          <a:pt x="4211" y="194"/>
                          <a:pt x="4211" y="194"/>
                        </a:cubicBezTo>
                        <a:cubicBezTo>
                          <a:pt x="4193" y="114"/>
                          <a:pt x="4131" y="78"/>
                          <a:pt x="4068" y="78"/>
                        </a:cubicBezTo>
                        <a:cubicBezTo>
                          <a:pt x="3988" y="78"/>
                          <a:pt x="3908" y="141"/>
                          <a:pt x="3917" y="248"/>
                        </a:cubicBezTo>
                        <a:lnTo>
                          <a:pt x="3917" y="257"/>
                        </a:lnTo>
                        <a:cubicBezTo>
                          <a:pt x="3917" y="266"/>
                          <a:pt x="3917" y="266"/>
                          <a:pt x="3917" y="275"/>
                        </a:cubicBezTo>
                        <a:cubicBezTo>
                          <a:pt x="3917" y="365"/>
                          <a:pt x="3841" y="420"/>
                          <a:pt x="3764" y="420"/>
                        </a:cubicBezTo>
                        <a:cubicBezTo>
                          <a:pt x="3712" y="420"/>
                          <a:pt x="3660" y="395"/>
                          <a:pt x="3631" y="337"/>
                        </a:cubicBezTo>
                        <a:cubicBezTo>
                          <a:pt x="3631" y="328"/>
                          <a:pt x="3631" y="328"/>
                          <a:pt x="3631" y="319"/>
                        </a:cubicBezTo>
                        <a:cubicBezTo>
                          <a:pt x="3595" y="257"/>
                          <a:pt x="3542" y="230"/>
                          <a:pt x="3488" y="230"/>
                        </a:cubicBezTo>
                        <a:cubicBezTo>
                          <a:pt x="3399" y="230"/>
                          <a:pt x="3310" y="301"/>
                          <a:pt x="3337" y="417"/>
                        </a:cubicBezTo>
                        <a:cubicBezTo>
                          <a:pt x="3337" y="426"/>
                          <a:pt x="3337" y="426"/>
                          <a:pt x="3337" y="426"/>
                        </a:cubicBezTo>
                        <a:cubicBezTo>
                          <a:pt x="3346" y="435"/>
                          <a:pt x="3346" y="453"/>
                          <a:pt x="3346" y="462"/>
                        </a:cubicBezTo>
                        <a:cubicBezTo>
                          <a:pt x="3346" y="550"/>
                          <a:pt x="3271" y="607"/>
                          <a:pt x="3195" y="607"/>
                        </a:cubicBezTo>
                        <a:cubicBezTo>
                          <a:pt x="3148" y="607"/>
                          <a:pt x="3100" y="585"/>
                          <a:pt x="3069" y="533"/>
                        </a:cubicBezTo>
                        <a:cubicBezTo>
                          <a:pt x="3060" y="533"/>
                          <a:pt x="3060" y="533"/>
                          <a:pt x="3060" y="524"/>
                        </a:cubicBezTo>
                        <a:cubicBezTo>
                          <a:pt x="3024" y="471"/>
                          <a:pt x="2980" y="444"/>
                          <a:pt x="2935" y="444"/>
                        </a:cubicBezTo>
                        <a:cubicBezTo>
                          <a:pt x="2837" y="444"/>
                          <a:pt x="2739" y="542"/>
                          <a:pt x="2784" y="658"/>
                        </a:cubicBezTo>
                        <a:cubicBezTo>
                          <a:pt x="2793" y="658"/>
                          <a:pt x="2793" y="667"/>
                          <a:pt x="2793" y="667"/>
                        </a:cubicBezTo>
                        <a:cubicBezTo>
                          <a:pt x="2793" y="685"/>
                          <a:pt x="2801" y="703"/>
                          <a:pt x="2801" y="712"/>
                        </a:cubicBezTo>
                        <a:cubicBezTo>
                          <a:pt x="2801" y="800"/>
                          <a:pt x="2723" y="866"/>
                          <a:pt x="2644" y="866"/>
                        </a:cubicBezTo>
                        <a:cubicBezTo>
                          <a:pt x="2604" y="866"/>
                          <a:pt x="2564" y="849"/>
                          <a:pt x="2534" y="810"/>
                        </a:cubicBezTo>
                        <a:cubicBezTo>
                          <a:pt x="2525" y="810"/>
                          <a:pt x="2525" y="801"/>
                          <a:pt x="2525" y="801"/>
                        </a:cubicBezTo>
                        <a:cubicBezTo>
                          <a:pt x="2489" y="756"/>
                          <a:pt x="2445" y="738"/>
                          <a:pt x="2400" y="738"/>
                        </a:cubicBezTo>
                        <a:cubicBezTo>
                          <a:pt x="2302" y="738"/>
                          <a:pt x="2204" y="845"/>
                          <a:pt x="2266" y="961"/>
                        </a:cubicBezTo>
                        <a:cubicBezTo>
                          <a:pt x="2266" y="970"/>
                          <a:pt x="2275" y="970"/>
                          <a:pt x="2275" y="970"/>
                        </a:cubicBezTo>
                        <a:cubicBezTo>
                          <a:pt x="2284" y="997"/>
                          <a:pt x="2284" y="1015"/>
                          <a:pt x="2284" y="1042"/>
                        </a:cubicBezTo>
                        <a:cubicBezTo>
                          <a:pt x="2284" y="1123"/>
                          <a:pt x="2214" y="1191"/>
                          <a:pt x="2136" y="1191"/>
                        </a:cubicBezTo>
                        <a:cubicBezTo>
                          <a:pt x="2102" y="1191"/>
                          <a:pt x="2066" y="1178"/>
                          <a:pt x="2034" y="1149"/>
                        </a:cubicBezTo>
                        <a:cubicBezTo>
                          <a:pt x="2034" y="1149"/>
                          <a:pt x="2025" y="1149"/>
                          <a:pt x="2025" y="1140"/>
                        </a:cubicBezTo>
                        <a:cubicBezTo>
                          <a:pt x="1990" y="1104"/>
                          <a:pt x="1954" y="1086"/>
                          <a:pt x="1918" y="1086"/>
                        </a:cubicBezTo>
                        <a:cubicBezTo>
                          <a:pt x="1802" y="1086"/>
                          <a:pt x="1704" y="1220"/>
                          <a:pt x="1793" y="1336"/>
                        </a:cubicBezTo>
                        <a:cubicBezTo>
                          <a:pt x="1793" y="1336"/>
                          <a:pt x="1793" y="1345"/>
                          <a:pt x="1793" y="1345"/>
                        </a:cubicBezTo>
                        <a:cubicBezTo>
                          <a:pt x="1811" y="1372"/>
                          <a:pt x="1820" y="1399"/>
                          <a:pt x="1820" y="1425"/>
                        </a:cubicBezTo>
                        <a:cubicBezTo>
                          <a:pt x="1820" y="1506"/>
                          <a:pt x="1745" y="1576"/>
                          <a:pt x="1662" y="1576"/>
                        </a:cubicBezTo>
                        <a:cubicBezTo>
                          <a:pt x="1634" y="1576"/>
                          <a:pt x="1606" y="1568"/>
                          <a:pt x="1579" y="1550"/>
                        </a:cubicBezTo>
                        <a:cubicBezTo>
                          <a:pt x="1579" y="1550"/>
                          <a:pt x="1579" y="1541"/>
                          <a:pt x="1570" y="1541"/>
                        </a:cubicBezTo>
                        <a:cubicBezTo>
                          <a:pt x="1544" y="1515"/>
                          <a:pt x="1508" y="1506"/>
                          <a:pt x="1472" y="1506"/>
                        </a:cubicBezTo>
                        <a:cubicBezTo>
                          <a:pt x="1356" y="1506"/>
                          <a:pt x="1258" y="1648"/>
                          <a:pt x="1365" y="1755"/>
                        </a:cubicBezTo>
                        <a:cubicBezTo>
                          <a:pt x="1365" y="1764"/>
                          <a:pt x="1374" y="1764"/>
                          <a:pt x="1374" y="1773"/>
                        </a:cubicBezTo>
                        <a:cubicBezTo>
                          <a:pt x="1392" y="1800"/>
                          <a:pt x="1410" y="1827"/>
                          <a:pt x="1410" y="1862"/>
                        </a:cubicBezTo>
                        <a:cubicBezTo>
                          <a:pt x="1410" y="1939"/>
                          <a:pt x="1339" y="2016"/>
                          <a:pt x="1257" y="2016"/>
                        </a:cubicBezTo>
                        <a:cubicBezTo>
                          <a:pt x="1234" y="2016"/>
                          <a:pt x="1210" y="2010"/>
                          <a:pt x="1187" y="1996"/>
                        </a:cubicBezTo>
                        <a:cubicBezTo>
                          <a:pt x="1178" y="1996"/>
                          <a:pt x="1178" y="1996"/>
                          <a:pt x="1169" y="1987"/>
                        </a:cubicBezTo>
                        <a:cubicBezTo>
                          <a:pt x="1142" y="1969"/>
                          <a:pt x="1115" y="1969"/>
                          <a:pt x="1089" y="1969"/>
                        </a:cubicBezTo>
                        <a:cubicBezTo>
                          <a:pt x="964" y="1969"/>
                          <a:pt x="874" y="2139"/>
                          <a:pt x="990" y="2237"/>
                        </a:cubicBezTo>
                        <a:cubicBezTo>
                          <a:pt x="999" y="2237"/>
                          <a:pt x="999" y="2237"/>
                          <a:pt x="999" y="2246"/>
                        </a:cubicBezTo>
                        <a:cubicBezTo>
                          <a:pt x="1035" y="2273"/>
                          <a:pt x="1053" y="2308"/>
                          <a:pt x="1053" y="2353"/>
                        </a:cubicBezTo>
                        <a:cubicBezTo>
                          <a:pt x="1053" y="2428"/>
                          <a:pt x="983" y="2504"/>
                          <a:pt x="896" y="2504"/>
                        </a:cubicBezTo>
                        <a:cubicBezTo>
                          <a:pt x="881" y="2504"/>
                          <a:pt x="864" y="2501"/>
                          <a:pt x="848" y="2496"/>
                        </a:cubicBezTo>
                        <a:cubicBezTo>
                          <a:pt x="839" y="2496"/>
                          <a:pt x="839" y="2496"/>
                          <a:pt x="830" y="2487"/>
                        </a:cubicBezTo>
                        <a:cubicBezTo>
                          <a:pt x="812" y="2478"/>
                          <a:pt x="785" y="2469"/>
                          <a:pt x="767" y="2469"/>
                        </a:cubicBezTo>
                        <a:cubicBezTo>
                          <a:pt x="634" y="2469"/>
                          <a:pt x="553" y="2665"/>
                          <a:pt x="687" y="2755"/>
                        </a:cubicBezTo>
                        <a:cubicBezTo>
                          <a:pt x="687" y="2755"/>
                          <a:pt x="696" y="2755"/>
                          <a:pt x="696" y="2763"/>
                        </a:cubicBezTo>
                        <a:cubicBezTo>
                          <a:pt x="741" y="2790"/>
                          <a:pt x="759" y="2835"/>
                          <a:pt x="759" y="2879"/>
                        </a:cubicBezTo>
                        <a:cubicBezTo>
                          <a:pt x="759" y="2958"/>
                          <a:pt x="697" y="3036"/>
                          <a:pt x="609" y="3036"/>
                        </a:cubicBezTo>
                        <a:cubicBezTo>
                          <a:pt x="597" y="3036"/>
                          <a:pt x="584" y="3034"/>
                          <a:pt x="571" y="3031"/>
                        </a:cubicBezTo>
                        <a:lnTo>
                          <a:pt x="562" y="3031"/>
                        </a:lnTo>
                        <a:cubicBezTo>
                          <a:pt x="544" y="3022"/>
                          <a:pt x="527" y="3022"/>
                          <a:pt x="509" y="3022"/>
                        </a:cubicBezTo>
                        <a:cubicBezTo>
                          <a:pt x="366" y="3022"/>
                          <a:pt x="295" y="3236"/>
                          <a:pt x="446" y="3308"/>
                        </a:cubicBezTo>
                        <a:cubicBezTo>
                          <a:pt x="455" y="3308"/>
                          <a:pt x="455" y="3308"/>
                          <a:pt x="455" y="3317"/>
                        </a:cubicBezTo>
                        <a:cubicBezTo>
                          <a:pt x="509" y="3343"/>
                          <a:pt x="535" y="3388"/>
                          <a:pt x="535" y="3441"/>
                        </a:cubicBezTo>
                        <a:cubicBezTo>
                          <a:pt x="535" y="3515"/>
                          <a:pt x="484" y="3595"/>
                          <a:pt x="393" y="3595"/>
                        </a:cubicBezTo>
                        <a:cubicBezTo>
                          <a:pt x="384" y="3595"/>
                          <a:pt x="375" y="3595"/>
                          <a:pt x="366" y="3593"/>
                        </a:cubicBezTo>
                        <a:lnTo>
                          <a:pt x="357" y="3593"/>
                        </a:lnTo>
                        <a:cubicBezTo>
                          <a:pt x="348" y="3593"/>
                          <a:pt x="330" y="3584"/>
                          <a:pt x="321" y="3584"/>
                        </a:cubicBezTo>
                        <a:cubicBezTo>
                          <a:pt x="161" y="3584"/>
                          <a:pt x="107" y="3834"/>
                          <a:pt x="286" y="3888"/>
                        </a:cubicBezTo>
                        <a:cubicBezTo>
                          <a:pt x="357" y="3914"/>
                          <a:pt x="384" y="3968"/>
                          <a:pt x="384" y="4030"/>
                        </a:cubicBezTo>
                        <a:cubicBezTo>
                          <a:pt x="384" y="4102"/>
                          <a:pt x="330" y="4182"/>
                          <a:pt x="232" y="4182"/>
                        </a:cubicBezTo>
                        <a:lnTo>
                          <a:pt x="214" y="4182"/>
                        </a:lnTo>
                        <a:cubicBezTo>
                          <a:pt x="36" y="4182"/>
                          <a:pt x="0" y="4450"/>
                          <a:pt x="188" y="4485"/>
                        </a:cubicBezTo>
                        <a:lnTo>
                          <a:pt x="197" y="4485"/>
                        </a:lnTo>
                        <a:cubicBezTo>
                          <a:pt x="277" y="4503"/>
                          <a:pt x="312" y="4566"/>
                          <a:pt x="312" y="4628"/>
                        </a:cubicBezTo>
                        <a:cubicBezTo>
                          <a:pt x="312" y="4699"/>
                          <a:pt x="268" y="4771"/>
                          <a:pt x="179" y="4780"/>
                        </a:cubicBezTo>
                        <a:lnTo>
                          <a:pt x="170" y="4780"/>
                        </a:lnTo>
                        <a:cubicBezTo>
                          <a:pt x="72" y="4789"/>
                          <a:pt x="27" y="4860"/>
                          <a:pt x="27" y="4931"/>
                        </a:cubicBezTo>
                        <a:cubicBezTo>
                          <a:pt x="27" y="5003"/>
                          <a:pt x="72" y="5074"/>
                          <a:pt x="170" y="5083"/>
                        </a:cubicBezTo>
                        <a:lnTo>
                          <a:pt x="179" y="5083"/>
                        </a:lnTo>
                        <a:cubicBezTo>
                          <a:pt x="268" y="5101"/>
                          <a:pt x="312" y="5163"/>
                          <a:pt x="312" y="5235"/>
                        </a:cubicBezTo>
                        <a:cubicBezTo>
                          <a:pt x="312" y="5297"/>
                          <a:pt x="277" y="5359"/>
                          <a:pt x="197" y="5386"/>
                        </a:cubicBezTo>
                        <a:lnTo>
                          <a:pt x="188" y="5386"/>
                        </a:lnTo>
                        <a:cubicBezTo>
                          <a:pt x="107" y="5404"/>
                          <a:pt x="63" y="5467"/>
                          <a:pt x="63" y="5529"/>
                        </a:cubicBezTo>
                        <a:cubicBezTo>
                          <a:pt x="63" y="5605"/>
                          <a:pt x="119" y="5681"/>
                          <a:pt x="208" y="5681"/>
                        </a:cubicBezTo>
                        <a:cubicBezTo>
                          <a:pt x="213" y="5681"/>
                          <a:pt x="218" y="5681"/>
                          <a:pt x="223" y="5681"/>
                        </a:cubicBezTo>
                        <a:lnTo>
                          <a:pt x="232" y="5681"/>
                        </a:lnTo>
                        <a:cubicBezTo>
                          <a:pt x="402" y="5681"/>
                          <a:pt x="446" y="5921"/>
                          <a:pt x="286" y="5975"/>
                        </a:cubicBezTo>
                        <a:cubicBezTo>
                          <a:pt x="286" y="5975"/>
                          <a:pt x="286" y="5984"/>
                          <a:pt x="286" y="5984"/>
                        </a:cubicBezTo>
                        <a:cubicBezTo>
                          <a:pt x="205" y="6002"/>
                          <a:pt x="179" y="6064"/>
                          <a:pt x="179" y="6118"/>
                        </a:cubicBezTo>
                        <a:cubicBezTo>
                          <a:pt x="179" y="6196"/>
                          <a:pt x="234" y="6274"/>
                          <a:pt x="319" y="6274"/>
                        </a:cubicBezTo>
                        <a:cubicBezTo>
                          <a:pt x="331" y="6274"/>
                          <a:pt x="344" y="6273"/>
                          <a:pt x="357" y="6269"/>
                        </a:cubicBezTo>
                        <a:lnTo>
                          <a:pt x="393" y="6269"/>
                        </a:lnTo>
                        <a:cubicBezTo>
                          <a:pt x="535" y="6269"/>
                          <a:pt x="598" y="6475"/>
                          <a:pt x="455" y="6555"/>
                        </a:cubicBezTo>
                        <a:lnTo>
                          <a:pt x="446" y="6555"/>
                        </a:lnTo>
                        <a:cubicBezTo>
                          <a:pt x="393" y="6591"/>
                          <a:pt x="366" y="6635"/>
                          <a:pt x="366" y="6689"/>
                        </a:cubicBezTo>
                        <a:cubicBezTo>
                          <a:pt x="366" y="6772"/>
                          <a:pt x="423" y="6848"/>
                          <a:pt x="511" y="6848"/>
                        </a:cubicBezTo>
                        <a:cubicBezTo>
                          <a:pt x="527" y="6848"/>
                          <a:pt x="544" y="6846"/>
                          <a:pt x="562" y="6840"/>
                        </a:cubicBezTo>
                        <a:lnTo>
                          <a:pt x="571" y="6840"/>
                        </a:lnTo>
                        <a:cubicBezTo>
                          <a:pt x="580" y="6831"/>
                          <a:pt x="598" y="6831"/>
                          <a:pt x="616" y="6831"/>
                        </a:cubicBezTo>
                        <a:cubicBezTo>
                          <a:pt x="750" y="6831"/>
                          <a:pt x="821" y="7019"/>
                          <a:pt x="696" y="7108"/>
                        </a:cubicBezTo>
                        <a:lnTo>
                          <a:pt x="687" y="7108"/>
                        </a:lnTo>
                        <a:cubicBezTo>
                          <a:pt x="634" y="7144"/>
                          <a:pt x="616" y="7188"/>
                          <a:pt x="616" y="7233"/>
                        </a:cubicBezTo>
                        <a:cubicBezTo>
                          <a:pt x="616" y="7312"/>
                          <a:pt x="679" y="7391"/>
                          <a:pt x="764" y="7391"/>
                        </a:cubicBezTo>
                        <a:cubicBezTo>
                          <a:pt x="785" y="7391"/>
                          <a:pt x="807" y="7386"/>
                          <a:pt x="830" y="7376"/>
                        </a:cubicBezTo>
                        <a:lnTo>
                          <a:pt x="848" y="7376"/>
                        </a:lnTo>
                        <a:cubicBezTo>
                          <a:pt x="866" y="7367"/>
                          <a:pt x="883" y="7358"/>
                          <a:pt x="901" y="7358"/>
                        </a:cubicBezTo>
                        <a:cubicBezTo>
                          <a:pt x="1026" y="7358"/>
                          <a:pt x="1106" y="7527"/>
                          <a:pt x="999" y="7625"/>
                        </a:cubicBezTo>
                        <a:cubicBezTo>
                          <a:pt x="999" y="7625"/>
                          <a:pt x="999" y="7625"/>
                          <a:pt x="990" y="7634"/>
                        </a:cubicBezTo>
                        <a:cubicBezTo>
                          <a:pt x="955" y="7661"/>
                          <a:pt x="937" y="7706"/>
                          <a:pt x="937" y="7741"/>
                        </a:cubicBezTo>
                        <a:cubicBezTo>
                          <a:pt x="937" y="7823"/>
                          <a:pt x="1004" y="7900"/>
                          <a:pt x="1088" y="7900"/>
                        </a:cubicBezTo>
                        <a:cubicBezTo>
                          <a:pt x="1114" y="7900"/>
                          <a:pt x="1141" y="7892"/>
                          <a:pt x="1169" y="7875"/>
                        </a:cubicBezTo>
                        <a:lnTo>
                          <a:pt x="1187" y="7866"/>
                        </a:lnTo>
                        <a:cubicBezTo>
                          <a:pt x="1205" y="7857"/>
                          <a:pt x="1231" y="7848"/>
                          <a:pt x="1258" y="7848"/>
                        </a:cubicBezTo>
                        <a:cubicBezTo>
                          <a:pt x="1374" y="7848"/>
                          <a:pt x="1454" y="7991"/>
                          <a:pt x="1374" y="8098"/>
                        </a:cubicBezTo>
                        <a:cubicBezTo>
                          <a:pt x="1374" y="8098"/>
                          <a:pt x="1365" y="8098"/>
                          <a:pt x="1365" y="8107"/>
                        </a:cubicBezTo>
                        <a:cubicBezTo>
                          <a:pt x="1338" y="8134"/>
                          <a:pt x="1321" y="8179"/>
                          <a:pt x="1321" y="8205"/>
                        </a:cubicBezTo>
                        <a:cubicBezTo>
                          <a:pt x="1321" y="8290"/>
                          <a:pt x="1392" y="8365"/>
                          <a:pt x="1475" y="8365"/>
                        </a:cubicBezTo>
                        <a:cubicBezTo>
                          <a:pt x="1506" y="8365"/>
                          <a:pt x="1539" y="8354"/>
                          <a:pt x="1570" y="8330"/>
                        </a:cubicBezTo>
                        <a:cubicBezTo>
                          <a:pt x="1579" y="8321"/>
                          <a:pt x="1579" y="8321"/>
                          <a:pt x="1579" y="8321"/>
                        </a:cubicBezTo>
                        <a:cubicBezTo>
                          <a:pt x="1606" y="8303"/>
                          <a:pt x="1642" y="8294"/>
                          <a:pt x="1668" y="8294"/>
                        </a:cubicBezTo>
                        <a:cubicBezTo>
                          <a:pt x="1776" y="8294"/>
                          <a:pt x="1865" y="8410"/>
                          <a:pt x="1793" y="8518"/>
                        </a:cubicBezTo>
                        <a:cubicBezTo>
                          <a:pt x="1793" y="8526"/>
                          <a:pt x="1793" y="8526"/>
                          <a:pt x="1793" y="8535"/>
                        </a:cubicBezTo>
                        <a:cubicBezTo>
                          <a:pt x="1767" y="8562"/>
                          <a:pt x="1758" y="8598"/>
                          <a:pt x="1758" y="8625"/>
                        </a:cubicBezTo>
                        <a:cubicBezTo>
                          <a:pt x="1758" y="8704"/>
                          <a:pt x="1833" y="8775"/>
                          <a:pt x="1914" y="8775"/>
                        </a:cubicBezTo>
                        <a:cubicBezTo>
                          <a:pt x="1952" y="8775"/>
                          <a:pt x="1991" y="8759"/>
                          <a:pt x="2025" y="8723"/>
                        </a:cubicBezTo>
                        <a:cubicBezTo>
                          <a:pt x="2025" y="8723"/>
                          <a:pt x="2034" y="8723"/>
                          <a:pt x="2034" y="8714"/>
                        </a:cubicBezTo>
                        <a:cubicBezTo>
                          <a:pt x="2061" y="8687"/>
                          <a:pt x="2097" y="8678"/>
                          <a:pt x="2132" y="8678"/>
                        </a:cubicBezTo>
                        <a:cubicBezTo>
                          <a:pt x="2230" y="8678"/>
                          <a:pt x="2320" y="8776"/>
                          <a:pt x="2275" y="8892"/>
                        </a:cubicBezTo>
                        <a:cubicBezTo>
                          <a:pt x="2275" y="8892"/>
                          <a:pt x="2266" y="8901"/>
                          <a:pt x="2266" y="8901"/>
                        </a:cubicBezTo>
                        <a:cubicBezTo>
                          <a:pt x="2248" y="8928"/>
                          <a:pt x="2248" y="8955"/>
                          <a:pt x="2248" y="8981"/>
                        </a:cubicBezTo>
                        <a:cubicBezTo>
                          <a:pt x="2248" y="9062"/>
                          <a:pt x="2323" y="9128"/>
                          <a:pt x="2403" y="9128"/>
                        </a:cubicBezTo>
                        <a:cubicBezTo>
                          <a:pt x="2446" y="9128"/>
                          <a:pt x="2490" y="9109"/>
                          <a:pt x="2525" y="9062"/>
                        </a:cubicBezTo>
                        <a:cubicBezTo>
                          <a:pt x="2525" y="9062"/>
                          <a:pt x="2525" y="9062"/>
                          <a:pt x="2534" y="9053"/>
                        </a:cubicBezTo>
                        <a:cubicBezTo>
                          <a:pt x="2561" y="9017"/>
                          <a:pt x="2596" y="8999"/>
                          <a:pt x="2641" y="8999"/>
                        </a:cubicBezTo>
                        <a:cubicBezTo>
                          <a:pt x="2739" y="8999"/>
                          <a:pt x="2828" y="9088"/>
                          <a:pt x="2793" y="9195"/>
                        </a:cubicBezTo>
                        <a:cubicBezTo>
                          <a:pt x="2793" y="9204"/>
                          <a:pt x="2793" y="9204"/>
                          <a:pt x="2784" y="9213"/>
                        </a:cubicBezTo>
                        <a:cubicBezTo>
                          <a:pt x="2775" y="9231"/>
                          <a:pt x="2775" y="9249"/>
                          <a:pt x="2775" y="9267"/>
                        </a:cubicBezTo>
                        <a:cubicBezTo>
                          <a:pt x="2775" y="9355"/>
                          <a:pt x="2853" y="9416"/>
                          <a:pt x="2932" y="9416"/>
                        </a:cubicBezTo>
                        <a:cubicBezTo>
                          <a:pt x="2981" y="9416"/>
                          <a:pt x="3029" y="9393"/>
                          <a:pt x="3060" y="9338"/>
                        </a:cubicBezTo>
                        <a:cubicBezTo>
                          <a:pt x="3060" y="9329"/>
                          <a:pt x="3060" y="9329"/>
                          <a:pt x="3069" y="9329"/>
                        </a:cubicBezTo>
                        <a:cubicBezTo>
                          <a:pt x="3096" y="9285"/>
                          <a:pt x="3140" y="9258"/>
                          <a:pt x="3185" y="9258"/>
                        </a:cubicBezTo>
                        <a:cubicBezTo>
                          <a:pt x="3274" y="9258"/>
                          <a:pt x="3363" y="9329"/>
                          <a:pt x="3337" y="9436"/>
                        </a:cubicBezTo>
                        <a:cubicBezTo>
                          <a:pt x="3337" y="9445"/>
                          <a:pt x="3337" y="9445"/>
                          <a:pt x="3337" y="9445"/>
                        </a:cubicBezTo>
                        <a:cubicBezTo>
                          <a:pt x="3337" y="9463"/>
                          <a:pt x="3337" y="9481"/>
                          <a:pt x="3337" y="9490"/>
                        </a:cubicBezTo>
                        <a:cubicBezTo>
                          <a:pt x="3337" y="9579"/>
                          <a:pt x="3414" y="9638"/>
                          <a:pt x="3492" y="9638"/>
                        </a:cubicBezTo>
                        <a:cubicBezTo>
                          <a:pt x="3547" y="9638"/>
                          <a:pt x="3602" y="9609"/>
                          <a:pt x="3631" y="9543"/>
                        </a:cubicBezTo>
                        <a:cubicBezTo>
                          <a:pt x="3631" y="9534"/>
                          <a:pt x="3631" y="9534"/>
                          <a:pt x="3631" y="9534"/>
                        </a:cubicBezTo>
                        <a:cubicBezTo>
                          <a:pt x="3658" y="9472"/>
                          <a:pt x="3711" y="9445"/>
                          <a:pt x="3765" y="9445"/>
                        </a:cubicBezTo>
                        <a:cubicBezTo>
                          <a:pt x="3845" y="9445"/>
                          <a:pt x="3925" y="9508"/>
                          <a:pt x="3917" y="9606"/>
                        </a:cubicBezTo>
                        <a:lnTo>
                          <a:pt x="3917" y="9615"/>
                        </a:lnTo>
                        <a:cubicBezTo>
                          <a:pt x="3917" y="9624"/>
                          <a:pt x="3917" y="9633"/>
                          <a:pt x="3917" y="9642"/>
                        </a:cubicBezTo>
                        <a:cubicBezTo>
                          <a:pt x="3917" y="9735"/>
                          <a:pt x="3993" y="9788"/>
                          <a:pt x="4068" y="9788"/>
                        </a:cubicBezTo>
                        <a:cubicBezTo>
                          <a:pt x="4130" y="9788"/>
                          <a:pt x="4191" y="9753"/>
                          <a:pt x="4211" y="9677"/>
                        </a:cubicBezTo>
                        <a:cubicBezTo>
                          <a:pt x="4211" y="9668"/>
                          <a:pt x="4220" y="9668"/>
                          <a:pt x="4220" y="9668"/>
                        </a:cubicBezTo>
                        <a:cubicBezTo>
                          <a:pt x="4238" y="9597"/>
                          <a:pt x="4300" y="9561"/>
                          <a:pt x="4363" y="9561"/>
                        </a:cubicBezTo>
                        <a:cubicBezTo>
                          <a:pt x="4434" y="9561"/>
                          <a:pt x="4505" y="9606"/>
                          <a:pt x="4514" y="9704"/>
                        </a:cubicBezTo>
                        <a:cubicBezTo>
                          <a:pt x="4514" y="9704"/>
                          <a:pt x="4514" y="9704"/>
                          <a:pt x="4514" y="9713"/>
                        </a:cubicBezTo>
                        <a:cubicBezTo>
                          <a:pt x="4514" y="9811"/>
                          <a:pt x="4586" y="9865"/>
                          <a:pt x="4666" y="9865"/>
                        </a:cubicBezTo>
                        <a:cubicBezTo>
                          <a:pt x="4737" y="9865"/>
                          <a:pt x="4800" y="9820"/>
                          <a:pt x="4818" y="9731"/>
                        </a:cubicBezTo>
                        <a:cubicBezTo>
                          <a:pt x="4818" y="9722"/>
                          <a:pt x="4818" y="9722"/>
                          <a:pt x="4818" y="9722"/>
                        </a:cubicBezTo>
                        <a:cubicBezTo>
                          <a:pt x="4835" y="9642"/>
                          <a:pt x="4898" y="9597"/>
                          <a:pt x="4969" y="9597"/>
                        </a:cubicBezTo>
                        <a:cubicBezTo>
                          <a:pt x="5032" y="9597"/>
                          <a:pt x="5094" y="9642"/>
                          <a:pt x="5112" y="9722"/>
                        </a:cubicBezTo>
                        <a:cubicBezTo>
                          <a:pt x="5112" y="9722"/>
                          <a:pt x="5112" y="9722"/>
                          <a:pt x="5112" y="9731"/>
                        </a:cubicBezTo>
                        <a:cubicBezTo>
                          <a:pt x="5130" y="9820"/>
                          <a:pt x="5192" y="9865"/>
                          <a:pt x="5264" y="9865"/>
                        </a:cubicBezTo>
                        <a:cubicBezTo>
                          <a:pt x="5344" y="9865"/>
                          <a:pt x="5415" y="9811"/>
                          <a:pt x="5415" y="9713"/>
                        </a:cubicBezTo>
                        <a:cubicBezTo>
                          <a:pt x="5415" y="9704"/>
                          <a:pt x="5415" y="9704"/>
                          <a:pt x="5415" y="9704"/>
                        </a:cubicBezTo>
                        <a:cubicBezTo>
                          <a:pt x="5424" y="9606"/>
                          <a:pt x="5496" y="9561"/>
                          <a:pt x="5567" y="9561"/>
                        </a:cubicBezTo>
                        <a:cubicBezTo>
                          <a:pt x="5629" y="9561"/>
                          <a:pt x="5692" y="9597"/>
                          <a:pt x="5710" y="9668"/>
                        </a:cubicBezTo>
                        <a:cubicBezTo>
                          <a:pt x="5710" y="9668"/>
                          <a:pt x="5719" y="9668"/>
                          <a:pt x="5719" y="9677"/>
                        </a:cubicBezTo>
                        <a:cubicBezTo>
                          <a:pt x="5736" y="9749"/>
                          <a:pt x="5799" y="9784"/>
                          <a:pt x="5861" y="9784"/>
                        </a:cubicBezTo>
                        <a:cubicBezTo>
                          <a:pt x="5942" y="9784"/>
                          <a:pt x="6031" y="9722"/>
                          <a:pt x="6013" y="9615"/>
                        </a:cubicBezTo>
                        <a:lnTo>
                          <a:pt x="6013" y="9606"/>
                        </a:lnTo>
                        <a:cubicBezTo>
                          <a:pt x="6013" y="9606"/>
                          <a:pt x="6013" y="9597"/>
                          <a:pt x="6013" y="9597"/>
                        </a:cubicBezTo>
                        <a:cubicBezTo>
                          <a:pt x="6013" y="9502"/>
                          <a:pt x="6091" y="9445"/>
                          <a:pt x="6167" y="9445"/>
                        </a:cubicBezTo>
                        <a:cubicBezTo>
                          <a:pt x="6220" y="9445"/>
                          <a:pt x="6273" y="9472"/>
                          <a:pt x="6298" y="9534"/>
                        </a:cubicBezTo>
                        <a:cubicBezTo>
                          <a:pt x="6298" y="9534"/>
                          <a:pt x="6298" y="9534"/>
                          <a:pt x="6307" y="9543"/>
                        </a:cubicBezTo>
                        <a:cubicBezTo>
                          <a:pt x="6334" y="9606"/>
                          <a:pt x="6388" y="9642"/>
                          <a:pt x="6441" y="9642"/>
                        </a:cubicBezTo>
                        <a:cubicBezTo>
                          <a:pt x="6530" y="9642"/>
                          <a:pt x="6620" y="9561"/>
                          <a:pt x="6593" y="9445"/>
                        </a:cubicBezTo>
                        <a:cubicBezTo>
                          <a:pt x="6593" y="9445"/>
                          <a:pt x="6593" y="9445"/>
                          <a:pt x="6593" y="9436"/>
                        </a:cubicBezTo>
                        <a:cubicBezTo>
                          <a:pt x="6584" y="9427"/>
                          <a:pt x="6584" y="9419"/>
                          <a:pt x="6584" y="9410"/>
                        </a:cubicBezTo>
                        <a:cubicBezTo>
                          <a:pt x="6584" y="9320"/>
                          <a:pt x="6662" y="9258"/>
                          <a:pt x="6739" y="9258"/>
                        </a:cubicBezTo>
                        <a:cubicBezTo>
                          <a:pt x="6785" y="9258"/>
                          <a:pt x="6831" y="9280"/>
                          <a:pt x="6861" y="9329"/>
                        </a:cubicBezTo>
                        <a:cubicBezTo>
                          <a:pt x="6869" y="9329"/>
                          <a:pt x="6869" y="9329"/>
                          <a:pt x="6869" y="9338"/>
                        </a:cubicBezTo>
                        <a:cubicBezTo>
                          <a:pt x="6905" y="9392"/>
                          <a:pt x="6950" y="9419"/>
                          <a:pt x="7003" y="9419"/>
                        </a:cubicBezTo>
                        <a:cubicBezTo>
                          <a:pt x="7092" y="9419"/>
                          <a:pt x="7191" y="9329"/>
                          <a:pt x="7146" y="9213"/>
                        </a:cubicBezTo>
                        <a:cubicBezTo>
                          <a:pt x="7146" y="9204"/>
                          <a:pt x="7146" y="9204"/>
                          <a:pt x="7137" y="9195"/>
                        </a:cubicBezTo>
                        <a:cubicBezTo>
                          <a:pt x="7137" y="9178"/>
                          <a:pt x="7128" y="9169"/>
                          <a:pt x="7128" y="9151"/>
                        </a:cubicBezTo>
                        <a:cubicBezTo>
                          <a:pt x="7128" y="9062"/>
                          <a:pt x="7207" y="9001"/>
                          <a:pt x="7285" y="9001"/>
                        </a:cubicBezTo>
                        <a:cubicBezTo>
                          <a:pt x="7326" y="9001"/>
                          <a:pt x="7366" y="9017"/>
                          <a:pt x="7396" y="9053"/>
                        </a:cubicBezTo>
                        <a:cubicBezTo>
                          <a:pt x="7405" y="9062"/>
                          <a:pt x="7405" y="9062"/>
                          <a:pt x="7405" y="9062"/>
                        </a:cubicBezTo>
                        <a:cubicBezTo>
                          <a:pt x="7440" y="9106"/>
                          <a:pt x="7485" y="9133"/>
                          <a:pt x="7530" y="9133"/>
                        </a:cubicBezTo>
                        <a:cubicBezTo>
                          <a:pt x="7628" y="9133"/>
                          <a:pt x="7726" y="9017"/>
                          <a:pt x="7663" y="8901"/>
                        </a:cubicBezTo>
                        <a:cubicBezTo>
                          <a:pt x="7663" y="8901"/>
                          <a:pt x="7663" y="8892"/>
                          <a:pt x="7663" y="8892"/>
                        </a:cubicBezTo>
                        <a:cubicBezTo>
                          <a:pt x="7646" y="8874"/>
                          <a:pt x="7646" y="8848"/>
                          <a:pt x="7646" y="8830"/>
                        </a:cubicBezTo>
                        <a:cubicBezTo>
                          <a:pt x="7646" y="8742"/>
                          <a:pt x="7721" y="8676"/>
                          <a:pt x="7800" y="8676"/>
                        </a:cubicBezTo>
                        <a:cubicBezTo>
                          <a:pt x="7833" y="8676"/>
                          <a:pt x="7866" y="8687"/>
                          <a:pt x="7895" y="8714"/>
                        </a:cubicBezTo>
                        <a:cubicBezTo>
                          <a:pt x="7904" y="8723"/>
                          <a:pt x="7904" y="8723"/>
                          <a:pt x="7904" y="8723"/>
                        </a:cubicBezTo>
                        <a:cubicBezTo>
                          <a:pt x="7940" y="8758"/>
                          <a:pt x="7976" y="8776"/>
                          <a:pt x="8011" y="8776"/>
                        </a:cubicBezTo>
                        <a:cubicBezTo>
                          <a:pt x="8127" y="8776"/>
                          <a:pt x="8225" y="8651"/>
                          <a:pt x="8136" y="8535"/>
                        </a:cubicBezTo>
                        <a:cubicBezTo>
                          <a:pt x="8136" y="8526"/>
                          <a:pt x="8136" y="8526"/>
                          <a:pt x="8136" y="8518"/>
                        </a:cubicBezTo>
                        <a:cubicBezTo>
                          <a:pt x="8118" y="8491"/>
                          <a:pt x="8109" y="8473"/>
                          <a:pt x="8109" y="8446"/>
                        </a:cubicBezTo>
                        <a:cubicBezTo>
                          <a:pt x="8109" y="8361"/>
                          <a:pt x="8181" y="8290"/>
                          <a:pt x="8262" y="8290"/>
                        </a:cubicBezTo>
                        <a:cubicBezTo>
                          <a:pt x="8291" y="8290"/>
                          <a:pt x="8322" y="8300"/>
                          <a:pt x="8350" y="8321"/>
                        </a:cubicBezTo>
                        <a:cubicBezTo>
                          <a:pt x="8350" y="8321"/>
                          <a:pt x="8350" y="8321"/>
                          <a:pt x="8359" y="8330"/>
                        </a:cubicBezTo>
                        <a:cubicBezTo>
                          <a:pt x="8386" y="8348"/>
                          <a:pt x="8422" y="8366"/>
                          <a:pt x="8457" y="8366"/>
                        </a:cubicBezTo>
                        <a:cubicBezTo>
                          <a:pt x="8573" y="8366"/>
                          <a:pt x="8671" y="8214"/>
                          <a:pt x="8564" y="8107"/>
                        </a:cubicBezTo>
                        <a:cubicBezTo>
                          <a:pt x="8564" y="8107"/>
                          <a:pt x="8564" y="8098"/>
                          <a:pt x="8556" y="8098"/>
                        </a:cubicBezTo>
                        <a:cubicBezTo>
                          <a:pt x="8538" y="8071"/>
                          <a:pt x="8520" y="8036"/>
                          <a:pt x="8520" y="8009"/>
                        </a:cubicBezTo>
                        <a:cubicBezTo>
                          <a:pt x="8520" y="7924"/>
                          <a:pt x="8593" y="7850"/>
                          <a:pt x="8677" y="7850"/>
                        </a:cubicBezTo>
                        <a:cubicBezTo>
                          <a:pt x="8698" y="7850"/>
                          <a:pt x="8721" y="7855"/>
                          <a:pt x="8743" y="7866"/>
                        </a:cubicBezTo>
                        <a:cubicBezTo>
                          <a:pt x="8752" y="7866"/>
                          <a:pt x="8752" y="7875"/>
                          <a:pt x="8752" y="7875"/>
                        </a:cubicBezTo>
                        <a:cubicBezTo>
                          <a:pt x="8787" y="7893"/>
                          <a:pt x="8814" y="7902"/>
                          <a:pt x="8841" y="7902"/>
                        </a:cubicBezTo>
                        <a:cubicBezTo>
                          <a:pt x="8966" y="7902"/>
                          <a:pt x="9055" y="7732"/>
                          <a:pt x="8930" y="7634"/>
                        </a:cubicBezTo>
                        <a:cubicBezTo>
                          <a:pt x="8930" y="7625"/>
                          <a:pt x="8930" y="7625"/>
                          <a:pt x="8930" y="7625"/>
                        </a:cubicBezTo>
                        <a:cubicBezTo>
                          <a:pt x="8895" y="7590"/>
                          <a:pt x="8877" y="7554"/>
                          <a:pt x="8877" y="7518"/>
                        </a:cubicBezTo>
                        <a:cubicBezTo>
                          <a:pt x="8877" y="7438"/>
                          <a:pt x="8942" y="7364"/>
                          <a:pt x="9025" y="7364"/>
                        </a:cubicBezTo>
                        <a:cubicBezTo>
                          <a:pt x="9043" y="7364"/>
                          <a:pt x="9062" y="7367"/>
                          <a:pt x="9082" y="7376"/>
                        </a:cubicBezTo>
                        <a:lnTo>
                          <a:pt x="9100" y="7376"/>
                        </a:lnTo>
                        <a:cubicBezTo>
                          <a:pt x="9118" y="7385"/>
                          <a:pt x="9144" y="7393"/>
                          <a:pt x="9162" y="7393"/>
                        </a:cubicBezTo>
                        <a:cubicBezTo>
                          <a:pt x="9296" y="7393"/>
                          <a:pt x="9376" y="7197"/>
                          <a:pt x="9242" y="7108"/>
                        </a:cubicBezTo>
                        <a:lnTo>
                          <a:pt x="9234" y="7108"/>
                        </a:lnTo>
                        <a:cubicBezTo>
                          <a:pt x="9189" y="7072"/>
                          <a:pt x="9171" y="7028"/>
                          <a:pt x="9171" y="6983"/>
                        </a:cubicBezTo>
                        <a:cubicBezTo>
                          <a:pt x="9171" y="6908"/>
                          <a:pt x="9228" y="6832"/>
                          <a:pt x="9311" y="6832"/>
                        </a:cubicBezTo>
                        <a:cubicBezTo>
                          <a:pt x="9326" y="6832"/>
                          <a:pt x="9342" y="6835"/>
                          <a:pt x="9358" y="6840"/>
                        </a:cubicBezTo>
                        <a:lnTo>
                          <a:pt x="9367" y="6840"/>
                        </a:lnTo>
                        <a:cubicBezTo>
                          <a:pt x="9385" y="6849"/>
                          <a:pt x="9403" y="6849"/>
                          <a:pt x="9421" y="6849"/>
                        </a:cubicBezTo>
                        <a:cubicBezTo>
                          <a:pt x="9573" y="6849"/>
                          <a:pt x="9635" y="6635"/>
                          <a:pt x="9483" y="6555"/>
                        </a:cubicBezTo>
                        <a:lnTo>
                          <a:pt x="9474" y="6555"/>
                        </a:lnTo>
                        <a:cubicBezTo>
                          <a:pt x="9421" y="6519"/>
                          <a:pt x="9394" y="6475"/>
                          <a:pt x="9394" y="6421"/>
                        </a:cubicBezTo>
                        <a:cubicBezTo>
                          <a:pt x="9394" y="6348"/>
                          <a:pt x="9454" y="6267"/>
                          <a:pt x="9538" y="6267"/>
                        </a:cubicBezTo>
                        <a:cubicBezTo>
                          <a:pt x="9547" y="6267"/>
                          <a:pt x="9555" y="6268"/>
                          <a:pt x="9564" y="6269"/>
                        </a:cubicBezTo>
                        <a:lnTo>
                          <a:pt x="9573" y="6269"/>
                        </a:lnTo>
                        <a:cubicBezTo>
                          <a:pt x="9590" y="6269"/>
                          <a:pt x="9599" y="6278"/>
                          <a:pt x="9608" y="6278"/>
                        </a:cubicBezTo>
                        <a:cubicBezTo>
                          <a:pt x="9769" y="6278"/>
                          <a:pt x="9822" y="6037"/>
                          <a:pt x="9653" y="5984"/>
                        </a:cubicBezTo>
                        <a:cubicBezTo>
                          <a:pt x="9644" y="5984"/>
                          <a:pt x="9644" y="5975"/>
                          <a:pt x="9644" y="5975"/>
                        </a:cubicBezTo>
                        <a:cubicBezTo>
                          <a:pt x="9573" y="5948"/>
                          <a:pt x="9546" y="5895"/>
                          <a:pt x="9546" y="5841"/>
                        </a:cubicBezTo>
                        <a:cubicBezTo>
                          <a:pt x="9546" y="5761"/>
                          <a:pt x="9599" y="5681"/>
                          <a:pt x="9697" y="5681"/>
                        </a:cubicBezTo>
                        <a:lnTo>
                          <a:pt x="9715" y="5681"/>
                        </a:lnTo>
                        <a:cubicBezTo>
                          <a:pt x="9894" y="5681"/>
                          <a:pt x="9929" y="5422"/>
                          <a:pt x="9742" y="5386"/>
                        </a:cubicBezTo>
                        <a:lnTo>
                          <a:pt x="9733" y="5386"/>
                        </a:lnTo>
                        <a:cubicBezTo>
                          <a:pt x="9653" y="5359"/>
                          <a:pt x="9617" y="5297"/>
                          <a:pt x="9617" y="5235"/>
                        </a:cubicBezTo>
                        <a:cubicBezTo>
                          <a:pt x="9617" y="5163"/>
                          <a:pt x="9662" y="5101"/>
                          <a:pt x="9751" y="5083"/>
                        </a:cubicBezTo>
                        <a:lnTo>
                          <a:pt x="9760" y="5083"/>
                        </a:lnTo>
                        <a:cubicBezTo>
                          <a:pt x="9858" y="5074"/>
                          <a:pt x="9903" y="5003"/>
                          <a:pt x="9903" y="4931"/>
                        </a:cubicBezTo>
                        <a:cubicBezTo>
                          <a:pt x="9903" y="4860"/>
                          <a:pt x="9858" y="4789"/>
                          <a:pt x="9760" y="4780"/>
                        </a:cubicBezTo>
                        <a:lnTo>
                          <a:pt x="9751" y="4780"/>
                        </a:lnTo>
                        <a:cubicBezTo>
                          <a:pt x="9662" y="4771"/>
                          <a:pt x="9617" y="4699"/>
                          <a:pt x="9617" y="4628"/>
                        </a:cubicBezTo>
                        <a:cubicBezTo>
                          <a:pt x="9617" y="4566"/>
                          <a:pt x="9653" y="4503"/>
                          <a:pt x="9733" y="4485"/>
                        </a:cubicBezTo>
                        <a:lnTo>
                          <a:pt x="9742" y="4485"/>
                        </a:lnTo>
                        <a:cubicBezTo>
                          <a:pt x="9831" y="4467"/>
                          <a:pt x="9867" y="4396"/>
                          <a:pt x="9867" y="4334"/>
                        </a:cubicBezTo>
                        <a:cubicBezTo>
                          <a:pt x="9867" y="4257"/>
                          <a:pt x="9811" y="4181"/>
                          <a:pt x="9721" y="4181"/>
                        </a:cubicBezTo>
                        <a:cubicBezTo>
                          <a:pt x="9716" y="4181"/>
                          <a:pt x="9711" y="4181"/>
                          <a:pt x="9706" y="4182"/>
                        </a:cubicBezTo>
                        <a:lnTo>
                          <a:pt x="9697" y="4182"/>
                        </a:lnTo>
                        <a:cubicBezTo>
                          <a:pt x="9528" y="4182"/>
                          <a:pt x="9483" y="3950"/>
                          <a:pt x="9644" y="3888"/>
                        </a:cubicBezTo>
                        <a:lnTo>
                          <a:pt x="9653" y="3888"/>
                        </a:lnTo>
                        <a:cubicBezTo>
                          <a:pt x="9724" y="3861"/>
                          <a:pt x="9751" y="3807"/>
                          <a:pt x="9751" y="3745"/>
                        </a:cubicBezTo>
                        <a:cubicBezTo>
                          <a:pt x="9751" y="3664"/>
                          <a:pt x="9700" y="3591"/>
                          <a:pt x="9604" y="3591"/>
                        </a:cubicBezTo>
                        <a:cubicBezTo>
                          <a:pt x="9594" y="3591"/>
                          <a:pt x="9584" y="3591"/>
                          <a:pt x="9573" y="3593"/>
                        </a:cubicBezTo>
                        <a:lnTo>
                          <a:pt x="9546" y="3593"/>
                        </a:lnTo>
                        <a:cubicBezTo>
                          <a:pt x="9394" y="3593"/>
                          <a:pt x="9332" y="3388"/>
                          <a:pt x="9474" y="3317"/>
                        </a:cubicBezTo>
                        <a:cubicBezTo>
                          <a:pt x="9474" y="3308"/>
                          <a:pt x="9474" y="3308"/>
                          <a:pt x="9483" y="3308"/>
                        </a:cubicBezTo>
                        <a:cubicBezTo>
                          <a:pt x="9546" y="3281"/>
                          <a:pt x="9573" y="3227"/>
                          <a:pt x="9573" y="3174"/>
                        </a:cubicBezTo>
                        <a:cubicBezTo>
                          <a:pt x="9573" y="3100"/>
                          <a:pt x="9511" y="3020"/>
                          <a:pt x="9424" y="3020"/>
                        </a:cubicBezTo>
                        <a:cubicBezTo>
                          <a:pt x="9406" y="3020"/>
                          <a:pt x="9387" y="3023"/>
                          <a:pt x="9367" y="3031"/>
                        </a:cubicBezTo>
                        <a:lnTo>
                          <a:pt x="9358" y="3031"/>
                        </a:lnTo>
                        <a:cubicBezTo>
                          <a:pt x="9349" y="3031"/>
                          <a:pt x="9332" y="3040"/>
                          <a:pt x="9323" y="3040"/>
                        </a:cubicBezTo>
                        <a:cubicBezTo>
                          <a:pt x="9180" y="3040"/>
                          <a:pt x="9109" y="2844"/>
                          <a:pt x="9234" y="2763"/>
                        </a:cubicBezTo>
                        <a:cubicBezTo>
                          <a:pt x="9234" y="2755"/>
                          <a:pt x="9242" y="2755"/>
                          <a:pt x="9242" y="2755"/>
                        </a:cubicBezTo>
                        <a:cubicBezTo>
                          <a:pt x="9296" y="2719"/>
                          <a:pt x="9314" y="2674"/>
                          <a:pt x="9314" y="2630"/>
                        </a:cubicBezTo>
                        <a:cubicBezTo>
                          <a:pt x="9314" y="2551"/>
                          <a:pt x="9250" y="2472"/>
                          <a:pt x="9165" y="2472"/>
                        </a:cubicBezTo>
                        <a:cubicBezTo>
                          <a:pt x="9144" y="2472"/>
                          <a:pt x="9122" y="2476"/>
                          <a:pt x="9100" y="2487"/>
                        </a:cubicBezTo>
                        <a:cubicBezTo>
                          <a:pt x="9091" y="2496"/>
                          <a:pt x="9091" y="2496"/>
                          <a:pt x="9082" y="2496"/>
                        </a:cubicBezTo>
                        <a:cubicBezTo>
                          <a:pt x="9064" y="2505"/>
                          <a:pt x="9046" y="2505"/>
                          <a:pt x="9028" y="2505"/>
                        </a:cubicBezTo>
                        <a:cubicBezTo>
                          <a:pt x="8903" y="2505"/>
                          <a:pt x="8823" y="2344"/>
                          <a:pt x="8930" y="2246"/>
                        </a:cubicBezTo>
                        <a:cubicBezTo>
                          <a:pt x="8930" y="2237"/>
                          <a:pt x="8930" y="2237"/>
                          <a:pt x="8930" y="2237"/>
                        </a:cubicBezTo>
                        <a:cubicBezTo>
                          <a:pt x="8975" y="2201"/>
                          <a:pt x="8993" y="2166"/>
                          <a:pt x="8993" y="2121"/>
                        </a:cubicBezTo>
                        <a:cubicBezTo>
                          <a:pt x="8993" y="2039"/>
                          <a:pt x="8925" y="1963"/>
                          <a:pt x="8838" y="1963"/>
                        </a:cubicBezTo>
                        <a:cubicBezTo>
                          <a:pt x="8811" y="1963"/>
                          <a:pt x="8781" y="1970"/>
                          <a:pt x="8752" y="1987"/>
                        </a:cubicBezTo>
                        <a:cubicBezTo>
                          <a:pt x="8752" y="1996"/>
                          <a:pt x="8752" y="1996"/>
                          <a:pt x="8743" y="1996"/>
                        </a:cubicBezTo>
                        <a:cubicBezTo>
                          <a:pt x="8725" y="2014"/>
                          <a:pt x="8698" y="2014"/>
                          <a:pt x="8671" y="2014"/>
                        </a:cubicBezTo>
                        <a:cubicBezTo>
                          <a:pt x="8564" y="2014"/>
                          <a:pt x="8466" y="1871"/>
                          <a:pt x="8556" y="1764"/>
                        </a:cubicBezTo>
                        <a:cubicBezTo>
                          <a:pt x="8556" y="1764"/>
                          <a:pt x="8564" y="1764"/>
                          <a:pt x="8564" y="1755"/>
                        </a:cubicBezTo>
                        <a:cubicBezTo>
                          <a:pt x="8600" y="1729"/>
                          <a:pt x="8609" y="1693"/>
                          <a:pt x="8609" y="1657"/>
                        </a:cubicBezTo>
                        <a:cubicBezTo>
                          <a:pt x="8609" y="1575"/>
                          <a:pt x="8537" y="1501"/>
                          <a:pt x="8456" y="1501"/>
                        </a:cubicBezTo>
                        <a:cubicBezTo>
                          <a:pt x="8424" y="1501"/>
                          <a:pt x="8390" y="1513"/>
                          <a:pt x="8359" y="1541"/>
                        </a:cubicBezTo>
                        <a:cubicBezTo>
                          <a:pt x="8350" y="1541"/>
                          <a:pt x="8350" y="1550"/>
                          <a:pt x="8350" y="1550"/>
                        </a:cubicBezTo>
                        <a:cubicBezTo>
                          <a:pt x="8315" y="1568"/>
                          <a:pt x="8288" y="1577"/>
                          <a:pt x="8261" y="1577"/>
                        </a:cubicBezTo>
                        <a:cubicBezTo>
                          <a:pt x="8154" y="1577"/>
                          <a:pt x="8065" y="1452"/>
                          <a:pt x="8136" y="1345"/>
                        </a:cubicBezTo>
                        <a:cubicBezTo>
                          <a:pt x="8136" y="1345"/>
                          <a:pt x="8136" y="1336"/>
                          <a:pt x="8136" y="1336"/>
                        </a:cubicBezTo>
                        <a:cubicBezTo>
                          <a:pt x="8163" y="1300"/>
                          <a:pt x="8172" y="1274"/>
                          <a:pt x="8172" y="1247"/>
                        </a:cubicBezTo>
                        <a:cubicBezTo>
                          <a:pt x="8172" y="1161"/>
                          <a:pt x="8096" y="1092"/>
                          <a:pt x="8014" y="1092"/>
                        </a:cubicBezTo>
                        <a:cubicBezTo>
                          <a:pt x="7976" y="1092"/>
                          <a:pt x="7938" y="1106"/>
                          <a:pt x="7904" y="1140"/>
                        </a:cubicBezTo>
                        <a:cubicBezTo>
                          <a:pt x="7904" y="1149"/>
                          <a:pt x="7904" y="1149"/>
                          <a:pt x="7895" y="1149"/>
                        </a:cubicBezTo>
                        <a:cubicBezTo>
                          <a:pt x="7869" y="1176"/>
                          <a:pt x="7833" y="1193"/>
                          <a:pt x="7797" y="1193"/>
                        </a:cubicBezTo>
                        <a:cubicBezTo>
                          <a:pt x="7699" y="1193"/>
                          <a:pt x="7610" y="1086"/>
                          <a:pt x="7663" y="970"/>
                        </a:cubicBezTo>
                        <a:cubicBezTo>
                          <a:pt x="7663" y="970"/>
                          <a:pt x="7663" y="970"/>
                          <a:pt x="7663" y="961"/>
                        </a:cubicBezTo>
                        <a:cubicBezTo>
                          <a:pt x="7681" y="935"/>
                          <a:pt x="7681" y="917"/>
                          <a:pt x="7681" y="890"/>
                        </a:cubicBezTo>
                        <a:cubicBezTo>
                          <a:pt x="7681" y="803"/>
                          <a:pt x="7606" y="739"/>
                          <a:pt x="7526" y="739"/>
                        </a:cubicBezTo>
                        <a:cubicBezTo>
                          <a:pt x="7483" y="739"/>
                          <a:pt x="7439" y="757"/>
                          <a:pt x="7405" y="801"/>
                        </a:cubicBezTo>
                        <a:cubicBezTo>
                          <a:pt x="7405" y="801"/>
                          <a:pt x="7405" y="810"/>
                          <a:pt x="7396" y="810"/>
                        </a:cubicBezTo>
                        <a:cubicBezTo>
                          <a:pt x="7369" y="845"/>
                          <a:pt x="7324" y="863"/>
                          <a:pt x="7289" y="863"/>
                        </a:cubicBezTo>
                        <a:cubicBezTo>
                          <a:pt x="7191" y="863"/>
                          <a:pt x="7101" y="774"/>
                          <a:pt x="7137" y="667"/>
                        </a:cubicBezTo>
                        <a:cubicBezTo>
                          <a:pt x="7146" y="667"/>
                          <a:pt x="7146" y="658"/>
                          <a:pt x="7146" y="658"/>
                        </a:cubicBezTo>
                        <a:cubicBezTo>
                          <a:pt x="7155" y="640"/>
                          <a:pt x="7155" y="614"/>
                          <a:pt x="7155" y="596"/>
                        </a:cubicBezTo>
                        <a:cubicBezTo>
                          <a:pt x="7155" y="507"/>
                          <a:pt x="7077" y="446"/>
                          <a:pt x="6998" y="446"/>
                        </a:cubicBezTo>
                        <a:cubicBezTo>
                          <a:pt x="6949" y="446"/>
                          <a:pt x="6900" y="470"/>
                          <a:pt x="6869" y="524"/>
                        </a:cubicBezTo>
                        <a:cubicBezTo>
                          <a:pt x="6869" y="533"/>
                          <a:pt x="6869" y="533"/>
                          <a:pt x="6861" y="533"/>
                        </a:cubicBezTo>
                        <a:cubicBezTo>
                          <a:pt x="6834" y="587"/>
                          <a:pt x="6789" y="605"/>
                          <a:pt x="6745" y="605"/>
                        </a:cubicBezTo>
                        <a:cubicBezTo>
                          <a:pt x="6655" y="605"/>
                          <a:pt x="6566" y="533"/>
                          <a:pt x="6593" y="426"/>
                        </a:cubicBezTo>
                        <a:cubicBezTo>
                          <a:pt x="6593" y="426"/>
                          <a:pt x="6593" y="426"/>
                          <a:pt x="6593" y="417"/>
                        </a:cubicBezTo>
                        <a:cubicBezTo>
                          <a:pt x="6593" y="399"/>
                          <a:pt x="6602" y="390"/>
                          <a:pt x="6602" y="373"/>
                        </a:cubicBezTo>
                        <a:cubicBezTo>
                          <a:pt x="6602" y="283"/>
                          <a:pt x="6521" y="225"/>
                          <a:pt x="6442" y="225"/>
                        </a:cubicBezTo>
                        <a:cubicBezTo>
                          <a:pt x="6387" y="225"/>
                          <a:pt x="6333" y="253"/>
                          <a:pt x="6307" y="319"/>
                        </a:cubicBezTo>
                        <a:cubicBezTo>
                          <a:pt x="6298" y="328"/>
                          <a:pt x="6298" y="328"/>
                          <a:pt x="6298" y="337"/>
                        </a:cubicBezTo>
                        <a:cubicBezTo>
                          <a:pt x="6272" y="390"/>
                          <a:pt x="6218" y="417"/>
                          <a:pt x="6165" y="417"/>
                        </a:cubicBezTo>
                        <a:cubicBezTo>
                          <a:pt x="6084" y="417"/>
                          <a:pt x="6004" y="355"/>
                          <a:pt x="6013" y="257"/>
                        </a:cubicBezTo>
                        <a:lnTo>
                          <a:pt x="6013" y="248"/>
                        </a:lnTo>
                        <a:cubicBezTo>
                          <a:pt x="6013" y="239"/>
                          <a:pt x="6013" y="230"/>
                          <a:pt x="6013" y="230"/>
                        </a:cubicBezTo>
                        <a:cubicBezTo>
                          <a:pt x="6013" y="136"/>
                          <a:pt x="5936" y="80"/>
                          <a:pt x="5859" y="80"/>
                        </a:cubicBezTo>
                        <a:cubicBezTo>
                          <a:pt x="5798" y="80"/>
                          <a:pt x="5738" y="115"/>
                          <a:pt x="5719" y="194"/>
                        </a:cubicBezTo>
                        <a:cubicBezTo>
                          <a:pt x="5719" y="194"/>
                          <a:pt x="5710" y="203"/>
                          <a:pt x="5710" y="203"/>
                        </a:cubicBezTo>
                        <a:cubicBezTo>
                          <a:pt x="5692" y="275"/>
                          <a:pt x="5629" y="310"/>
                          <a:pt x="5567" y="310"/>
                        </a:cubicBezTo>
                        <a:cubicBezTo>
                          <a:pt x="5496" y="310"/>
                          <a:pt x="5424" y="257"/>
                          <a:pt x="5415" y="167"/>
                        </a:cubicBezTo>
                        <a:cubicBezTo>
                          <a:pt x="5415" y="159"/>
                          <a:pt x="5415" y="159"/>
                          <a:pt x="5415" y="159"/>
                        </a:cubicBezTo>
                        <a:cubicBezTo>
                          <a:pt x="5415" y="60"/>
                          <a:pt x="5344" y="7"/>
                          <a:pt x="5264" y="7"/>
                        </a:cubicBezTo>
                        <a:cubicBezTo>
                          <a:pt x="5192" y="7"/>
                          <a:pt x="5130" y="43"/>
                          <a:pt x="5112" y="132"/>
                        </a:cubicBezTo>
                        <a:cubicBezTo>
                          <a:pt x="5112" y="141"/>
                          <a:pt x="5112" y="141"/>
                          <a:pt x="5112" y="150"/>
                        </a:cubicBezTo>
                        <a:cubicBezTo>
                          <a:pt x="5094" y="230"/>
                          <a:pt x="5032" y="266"/>
                          <a:pt x="4969" y="266"/>
                        </a:cubicBezTo>
                        <a:cubicBezTo>
                          <a:pt x="4898" y="266"/>
                          <a:pt x="4835" y="230"/>
                          <a:pt x="4818" y="150"/>
                        </a:cubicBezTo>
                        <a:cubicBezTo>
                          <a:pt x="4818" y="141"/>
                          <a:pt x="4818" y="141"/>
                          <a:pt x="4818" y="132"/>
                        </a:cubicBezTo>
                        <a:cubicBezTo>
                          <a:pt x="4805" y="44"/>
                          <a:pt x="4737" y="1"/>
                          <a:pt x="466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17"/>
                  <p:cNvSpPr/>
                  <p:nvPr/>
                </p:nvSpPr>
                <p:spPr>
                  <a:xfrm flipH="1">
                    <a:off x="7316826" y="1987947"/>
                    <a:ext cx="2366371" cy="2328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82" h="9582" extrusionOk="0">
                        <a:moveTo>
                          <a:pt x="4791" y="1071"/>
                        </a:moveTo>
                        <a:cubicBezTo>
                          <a:pt x="6843" y="1071"/>
                          <a:pt x="8511" y="2739"/>
                          <a:pt x="8511" y="4791"/>
                        </a:cubicBezTo>
                        <a:cubicBezTo>
                          <a:pt x="8511" y="6843"/>
                          <a:pt x="6843" y="8520"/>
                          <a:pt x="4791" y="8520"/>
                        </a:cubicBezTo>
                        <a:cubicBezTo>
                          <a:pt x="2730" y="8520"/>
                          <a:pt x="1062" y="6843"/>
                          <a:pt x="1062" y="4791"/>
                        </a:cubicBezTo>
                        <a:cubicBezTo>
                          <a:pt x="1062" y="2739"/>
                          <a:pt x="2730" y="1071"/>
                          <a:pt x="4791" y="1071"/>
                        </a:cubicBezTo>
                        <a:close/>
                        <a:moveTo>
                          <a:pt x="4791" y="1"/>
                        </a:moveTo>
                        <a:cubicBezTo>
                          <a:pt x="4738" y="1"/>
                          <a:pt x="4684" y="1"/>
                          <a:pt x="4640" y="10"/>
                        </a:cubicBezTo>
                        <a:cubicBezTo>
                          <a:pt x="4533" y="10"/>
                          <a:pt x="4434" y="19"/>
                          <a:pt x="4336" y="27"/>
                        </a:cubicBezTo>
                        <a:cubicBezTo>
                          <a:pt x="4238" y="36"/>
                          <a:pt x="4140" y="45"/>
                          <a:pt x="4042" y="63"/>
                        </a:cubicBezTo>
                        <a:cubicBezTo>
                          <a:pt x="3935" y="72"/>
                          <a:pt x="3837" y="99"/>
                          <a:pt x="3739" y="117"/>
                        </a:cubicBezTo>
                        <a:cubicBezTo>
                          <a:pt x="3640" y="143"/>
                          <a:pt x="3551" y="161"/>
                          <a:pt x="3453" y="197"/>
                        </a:cubicBezTo>
                        <a:cubicBezTo>
                          <a:pt x="3355" y="224"/>
                          <a:pt x="3257" y="250"/>
                          <a:pt x="3159" y="286"/>
                        </a:cubicBezTo>
                        <a:cubicBezTo>
                          <a:pt x="3069" y="322"/>
                          <a:pt x="2980" y="358"/>
                          <a:pt x="2891" y="393"/>
                        </a:cubicBezTo>
                        <a:cubicBezTo>
                          <a:pt x="2793" y="438"/>
                          <a:pt x="2704" y="482"/>
                          <a:pt x="2615" y="527"/>
                        </a:cubicBezTo>
                        <a:cubicBezTo>
                          <a:pt x="2525" y="572"/>
                          <a:pt x="2436" y="616"/>
                          <a:pt x="2356" y="670"/>
                        </a:cubicBezTo>
                        <a:cubicBezTo>
                          <a:pt x="2267" y="723"/>
                          <a:pt x="2177" y="777"/>
                          <a:pt x="2097" y="830"/>
                        </a:cubicBezTo>
                        <a:cubicBezTo>
                          <a:pt x="2008" y="893"/>
                          <a:pt x="1928" y="946"/>
                          <a:pt x="1856" y="1009"/>
                        </a:cubicBezTo>
                        <a:cubicBezTo>
                          <a:pt x="1776" y="1071"/>
                          <a:pt x="1696" y="1134"/>
                          <a:pt x="1615" y="1205"/>
                        </a:cubicBezTo>
                        <a:cubicBezTo>
                          <a:pt x="1544" y="1267"/>
                          <a:pt x="1473" y="1339"/>
                          <a:pt x="1401" y="1410"/>
                        </a:cubicBezTo>
                        <a:cubicBezTo>
                          <a:pt x="1330" y="1482"/>
                          <a:pt x="1259" y="1553"/>
                          <a:pt x="1196" y="1633"/>
                        </a:cubicBezTo>
                        <a:cubicBezTo>
                          <a:pt x="1125" y="1705"/>
                          <a:pt x="1062" y="1776"/>
                          <a:pt x="1009" y="1856"/>
                        </a:cubicBezTo>
                        <a:cubicBezTo>
                          <a:pt x="946" y="1937"/>
                          <a:pt x="884" y="2017"/>
                          <a:pt x="821" y="2106"/>
                        </a:cubicBezTo>
                        <a:cubicBezTo>
                          <a:pt x="768" y="2186"/>
                          <a:pt x="714" y="2267"/>
                          <a:pt x="670" y="2356"/>
                        </a:cubicBezTo>
                        <a:cubicBezTo>
                          <a:pt x="616" y="2445"/>
                          <a:pt x="563" y="2534"/>
                          <a:pt x="518" y="2623"/>
                        </a:cubicBezTo>
                        <a:cubicBezTo>
                          <a:pt x="473" y="2713"/>
                          <a:pt x="429" y="2802"/>
                          <a:pt x="393" y="2891"/>
                        </a:cubicBezTo>
                        <a:cubicBezTo>
                          <a:pt x="349" y="2980"/>
                          <a:pt x="313" y="3078"/>
                          <a:pt x="277" y="3177"/>
                        </a:cubicBezTo>
                        <a:cubicBezTo>
                          <a:pt x="242" y="3266"/>
                          <a:pt x="215" y="3364"/>
                          <a:pt x="188" y="3453"/>
                        </a:cubicBezTo>
                        <a:cubicBezTo>
                          <a:pt x="161" y="3551"/>
                          <a:pt x="134" y="3649"/>
                          <a:pt x="108" y="3748"/>
                        </a:cubicBezTo>
                        <a:cubicBezTo>
                          <a:pt x="90" y="3846"/>
                          <a:pt x="72" y="3944"/>
                          <a:pt x="54" y="4042"/>
                        </a:cubicBezTo>
                        <a:cubicBezTo>
                          <a:pt x="36" y="4140"/>
                          <a:pt x="27" y="4238"/>
                          <a:pt x="19" y="4345"/>
                        </a:cubicBezTo>
                        <a:cubicBezTo>
                          <a:pt x="10" y="4443"/>
                          <a:pt x="1" y="4541"/>
                          <a:pt x="1" y="4640"/>
                        </a:cubicBezTo>
                        <a:cubicBezTo>
                          <a:pt x="1" y="4693"/>
                          <a:pt x="1" y="4738"/>
                          <a:pt x="1" y="4791"/>
                        </a:cubicBezTo>
                        <a:cubicBezTo>
                          <a:pt x="1" y="4845"/>
                          <a:pt x="1" y="4898"/>
                          <a:pt x="1" y="4943"/>
                        </a:cubicBezTo>
                        <a:cubicBezTo>
                          <a:pt x="1" y="5050"/>
                          <a:pt x="10" y="5148"/>
                          <a:pt x="19" y="5246"/>
                        </a:cubicBezTo>
                        <a:cubicBezTo>
                          <a:pt x="27" y="5344"/>
                          <a:pt x="36" y="5442"/>
                          <a:pt x="54" y="5541"/>
                        </a:cubicBezTo>
                        <a:cubicBezTo>
                          <a:pt x="72" y="5639"/>
                          <a:pt x="90" y="5737"/>
                          <a:pt x="108" y="5835"/>
                        </a:cubicBezTo>
                        <a:cubicBezTo>
                          <a:pt x="134" y="5933"/>
                          <a:pt x="161" y="6031"/>
                          <a:pt x="188" y="6129"/>
                        </a:cubicBezTo>
                        <a:cubicBezTo>
                          <a:pt x="215" y="6228"/>
                          <a:pt x="242" y="6317"/>
                          <a:pt x="277" y="6415"/>
                        </a:cubicBezTo>
                        <a:cubicBezTo>
                          <a:pt x="313" y="6513"/>
                          <a:pt x="349" y="6602"/>
                          <a:pt x="393" y="6700"/>
                        </a:cubicBezTo>
                        <a:cubicBezTo>
                          <a:pt x="429" y="6790"/>
                          <a:pt x="473" y="6879"/>
                          <a:pt x="518" y="6968"/>
                        </a:cubicBezTo>
                        <a:cubicBezTo>
                          <a:pt x="563" y="7057"/>
                          <a:pt x="616" y="7146"/>
                          <a:pt x="670" y="7236"/>
                        </a:cubicBezTo>
                        <a:cubicBezTo>
                          <a:pt x="714" y="7316"/>
                          <a:pt x="768" y="7405"/>
                          <a:pt x="821" y="7485"/>
                        </a:cubicBezTo>
                        <a:cubicBezTo>
                          <a:pt x="884" y="7566"/>
                          <a:pt x="946" y="7646"/>
                          <a:pt x="1009" y="7726"/>
                        </a:cubicBezTo>
                        <a:cubicBezTo>
                          <a:pt x="1062" y="7807"/>
                          <a:pt x="1125" y="7878"/>
                          <a:pt x="1196" y="7958"/>
                        </a:cubicBezTo>
                        <a:cubicBezTo>
                          <a:pt x="1259" y="8030"/>
                          <a:pt x="1330" y="8110"/>
                          <a:pt x="1401" y="8181"/>
                        </a:cubicBezTo>
                        <a:cubicBezTo>
                          <a:pt x="1473" y="8253"/>
                          <a:pt x="1544" y="8315"/>
                          <a:pt x="1615" y="8378"/>
                        </a:cubicBezTo>
                        <a:cubicBezTo>
                          <a:pt x="1696" y="8449"/>
                          <a:pt x="1776" y="8511"/>
                          <a:pt x="1856" y="8574"/>
                        </a:cubicBezTo>
                        <a:cubicBezTo>
                          <a:pt x="1928" y="8636"/>
                          <a:pt x="2008" y="8699"/>
                          <a:pt x="2097" y="8752"/>
                        </a:cubicBezTo>
                        <a:cubicBezTo>
                          <a:pt x="2177" y="8806"/>
                          <a:pt x="2267" y="8859"/>
                          <a:pt x="2356" y="8913"/>
                        </a:cubicBezTo>
                        <a:cubicBezTo>
                          <a:pt x="2436" y="8966"/>
                          <a:pt x="2525" y="9011"/>
                          <a:pt x="2615" y="9055"/>
                        </a:cubicBezTo>
                        <a:cubicBezTo>
                          <a:pt x="2704" y="9109"/>
                          <a:pt x="2793" y="9145"/>
                          <a:pt x="2891" y="9189"/>
                        </a:cubicBezTo>
                        <a:cubicBezTo>
                          <a:pt x="2980" y="9225"/>
                          <a:pt x="3069" y="9270"/>
                          <a:pt x="3159" y="9296"/>
                        </a:cubicBezTo>
                        <a:cubicBezTo>
                          <a:pt x="3257" y="9332"/>
                          <a:pt x="3355" y="9368"/>
                          <a:pt x="3453" y="9394"/>
                        </a:cubicBezTo>
                        <a:cubicBezTo>
                          <a:pt x="3551" y="9421"/>
                          <a:pt x="3640" y="9448"/>
                          <a:pt x="3739" y="9466"/>
                        </a:cubicBezTo>
                        <a:cubicBezTo>
                          <a:pt x="3837" y="9493"/>
                          <a:pt x="3935" y="9510"/>
                          <a:pt x="4042" y="9528"/>
                        </a:cubicBezTo>
                        <a:cubicBezTo>
                          <a:pt x="4140" y="9546"/>
                          <a:pt x="4238" y="9555"/>
                          <a:pt x="4336" y="9564"/>
                        </a:cubicBezTo>
                        <a:cubicBezTo>
                          <a:pt x="4434" y="9573"/>
                          <a:pt x="4533" y="9582"/>
                          <a:pt x="4640" y="9582"/>
                        </a:cubicBezTo>
                        <a:lnTo>
                          <a:pt x="4934" y="9582"/>
                        </a:lnTo>
                        <a:cubicBezTo>
                          <a:pt x="5041" y="9582"/>
                          <a:pt x="5139" y="9573"/>
                          <a:pt x="5237" y="9564"/>
                        </a:cubicBezTo>
                        <a:cubicBezTo>
                          <a:pt x="5344" y="9555"/>
                          <a:pt x="5434" y="9546"/>
                          <a:pt x="5532" y="9528"/>
                        </a:cubicBezTo>
                        <a:cubicBezTo>
                          <a:pt x="5630" y="9510"/>
                          <a:pt x="5737" y="9493"/>
                          <a:pt x="5835" y="9466"/>
                        </a:cubicBezTo>
                        <a:cubicBezTo>
                          <a:pt x="5933" y="9448"/>
                          <a:pt x="6031" y="9421"/>
                          <a:pt x="6120" y="9394"/>
                        </a:cubicBezTo>
                        <a:cubicBezTo>
                          <a:pt x="6219" y="9368"/>
                          <a:pt x="6317" y="9332"/>
                          <a:pt x="6415" y="9296"/>
                        </a:cubicBezTo>
                        <a:cubicBezTo>
                          <a:pt x="6504" y="9270"/>
                          <a:pt x="6593" y="9225"/>
                          <a:pt x="6683" y="9189"/>
                        </a:cubicBezTo>
                        <a:cubicBezTo>
                          <a:pt x="6781" y="9145"/>
                          <a:pt x="6870" y="9109"/>
                          <a:pt x="6959" y="9055"/>
                        </a:cubicBezTo>
                        <a:cubicBezTo>
                          <a:pt x="7048" y="9011"/>
                          <a:pt x="7137" y="8966"/>
                          <a:pt x="7218" y="8913"/>
                        </a:cubicBezTo>
                        <a:cubicBezTo>
                          <a:pt x="7307" y="8868"/>
                          <a:pt x="7396" y="8806"/>
                          <a:pt x="7485" y="8752"/>
                        </a:cubicBezTo>
                        <a:cubicBezTo>
                          <a:pt x="7566" y="8699"/>
                          <a:pt x="7646" y="8636"/>
                          <a:pt x="7717" y="8574"/>
                        </a:cubicBezTo>
                        <a:cubicBezTo>
                          <a:pt x="7798" y="8520"/>
                          <a:pt x="7878" y="8449"/>
                          <a:pt x="7958" y="8378"/>
                        </a:cubicBezTo>
                        <a:cubicBezTo>
                          <a:pt x="8030" y="8315"/>
                          <a:pt x="8101" y="8253"/>
                          <a:pt x="8172" y="8181"/>
                        </a:cubicBezTo>
                        <a:cubicBezTo>
                          <a:pt x="8244" y="8110"/>
                          <a:pt x="8315" y="8039"/>
                          <a:pt x="8378" y="7958"/>
                        </a:cubicBezTo>
                        <a:cubicBezTo>
                          <a:pt x="8449" y="7887"/>
                          <a:pt x="8511" y="7807"/>
                          <a:pt x="8565" y="7726"/>
                        </a:cubicBezTo>
                        <a:cubicBezTo>
                          <a:pt x="8627" y="7655"/>
                          <a:pt x="8690" y="7566"/>
                          <a:pt x="8752" y="7485"/>
                        </a:cubicBezTo>
                        <a:cubicBezTo>
                          <a:pt x="8806" y="7405"/>
                          <a:pt x="8859" y="7316"/>
                          <a:pt x="8904" y="7236"/>
                        </a:cubicBezTo>
                        <a:cubicBezTo>
                          <a:pt x="8957" y="7146"/>
                          <a:pt x="9011" y="7057"/>
                          <a:pt x="9056" y="6968"/>
                        </a:cubicBezTo>
                        <a:cubicBezTo>
                          <a:pt x="9100" y="6879"/>
                          <a:pt x="9145" y="6790"/>
                          <a:pt x="9180" y="6700"/>
                        </a:cubicBezTo>
                        <a:cubicBezTo>
                          <a:pt x="9225" y="6602"/>
                          <a:pt x="9261" y="6513"/>
                          <a:pt x="9296" y="6415"/>
                        </a:cubicBezTo>
                        <a:cubicBezTo>
                          <a:pt x="9332" y="6317"/>
                          <a:pt x="9359" y="6228"/>
                          <a:pt x="9386" y="6129"/>
                        </a:cubicBezTo>
                        <a:cubicBezTo>
                          <a:pt x="9412" y="6031"/>
                          <a:pt x="9439" y="5933"/>
                          <a:pt x="9466" y="5835"/>
                        </a:cubicBezTo>
                        <a:cubicBezTo>
                          <a:pt x="9484" y="5737"/>
                          <a:pt x="9502" y="5639"/>
                          <a:pt x="9519" y="5541"/>
                        </a:cubicBezTo>
                        <a:cubicBezTo>
                          <a:pt x="9537" y="5442"/>
                          <a:pt x="9546" y="5344"/>
                          <a:pt x="9555" y="5246"/>
                        </a:cubicBezTo>
                        <a:cubicBezTo>
                          <a:pt x="9564" y="5148"/>
                          <a:pt x="9573" y="5050"/>
                          <a:pt x="9573" y="4943"/>
                        </a:cubicBezTo>
                        <a:cubicBezTo>
                          <a:pt x="9582" y="4898"/>
                          <a:pt x="9582" y="4845"/>
                          <a:pt x="9582" y="4791"/>
                        </a:cubicBezTo>
                        <a:cubicBezTo>
                          <a:pt x="9582" y="4738"/>
                          <a:pt x="9582" y="4693"/>
                          <a:pt x="9573" y="4640"/>
                        </a:cubicBezTo>
                        <a:cubicBezTo>
                          <a:pt x="9573" y="4541"/>
                          <a:pt x="9564" y="4443"/>
                          <a:pt x="9555" y="4345"/>
                        </a:cubicBezTo>
                        <a:cubicBezTo>
                          <a:pt x="9546" y="4238"/>
                          <a:pt x="9537" y="4140"/>
                          <a:pt x="9519" y="4042"/>
                        </a:cubicBezTo>
                        <a:cubicBezTo>
                          <a:pt x="9502" y="3944"/>
                          <a:pt x="9484" y="3846"/>
                          <a:pt x="9466" y="3748"/>
                        </a:cubicBezTo>
                        <a:cubicBezTo>
                          <a:pt x="9439" y="3649"/>
                          <a:pt x="9412" y="3551"/>
                          <a:pt x="9386" y="3453"/>
                        </a:cubicBezTo>
                        <a:cubicBezTo>
                          <a:pt x="9359" y="3364"/>
                          <a:pt x="9332" y="3266"/>
                          <a:pt x="9296" y="3177"/>
                        </a:cubicBezTo>
                        <a:cubicBezTo>
                          <a:pt x="9261" y="3078"/>
                          <a:pt x="9225" y="2980"/>
                          <a:pt x="9180" y="2891"/>
                        </a:cubicBezTo>
                        <a:cubicBezTo>
                          <a:pt x="9145" y="2793"/>
                          <a:pt x="9100" y="2713"/>
                          <a:pt x="9056" y="2623"/>
                        </a:cubicBezTo>
                        <a:cubicBezTo>
                          <a:pt x="9011" y="2534"/>
                          <a:pt x="8957" y="2436"/>
                          <a:pt x="8904" y="2356"/>
                        </a:cubicBezTo>
                        <a:cubicBezTo>
                          <a:pt x="8859" y="2267"/>
                          <a:pt x="8806" y="2186"/>
                          <a:pt x="8752" y="2106"/>
                        </a:cubicBezTo>
                        <a:cubicBezTo>
                          <a:pt x="8690" y="2017"/>
                          <a:pt x="8627" y="1937"/>
                          <a:pt x="8565" y="1856"/>
                        </a:cubicBezTo>
                        <a:cubicBezTo>
                          <a:pt x="8511" y="1776"/>
                          <a:pt x="8449" y="1705"/>
                          <a:pt x="8378" y="1624"/>
                        </a:cubicBezTo>
                        <a:cubicBezTo>
                          <a:pt x="8315" y="1553"/>
                          <a:pt x="8244" y="1482"/>
                          <a:pt x="8172" y="1410"/>
                        </a:cubicBezTo>
                        <a:cubicBezTo>
                          <a:pt x="8101" y="1339"/>
                          <a:pt x="8030" y="1267"/>
                          <a:pt x="7958" y="1205"/>
                        </a:cubicBezTo>
                        <a:cubicBezTo>
                          <a:pt x="7878" y="1134"/>
                          <a:pt x="7798" y="1071"/>
                          <a:pt x="7717" y="1009"/>
                        </a:cubicBezTo>
                        <a:cubicBezTo>
                          <a:pt x="7646" y="946"/>
                          <a:pt x="7566" y="893"/>
                          <a:pt x="7485" y="830"/>
                        </a:cubicBezTo>
                        <a:cubicBezTo>
                          <a:pt x="7396" y="777"/>
                          <a:pt x="7307" y="723"/>
                          <a:pt x="7218" y="670"/>
                        </a:cubicBezTo>
                        <a:cubicBezTo>
                          <a:pt x="7137" y="616"/>
                          <a:pt x="7048" y="572"/>
                          <a:pt x="6959" y="527"/>
                        </a:cubicBezTo>
                        <a:cubicBezTo>
                          <a:pt x="6870" y="482"/>
                          <a:pt x="6781" y="438"/>
                          <a:pt x="6683" y="393"/>
                        </a:cubicBezTo>
                        <a:cubicBezTo>
                          <a:pt x="6593" y="358"/>
                          <a:pt x="6504" y="322"/>
                          <a:pt x="6415" y="286"/>
                        </a:cubicBezTo>
                        <a:cubicBezTo>
                          <a:pt x="6317" y="250"/>
                          <a:pt x="6219" y="224"/>
                          <a:pt x="6120" y="197"/>
                        </a:cubicBezTo>
                        <a:cubicBezTo>
                          <a:pt x="6022" y="161"/>
                          <a:pt x="5933" y="143"/>
                          <a:pt x="5835" y="117"/>
                        </a:cubicBezTo>
                        <a:cubicBezTo>
                          <a:pt x="5737" y="99"/>
                          <a:pt x="5630" y="72"/>
                          <a:pt x="5532" y="63"/>
                        </a:cubicBezTo>
                        <a:cubicBezTo>
                          <a:pt x="5434" y="45"/>
                          <a:pt x="5344" y="36"/>
                          <a:pt x="5237" y="27"/>
                        </a:cubicBezTo>
                        <a:cubicBezTo>
                          <a:pt x="5139" y="19"/>
                          <a:pt x="5041" y="10"/>
                          <a:pt x="4934" y="10"/>
                        </a:cubicBezTo>
                        <a:cubicBezTo>
                          <a:pt x="4889" y="1"/>
                          <a:pt x="4836" y="1"/>
                          <a:pt x="47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17"/>
                  <p:cNvSpPr/>
                  <p:nvPr/>
                </p:nvSpPr>
                <p:spPr>
                  <a:xfrm flipH="1">
                    <a:off x="11883909" y="2157050"/>
                    <a:ext cx="6915" cy="1001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" h="4123" extrusionOk="0">
                        <a:moveTo>
                          <a:pt x="10" y="1"/>
                        </a:moveTo>
                        <a:cubicBezTo>
                          <a:pt x="10" y="1"/>
                          <a:pt x="1" y="1"/>
                          <a:pt x="1" y="9"/>
                        </a:cubicBezTo>
                        <a:lnTo>
                          <a:pt x="1" y="4104"/>
                        </a:lnTo>
                        <a:cubicBezTo>
                          <a:pt x="1" y="4113"/>
                          <a:pt x="10" y="4122"/>
                          <a:pt x="10" y="4122"/>
                        </a:cubicBezTo>
                        <a:cubicBezTo>
                          <a:pt x="19" y="4122"/>
                          <a:pt x="28" y="4113"/>
                          <a:pt x="28" y="4104"/>
                        </a:cubicBezTo>
                        <a:lnTo>
                          <a:pt x="28" y="9"/>
                        </a:lnTo>
                        <a:cubicBezTo>
                          <a:pt x="28" y="1"/>
                          <a:pt x="19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17"/>
                  <p:cNvSpPr/>
                  <p:nvPr/>
                </p:nvSpPr>
                <p:spPr>
                  <a:xfrm flipH="1">
                    <a:off x="11035602" y="2610177"/>
                    <a:ext cx="855222" cy="548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3" h="2258" extrusionOk="0">
                        <a:moveTo>
                          <a:pt x="3444" y="0"/>
                        </a:moveTo>
                        <a:lnTo>
                          <a:pt x="10" y="2230"/>
                        </a:lnTo>
                        <a:cubicBezTo>
                          <a:pt x="1" y="2239"/>
                          <a:pt x="1" y="2248"/>
                          <a:pt x="1" y="2248"/>
                        </a:cubicBezTo>
                        <a:cubicBezTo>
                          <a:pt x="10" y="2248"/>
                          <a:pt x="10" y="2257"/>
                          <a:pt x="10" y="2257"/>
                        </a:cubicBezTo>
                        <a:cubicBezTo>
                          <a:pt x="19" y="2257"/>
                          <a:pt x="19" y="2257"/>
                          <a:pt x="19" y="2248"/>
                        </a:cubicBezTo>
                        <a:lnTo>
                          <a:pt x="3462" y="18"/>
                        </a:lnTo>
                        <a:cubicBezTo>
                          <a:pt x="3462" y="18"/>
                          <a:pt x="3462" y="9"/>
                          <a:pt x="346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17"/>
                  <p:cNvSpPr/>
                  <p:nvPr/>
                </p:nvSpPr>
                <p:spPr>
                  <a:xfrm flipH="1">
                    <a:off x="10958550" y="3151985"/>
                    <a:ext cx="932274" cy="412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5" h="1696" extrusionOk="0">
                        <a:moveTo>
                          <a:pt x="19" y="0"/>
                        </a:moveTo>
                        <a:cubicBezTo>
                          <a:pt x="10" y="0"/>
                          <a:pt x="10" y="0"/>
                          <a:pt x="1" y="9"/>
                        </a:cubicBezTo>
                        <a:cubicBezTo>
                          <a:pt x="1" y="18"/>
                          <a:pt x="1" y="18"/>
                          <a:pt x="10" y="27"/>
                        </a:cubicBezTo>
                        <a:cubicBezTo>
                          <a:pt x="10" y="27"/>
                          <a:pt x="3757" y="1695"/>
                          <a:pt x="3757" y="1695"/>
                        </a:cubicBezTo>
                        <a:cubicBezTo>
                          <a:pt x="3765" y="1695"/>
                          <a:pt x="3765" y="1686"/>
                          <a:pt x="3765" y="1686"/>
                        </a:cubicBezTo>
                        <a:cubicBezTo>
                          <a:pt x="3774" y="1677"/>
                          <a:pt x="3765" y="1677"/>
                          <a:pt x="3765" y="1668"/>
                        </a:cubicBez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17"/>
                  <p:cNvSpPr/>
                  <p:nvPr/>
                </p:nvSpPr>
                <p:spPr>
                  <a:xfrm flipH="1">
                    <a:off x="11725361" y="3151985"/>
                    <a:ext cx="165463" cy="9907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4078" extrusionOk="0">
                        <a:moveTo>
                          <a:pt x="10" y="0"/>
                        </a:moveTo>
                        <a:cubicBezTo>
                          <a:pt x="10" y="0"/>
                          <a:pt x="1" y="9"/>
                          <a:pt x="1" y="18"/>
                        </a:cubicBezTo>
                        <a:lnTo>
                          <a:pt x="643" y="4068"/>
                        </a:lnTo>
                        <a:cubicBezTo>
                          <a:pt x="643" y="4068"/>
                          <a:pt x="652" y="4077"/>
                          <a:pt x="652" y="4077"/>
                        </a:cubicBezTo>
                        <a:lnTo>
                          <a:pt x="661" y="4077"/>
                        </a:lnTo>
                        <a:cubicBezTo>
                          <a:pt x="661" y="4077"/>
                          <a:pt x="670" y="4068"/>
                          <a:pt x="670" y="4059"/>
                        </a:cubicBezTo>
                        <a:lnTo>
                          <a:pt x="28" y="9"/>
                        </a:lnTo>
                        <a:cubicBezTo>
                          <a:pt x="28" y="9"/>
                          <a:pt x="19" y="0"/>
                          <a:pt x="1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17"/>
                  <p:cNvSpPr/>
                  <p:nvPr/>
                </p:nvSpPr>
                <p:spPr>
                  <a:xfrm flipH="1">
                    <a:off x="11883927" y="3152471"/>
                    <a:ext cx="760390" cy="6715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79" h="2764" extrusionOk="0">
                        <a:moveTo>
                          <a:pt x="3065" y="0"/>
                        </a:moveTo>
                        <a:cubicBezTo>
                          <a:pt x="3063" y="0"/>
                          <a:pt x="3061" y="3"/>
                          <a:pt x="3061" y="7"/>
                        </a:cubicBezTo>
                        <a:lnTo>
                          <a:pt x="10" y="2746"/>
                        </a:lnTo>
                        <a:cubicBezTo>
                          <a:pt x="1" y="2755"/>
                          <a:pt x="1" y="2755"/>
                          <a:pt x="10" y="2764"/>
                        </a:cubicBezTo>
                        <a:lnTo>
                          <a:pt x="28" y="2764"/>
                        </a:lnTo>
                        <a:lnTo>
                          <a:pt x="3070" y="16"/>
                        </a:lnTo>
                        <a:cubicBezTo>
                          <a:pt x="3079" y="16"/>
                          <a:pt x="3079" y="7"/>
                          <a:pt x="3070" y="7"/>
                        </a:cubicBezTo>
                        <a:cubicBezTo>
                          <a:pt x="3070" y="3"/>
                          <a:pt x="3067" y="0"/>
                          <a:pt x="306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17"/>
                  <p:cNvSpPr/>
                  <p:nvPr/>
                </p:nvSpPr>
                <p:spPr>
                  <a:xfrm flipH="1">
                    <a:off x="11883933" y="2893958"/>
                    <a:ext cx="985123" cy="264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89" h="1090" extrusionOk="0">
                        <a:moveTo>
                          <a:pt x="19" y="1"/>
                        </a:moveTo>
                        <a:cubicBezTo>
                          <a:pt x="10" y="1"/>
                          <a:pt x="1" y="1"/>
                          <a:pt x="1" y="10"/>
                        </a:cubicBezTo>
                        <a:cubicBezTo>
                          <a:pt x="1" y="19"/>
                          <a:pt x="1" y="19"/>
                          <a:pt x="10" y="27"/>
                        </a:cubicBezTo>
                        <a:cubicBezTo>
                          <a:pt x="10" y="27"/>
                          <a:pt x="3971" y="1089"/>
                          <a:pt x="3971" y="1089"/>
                        </a:cubicBezTo>
                        <a:cubicBezTo>
                          <a:pt x="3980" y="1089"/>
                          <a:pt x="3980" y="1080"/>
                          <a:pt x="3989" y="1080"/>
                        </a:cubicBezTo>
                        <a:cubicBezTo>
                          <a:pt x="3989" y="1071"/>
                          <a:pt x="3980" y="1062"/>
                          <a:pt x="3980" y="1062"/>
                        </a:cubicBezTo>
                        <a:lnTo>
                          <a:pt x="1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17"/>
                  <p:cNvSpPr/>
                  <p:nvPr/>
                </p:nvSpPr>
                <p:spPr>
                  <a:xfrm flipH="1">
                    <a:off x="11883917" y="2204671"/>
                    <a:ext cx="319813" cy="954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5" h="3927" extrusionOk="0">
                        <a:moveTo>
                          <a:pt x="10" y="1"/>
                        </a:moveTo>
                        <a:cubicBezTo>
                          <a:pt x="1" y="1"/>
                          <a:pt x="1" y="10"/>
                          <a:pt x="1" y="19"/>
                        </a:cubicBezTo>
                        <a:lnTo>
                          <a:pt x="1268" y="3917"/>
                        </a:lnTo>
                        <a:cubicBezTo>
                          <a:pt x="1268" y="3917"/>
                          <a:pt x="1277" y="3926"/>
                          <a:pt x="1277" y="3926"/>
                        </a:cubicBezTo>
                        <a:lnTo>
                          <a:pt x="1286" y="3926"/>
                        </a:lnTo>
                        <a:cubicBezTo>
                          <a:pt x="1286" y="3917"/>
                          <a:pt x="1295" y="3917"/>
                          <a:pt x="1295" y="3908"/>
                        </a:cubicBezTo>
                        <a:lnTo>
                          <a:pt x="28" y="10"/>
                        </a:lnTo>
                        <a:cubicBezTo>
                          <a:pt x="19" y="1"/>
                          <a:pt x="19" y="1"/>
                          <a:pt x="1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17"/>
                  <p:cNvSpPr/>
                  <p:nvPr/>
                </p:nvSpPr>
                <p:spPr>
                  <a:xfrm flipH="1">
                    <a:off x="11247247" y="2378147"/>
                    <a:ext cx="643578" cy="780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6" h="3213" extrusionOk="0">
                        <a:moveTo>
                          <a:pt x="2588" y="0"/>
                        </a:moveTo>
                        <a:lnTo>
                          <a:pt x="1" y="3194"/>
                        </a:lnTo>
                        <a:cubicBezTo>
                          <a:pt x="1" y="3194"/>
                          <a:pt x="1" y="3203"/>
                          <a:pt x="10" y="3203"/>
                        </a:cubicBezTo>
                        <a:cubicBezTo>
                          <a:pt x="10" y="3212"/>
                          <a:pt x="10" y="3212"/>
                          <a:pt x="10" y="3212"/>
                        </a:cubicBezTo>
                        <a:cubicBezTo>
                          <a:pt x="19" y="3212"/>
                          <a:pt x="19" y="3212"/>
                          <a:pt x="19" y="3203"/>
                        </a:cubicBezTo>
                        <a:lnTo>
                          <a:pt x="2606" y="18"/>
                        </a:lnTo>
                        <a:cubicBezTo>
                          <a:pt x="2606" y="9"/>
                          <a:pt x="2606" y="9"/>
                          <a:pt x="260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17"/>
                  <p:cNvSpPr/>
                  <p:nvPr/>
                </p:nvSpPr>
                <p:spPr>
                  <a:xfrm flipH="1">
                    <a:off x="10877054" y="3151985"/>
                    <a:ext cx="1013771" cy="110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5" h="456" extrusionOk="0">
                        <a:moveTo>
                          <a:pt x="19" y="0"/>
                        </a:moveTo>
                        <a:cubicBezTo>
                          <a:pt x="10" y="0"/>
                          <a:pt x="1" y="9"/>
                          <a:pt x="1" y="9"/>
                        </a:cubicBezTo>
                        <a:cubicBezTo>
                          <a:pt x="1" y="18"/>
                          <a:pt x="10" y="27"/>
                          <a:pt x="10" y="27"/>
                        </a:cubicBezTo>
                        <a:cubicBezTo>
                          <a:pt x="10" y="27"/>
                          <a:pt x="4087" y="455"/>
                          <a:pt x="4096" y="455"/>
                        </a:cubicBezTo>
                        <a:cubicBezTo>
                          <a:pt x="4096" y="455"/>
                          <a:pt x="4104" y="446"/>
                          <a:pt x="4104" y="446"/>
                        </a:cubicBezTo>
                        <a:cubicBezTo>
                          <a:pt x="4104" y="437"/>
                          <a:pt x="4096" y="428"/>
                          <a:pt x="4096" y="428"/>
                        </a:cubicBez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17"/>
                  <p:cNvSpPr/>
                  <p:nvPr/>
                </p:nvSpPr>
                <p:spPr>
                  <a:xfrm flipH="1">
                    <a:off x="11423329" y="3151985"/>
                    <a:ext cx="467495" cy="893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" h="3676" extrusionOk="0">
                        <a:moveTo>
                          <a:pt x="10" y="0"/>
                        </a:moveTo>
                        <a:cubicBezTo>
                          <a:pt x="1" y="9"/>
                          <a:pt x="1" y="9"/>
                          <a:pt x="1" y="18"/>
                        </a:cubicBezTo>
                        <a:lnTo>
                          <a:pt x="1865" y="3676"/>
                        </a:lnTo>
                        <a:lnTo>
                          <a:pt x="1883" y="3676"/>
                        </a:lnTo>
                        <a:cubicBezTo>
                          <a:pt x="1883" y="3676"/>
                          <a:pt x="1892" y="3667"/>
                          <a:pt x="1883" y="3658"/>
                        </a:cubicBezTo>
                        <a:lnTo>
                          <a:pt x="28" y="9"/>
                        </a:lnTo>
                        <a:cubicBezTo>
                          <a:pt x="19" y="0"/>
                          <a:pt x="10" y="0"/>
                          <a:pt x="1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4" name="Google Shape;1204;p17"/>
                  <p:cNvSpPr/>
                  <p:nvPr/>
                </p:nvSpPr>
                <p:spPr>
                  <a:xfrm flipH="1">
                    <a:off x="11883922" y="3151985"/>
                    <a:ext cx="513677" cy="869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0" h="3578" extrusionOk="0">
                        <a:moveTo>
                          <a:pt x="2071" y="0"/>
                        </a:moveTo>
                        <a:cubicBezTo>
                          <a:pt x="2062" y="0"/>
                          <a:pt x="2062" y="0"/>
                          <a:pt x="2053" y="9"/>
                        </a:cubicBezTo>
                        <a:lnTo>
                          <a:pt x="10" y="3560"/>
                        </a:lnTo>
                        <a:cubicBezTo>
                          <a:pt x="1" y="3569"/>
                          <a:pt x="1" y="3569"/>
                          <a:pt x="19" y="3578"/>
                        </a:cubicBezTo>
                        <a:cubicBezTo>
                          <a:pt x="19" y="3578"/>
                          <a:pt x="19" y="3578"/>
                          <a:pt x="28" y="3569"/>
                        </a:cubicBezTo>
                        <a:lnTo>
                          <a:pt x="2080" y="18"/>
                        </a:lnTo>
                        <a:cubicBezTo>
                          <a:pt x="2080" y="9"/>
                          <a:pt x="2080" y="9"/>
                          <a:pt x="207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17"/>
                  <p:cNvSpPr/>
                  <p:nvPr/>
                </p:nvSpPr>
                <p:spPr>
                  <a:xfrm flipH="1">
                    <a:off x="11883933" y="3151985"/>
                    <a:ext cx="1017969" cy="58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2" h="242" extrusionOk="0">
                        <a:moveTo>
                          <a:pt x="4104" y="0"/>
                        </a:moveTo>
                        <a:lnTo>
                          <a:pt x="9" y="214"/>
                        </a:lnTo>
                        <a:cubicBezTo>
                          <a:pt x="9" y="214"/>
                          <a:pt x="0" y="223"/>
                          <a:pt x="0" y="232"/>
                        </a:cubicBezTo>
                        <a:cubicBezTo>
                          <a:pt x="0" y="232"/>
                          <a:pt x="9" y="241"/>
                          <a:pt x="9" y="241"/>
                        </a:cubicBezTo>
                        <a:lnTo>
                          <a:pt x="4113" y="27"/>
                        </a:lnTo>
                        <a:cubicBezTo>
                          <a:pt x="4113" y="27"/>
                          <a:pt x="4122" y="18"/>
                          <a:pt x="4122" y="9"/>
                        </a:cubicBezTo>
                        <a:cubicBezTo>
                          <a:pt x="4122" y="9"/>
                          <a:pt x="4113" y="0"/>
                          <a:pt x="410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17"/>
                  <p:cNvSpPr/>
                  <p:nvPr/>
                </p:nvSpPr>
                <p:spPr>
                  <a:xfrm flipH="1">
                    <a:off x="11883924" y="2346075"/>
                    <a:ext cx="601595" cy="812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3345" extrusionOk="0">
                        <a:moveTo>
                          <a:pt x="13" y="1"/>
                        </a:moveTo>
                        <a:cubicBezTo>
                          <a:pt x="11" y="1"/>
                          <a:pt x="9" y="3"/>
                          <a:pt x="9" y="8"/>
                        </a:cubicBezTo>
                        <a:cubicBezTo>
                          <a:pt x="0" y="8"/>
                          <a:pt x="0" y="16"/>
                          <a:pt x="0" y="16"/>
                        </a:cubicBezTo>
                        <a:lnTo>
                          <a:pt x="2409" y="3335"/>
                        </a:lnTo>
                        <a:cubicBezTo>
                          <a:pt x="2418" y="3335"/>
                          <a:pt x="2418" y="3344"/>
                          <a:pt x="2418" y="3344"/>
                        </a:cubicBezTo>
                        <a:cubicBezTo>
                          <a:pt x="2427" y="3344"/>
                          <a:pt x="2427" y="3344"/>
                          <a:pt x="2427" y="3335"/>
                        </a:cubicBezTo>
                        <a:cubicBezTo>
                          <a:pt x="2436" y="3335"/>
                          <a:pt x="2436" y="3326"/>
                          <a:pt x="2427" y="3326"/>
                        </a:cubicBezTo>
                        <a:lnTo>
                          <a:pt x="18" y="8"/>
                        </a:lnTo>
                        <a:cubicBezTo>
                          <a:pt x="18" y="3"/>
                          <a:pt x="16" y="1"/>
                          <a:pt x="1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17"/>
                  <p:cNvSpPr/>
                  <p:nvPr/>
                </p:nvSpPr>
                <p:spPr>
                  <a:xfrm flipH="1">
                    <a:off x="11520384" y="2222164"/>
                    <a:ext cx="370440" cy="9366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" h="3855" extrusionOk="0">
                        <a:moveTo>
                          <a:pt x="1491" y="0"/>
                        </a:moveTo>
                        <a:cubicBezTo>
                          <a:pt x="1482" y="0"/>
                          <a:pt x="1473" y="0"/>
                          <a:pt x="1473" y="9"/>
                        </a:cubicBezTo>
                        <a:lnTo>
                          <a:pt x="1" y="3836"/>
                        </a:lnTo>
                        <a:cubicBezTo>
                          <a:pt x="1" y="3845"/>
                          <a:pt x="1" y="3845"/>
                          <a:pt x="10" y="3854"/>
                        </a:cubicBezTo>
                        <a:cubicBezTo>
                          <a:pt x="19" y="3854"/>
                          <a:pt x="19" y="3845"/>
                          <a:pt x="28" y="3845"/>
                        </a:cubicBezTo>
                        <a:lnTo>
                          <a:pt x="1491" y="18"/>
                        </a:lnTo>
                        <a:cubicBezTo>
                          <a:pt x="1500" y="9"/>
                          <a:pt x="1491" y="0"/>
                          <a:pt x="149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17"/>
                  <p:cNvSpPr/>
                  <p:nvPr/>
                </p:nvSpPr>
                <p:spPr>
                  <a:xfrm flipH="1">
                    <a:off x="10894588" y="2945952"/>
                    <a:ext cx="996237" cy="212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4" h="876" extrusionOk="0">
                        <a:moveTo>
                          <a:pt x="4024" y="1"/>
                        </a:moveTo>
                        <a:lnTo>
                          <a:pt x="10" y="848"/>
                        </a:lnTo>
                        <a:cubicBezTo>
                          <a:pt x="10" y="848"/>
                          <a:pt x="1" y="857"/>
                          <a:pt x="1" y="866"/>
                        </a:cubicBezTo>
                        <a:cubicBezTo>
                          <a:pt x="1" y="866"/>
                          <a:pt x="10" y="875"/>
                          <a:pt x="10" y="875"/>
                        </a:cubicBezTo>
                        <a:lnTo>
                          <a:pt x="19" y="875"/>
                        </a:lnTo>
                        <a:lnTo>
                          <a:pt x="4024" y="19"/>
                        </a:lnTo>
                        <a:cubicBezTo>
                          <a:pt x="4033" y="19"/>
                          <a:pt x="4033" y="10"/>
                          <a:pt x="4033" y="10"/>
                        </a:cubicBezTo>
                        <a:cubicBezTo>
                          <a:pt x="4033" y="1"/>
                          <a:pt x="4024" y="1"/>
                          <a:pt x="402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17"/>
                  <p:cNvSpPr/>
                  <p:nvPr/>
                </p:nvSpPr>
                <p:spPr>
                  <a:xfrm flipH="1">
                    <a:off x="11167972" y="3152471"/>
                    <a:ext cx="722852" cy="710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7" h="2925" extrusionOk="0">
                        <a:moveTo>
                          <a:pt x="14" y="0"/>
                        </a:moveTo>
                        <a:cubicBezTo>
                          <a:pt x="12" y="0"/>
                          <a:pt x="10" y="3"/>
                          <a:pt x="10" y="7"/>
                        </a:cubicBezTo>
                        <a:cubicBezTo>
                          <a:pt x="1" y="7"/>
                          <a:pt x="1" y="16"/>
                          <a:pt x="10" y="16"/>
                        </a:cubicBezTo>
                        <a:lnTo>
                          <a:pt x="2909" y="2915"/>
                        </a:lnTo>
                        <a:cubicBezTo>
                          <a:pt x="2909" y="2924"/>
                          <a:pt x="2909" y="2924"/>
                          <a:pt x="2909" y="2924"/>
                        </a:cubicBezTo>
                        <a:cubicBezTo>
                          <a:pt x="2918" y="2924"/>
                          <a:pt x="2918" y="2924"/>
                          <a:pt x="2918" y="2915"/>
                        </a:cubicBezTo>
                        <a:cubicBezTo>
                          <a:pt x="2927" y="2915"/>
                          <a:pt x="2927" y="2907"/>
                          <a:pt x="2918" y="2907"/>
                        </a:cubicBezTo>
                        <a:lnTo>
                          <a:pt x="19" y="7"/>
                        </a:lnTo>
                        <a:cubicBezTo>
                          <a:pt x="19" y="3"/>
                          <a:pt x="16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17"/>
                  <p:cNvSpPr/>
                  <p:nvPr/>
                </p:nvSpPr>
                <p:spPr>
                  <a:xfrm flipH="1">
                    <a:off x="11883914" y="3151985"/>
                    <a:ext cx="216090" cy="9798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" h="4033" extrusionOk="0">
                        <a:moveTo>
                          <a:pt x="866" y="0"/>
                        </a:moveTo>
                        <a:cubicBezTo>
                          <a:pt x="857" y="0"/>
                          <a:pt x="848" y="9"/>
                          <a:pt x="848" y="9"/>
                        </a:cubicBezTo>
                        <a:lnTo>
                          <a:pt x="0" y="4024"/>
                        </a:lnTo>
                        <a:cubicBezTo>
                          <a:pt x="0" y="4033"/>
                          <a:pt x="0" y="4033"/>
                          <a:pt x="9" y="4033"/>
                        </a:cubicBezTo>
                        <a:cubicBezTo>
                          <a:pt x="9" y="4033"/>
                          <a:pt x="18" y="4033"/>
                          <a:pt x="18" y="4024"/>
                        </a:cubicBezTo>
                        <a:lnTo>
                          <a:pt x="875" y="18"/>
                        </a:lnTo>
                        <a:cubicBezTo>
                          <a:pt x="875" y="9"/>
                          <a:pt x="866" y="0"/>
                          <a:pt x="86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17"/>
                  <p:cNvSpPr/>
                  <p:nvPr/>
                </p:nvSpPr>
                <p:spPr>
                  <a:xfrm flipH="1">
                    <a:off x="11883932" y="3151985"/>
                    <a:ext cx="952031" cy="362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5" h="1491" extrusionOk="0">
                        <a:moveTo>
                          <a:pt x="3837" y="0"/>
                        </a:moveTo>
                        <a:lnTo>
                          <a:pt x="10" y="1472"/>
                        </a:lnTo>
                        <a:cubicBezTo>
                          <a:pt x="1" y="1472"/>
                          <a:pt x="1" y="1481"/>
                          <a:pt x="1" y="1490"/>
                        </a:cubicBezTo>
                        <a:lnTo>
                          <a:pt x="18" y="1490"/>
                        </a:lnTo>
                        <a:lnTo>
                          <a:pt x="3846" y="27"/>
                        </a:lnTo>
                        <a:cubicBezTo>
                          <a:pt x="3855" y="18"/>
                          <a:pt x="3855" y="18"/>
                          <a:pt x="3855" y="9"/>
                        </a:cubicBezTo>
                        <a:cubicBezTo>
                          <a:pt x="3846" y="0"/>
                          <a:pt x="3846" y="0"/>
                          <a:pt x="383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17"/>
                  <p:cNvSpPr/>
                  <p:nvPr/>
                </p:nvSpPr>
                <p:spPr>
                  <a:xfrm flipH="1">
                    <a:off x="11883929" y="2566686"/>
                    <a:ext cx="826328" cy="592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6" h="2437" extrusionOk="0">
                        <a:moveTo>
                          <a:pt x="18" y="1"/>
                        </a:moveTo>
                        <a:cubicBezTo>
                          <a:pt x="18" y="1"/>
                          <a:pt x="9" y="1"/>
                          <a:pt x="9" y="10"/>
                        </a:cubicBezTo>
                        <a:cubicBezTo>
                          <a:pt x="0" y="10"/>
                          <a:pt x="0" y="18"/>
                          <a:pt x="9" y="18"/>
                        </a:cubicBezTo>
                        <a:cubicBezTo>
                          <a:pt x="9" y="18"/>
                          <a:pt x="3328" y="2427"/>
                          <a:pt x="3328" y="2436"/>
                        </a:cubicBezTo>
                        <a:cubicBezTo>
                          <a:pt x="3337" y="2436"/>
                          <a:pt x="3337" y="2427"/>
                          <a:pt x="3337" y="2427"/>
                        </a:cubicBezTo>
                        <a:cubicBezTo>
                          <a:pt x="3346" y="2427"/>
                          <a:pt x="3346" y="2418"/>
                          <a:pt x="3337" y="2409"/>
                        </a:cubicBezTo>
                        <a:lnTo>
                          <a:pt x="1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17"/>
                  <p:cNvSpPr/>
                  <p:nvPr/>
                </p:nvSpPr>
                <p:spPr>
                  <a:xfrm flipH="1">
                    <a:off x="11831060" y="2157050"/>
                    <a:ext cx="59764" cy="1001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" h="4123" extrusionOk="0">
                        <a:moveTo>
                          <a:pt x="224" y="1"/>
                        </a:moveTo>
                        <a:cubicBezTo>
                          <a:pt x="224" y="1"/>
                          <a:pt x="215" y="9"/>
                          <a:pt x="215" y="9"/>
                        </a:cubicBezTo>
                        <a:lnTo>
                          <a:pt x="1" y="4104"/>
                        </a:lnTo>
                        <a:cubicBezTo>
                          <a:pt x="1" y="4113"/>
                          <a:pt x="10" y="4122"/>
                          <a:pt x="10" y="4122"/>
                        </a:cubicBezTo>
                        <a:cubicBezTo>
                          <a:pt x="19" y="4122"/>
                          <a:pt x="28" y="4113"/>
                          <a:pt x="28" y="4113"/>
                        </a:cubicBezTo>
                        <a:lnTo>
                          <a:pt x="242" y="9"/>
                        </a:lnTo>
                        <a:cubicBezTo>
                          <a:pt x="242" y="9"/>
                          <a:pt x="233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17"/>
                  <p:cNvSpPr/>
                  <p:nvPr/>
                </p:nvSpPr>
                <p:spPr>
                  <a:xfrm flipH="1">
                    <a:off x="11006955" y="2653910"/>
                    <a:ext cx="883870" cy="504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2078" extrusionOk="0">
                        <a:moveTo>
                          <a:pt x="3569" y="1"/>
                        </a:moveTo>
                        <a:cubicBezTo>
                          <a:pt x="3567" y="1"/>
                          <a:pt x="3565" y="3"/>
                          <a:pt x="3560" y="7"/>
                        </a:cubicBezTo>
                        <a:lnTo>
                          <a:pt x="10" y="2050"/>
                        </a:lnTo>
                        <a:cubicBezTo>
                          <a:pt x="1" y="2059"/>
                          <a:pt x="1" y="2059"/>
                          <a:pt x="1" y="2068"/>
                        </a:cubicBezTo>
                        <a:cubicBezTo>
                          <a:pt x="10" y="2068"/>
                          <a:pt x="10" y="2077"/>
                          <a:pt x="10" y="2077"/>
                        </a:cubicBezTo>
                        <a:lnTo>
                          <a:pt x="19" y="2077"/>
                        </a:lnTo>
                        <a:lnTo>
                          <a:pt x="3569" y="25"/>
                        </a:lnTo>
                        <a:cubicBezTo>
                          <a:pt x="3578" y="16"/>
                          <a:pt x="3578" y="16"/>
                          <a:pt x="3578" y="7"/>
                        </a:cubicBezTo>
                        <a:cubicBezTo>
                          <a:pt x="3574" y="3"/>
                          <a:pt x="3571" y="1"/>
                          <a:pt x="356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17"/>
                  <p:cNvSpPr/>
                  <p:nvPr/>
                </p:nvSpPr>
                <p:spPr>
                  <a:xfrm flipH="1">
                    <a:off x="10982752" y="3151985"/>
                    <a:ext cx="908072" cy="457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7" h="1883" extrusionOk="0">
                        <a:moveTo>
                          <a:pt x="19" y="0"/>
                        </a:moveTo>
                        <a:cubicBezTo>
                          <a:pt x="10" y="0"/>
                          <a:pt x="10" y="0"/>
                          <a:pt x="1" y="9"/>
                        </a:cubicBezTo>
                        <a:cubicBezTo>
                          <a:pt x="1" y="9"/>
                          <a:pt x="1" y="18"/>
                          <a:pt x="10" y="27"/>
                        </a:cubicBezTo>
                        <a:cubicBezTo>
                          <a:pt x="10" y="27"/>
                          <a:pt x="3658" y="1883"/>
                          <a:pt x="3667" y="1883"/>
                        </a:cubicBezTo>
                        <a:lnTo>
                          <a:pt x="3676" y="1883"/>
                        </a:lnTo>
                        <a:cubicBezTo>
                          <a:pt x="3676" y="1874"/>
                          <a:pt x="3676" y="1865"/>
                          <a:pt x="3676" y="1865"/>
                        </a:cubicBez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17"/>
                  <p:cNvSpPr/>
                  <p:nvPr/>
                </p:nvSpPr>
                <p:spPr>
                  <a:xfrm flipH="1">
                    <a:off x="11778211" y="3151985"/>
                    <a:ext cx="112614" cy="997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104" extrusionOk="0">
                        <a:moveTo>
                          <a:pt x="10" y="0"/>
                        </a:moveTo>
                        <a:cubicBezTo>
                          <a:pt x="10" y="0"/>
                          <a:pt x="1" y="9"/>
                          <a:pt x="1" y="18"/>
                        </a:cubicBezTo>
                        <a:lnTo>
                          <a:pt x="429" y="4095"/>
                        </a:lnTo>
                        <a:cubicBezTo>
                          <a:pt x="429" y="4095"/>
                          <a:pt x="438" y="4104"/>
                          <a:pt x="438" y="4104"/>
                        </a:cubicBezTo>
                        <a:lnTo>
                          <a:pt x="447" y="4104"/>
                        </a:lnTo>
                        <a:cubicBezTo>
                          <a:pt x="447" y="4104"/>
                          <a:pt x="456" y="4095"/>
                          <a:pt x="456" y="4086"/>
                        </a:cubicBezTo>
                        <a:lnTo>
                          <a:pt x="28" y="9"/>
                        </a:lnTo>
                        <a:cubicBezTo>
                          <a:pt x="28" y="9"/>
                          <a:pt x="19" y="0"/>
                          <a:pt x="1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17"/>
                  <p:cNvSpPr/>
                  <p:nvPr/>
                </p:nvSpPr>
                <p:spPr>
                  <a:xfrm flipH="1">
                    <a:off x="11883928" y="3151985"/>
                    <a:ext cx="793482" cy="63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3" h="2606" extrusionOk="0">
                        <a:moveTo>
                          <a:pt x="3195" y="0"/>
                        </a:moveTo>
                        <a:lnTo>
                          <a:pt x="1" y="2587"/>
                        </a:lnTo>
                        <a:cubicBezTo>
                          <a:pt x="1" y="2587"/>
                          <a:pt x="1" y="2596"/>
                          <a:pt x="1" y="2605"/>
                        </a:cubicBezTo>
                        <a:lnTo>
                          <a:pt x="19" y="2605"/>
                        </a:lnTo>
                        <a:lnTo>
                          <a:pt x="3204" y="18"/>
                        </a:lnTo>
                        <a:cubicBezTo>
                          <a:pt x="3213" y="18"/>
                          <a:pt x="3213" y="9"/>
                          <a:pt x="3204" y="9"/>
                        </a:cubicBezTo>
                        <a:cubicBezTo>
                          <a:pt x="3204" y="0"/>
                          <a:pt x="3195" y="0"/>
                          <a:pt x="31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8" name="Google Shape;1218;p17"/>
                  <p:cNvSpPr/>
                  <p:nvPr/>
                </p:nvSpPr>
                <p:spPr>
                  <a:xfrm flipH="1">
                    <a:off x="11883932" y="2844150"/>
                    <a:ext cx="969565" cy="314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6" h="1295" extrusionOk="0">
                        <a:moveTo>
                          <a:pt x="18" y="0"/>
                        </a:moveTo>
                        <a:cubicBezTo>
                          <a:pt x="9" y="0"/>
                          <a:pt x="0" y="0"/>
                          <a:pt x="0" y="9"/>
                        </a:cubicBezTo>
                        <a:cubicBezTo>
                          <a:pt x="0" y="18"/>
                          <a:pt x="0" y="18"/>
                          <a:pt x="9" y="27"/>
                        </a:cubicBezTo>
                        <a:cubicBezTo>
                          <a:pt x="9" y="27"/>
                          <a:pt x="3908" y="1294"/>
                          <a:pt x="3908" y="1294"/>
                        </a:cubicBezTo>
                        <a:cubicBezTo>
                          <a:pt x="3917" y="1294"/>
                          <a:pt x="3917" y="1285"/>
                          <a:pt x="3926" y="1285"/>
                        </a:cubicBezTo>
                        <a:cubicBezTo>
                          <a:pt x="3926" y="1276"/>
                          <a:pt x="3917" y="1267"/>
                          <a:pt x="3917" y="1267"/>
                        </a:cubicBez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9" name="Google Shape;1219;p17"/>
                  <p:cNvSpPr/>
                  <p:nvPr/>
                </p:nvSpPr>
                <p:spPr>
                  <a:xfrm flipH="1">
                    <a:off x="11883916" y="2189607"/>
                    <a:ext cx="268939" cy="969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" h="3989" extrusionOk="0">
                        <a:moveTo>
                          <a:pt x="9" y="0"/>
                        </a:moveTo>
                        <a:cubicBezTo>
                          <a:pt x="0" y="0"/>
                          <a:pt x="0" y="9"/>
                          <a:pt x="0" y="18"/>
                        </a:cubicBezTo>
                        <a:lnTo>
                          <a:pt x="1062" y="3979"/>
                        </a:lnTo>
                        <a:cubicBezTo>
                          <a:pt x="1062" y="3979"/>
                          <a:pt x="1071" y="3988"/>
                          <a:pt x="1071" y="3988"/>
                        </a:cubicBezTo>
                        <a:lnTo>
                          <a:pt x="1080" y="3988"/>
                        </a:lnTo>
                        <a:cubicBezTo>
                          <a:pt x="1080" y="3979"/>
                          <a:pt x="1089" y="3979"/>
                          <a:pt x="1089" y="3970"/>
                        </a:cubicBezTo>
                        <a:lnTo>
                          <a:pt x="27" y="9"/>
                        </a:lnTo>
                        <a:cubicBezTo>
                          <a:pt x="18" y="0"/>
                          <a:pt x="18" y="0"/>
                          <a:pt x="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17"/>
                  <p:cNvSpPr/>
                  <p:nvPr/>
                </p:nvSpPr>
                <p:spPr>
                  <a:xfrm flipH="1">
                    <a:off x="11811305" y="3078124"/>
                    <a:ext cx="154350" cy="152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" h="626" extrusionOk="0">
                        <a:moveTo>
                          <a:pt x="313" y="1"/>
                        </a:moveTo>
                        <a:cubicBezTo>
                          <a:pt x="143" y="1"/>
                          <a:pt x="0" y="144"/>
                          <a:pt x="0" y="313"/>
                        </a:cubicBezTo>
                        <a:cubicBezTo>
                          <a:pt x="0" y="492"/>
                          <a:pt x="143" y="625"/>
                          <a:pt x="313" y="625"/>
                        </a:cubicBezTo>
                        <a:cubicBezTo>
                          <a:pt x="491" y="625"/>
                          <a:pt x="625" y="492"/>
                          <a:pt x="625" y="313"/>
                        </a:cubicBezTo>
                        <a:cubicBezTo>
                          <a:pt x="625" y="144"/>
                          <a:pt x="491" y="1"/>
                          <a:pt x="31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17"/>
                  <p:cNvSpPr/>
                  <p:nvPr/>
                </p:nvSpPr>
                <p:spPr>
                  <a:xfrm flipH="1">
                    <a:off x="10663462" y="1953933"/>
                    <a:ext cx="2452313" cy="2396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30" h="9865" extrusionOk="0">
                        <a:moveTo>
                          <a:pt x="4961" y="1211"/>
                        </a:moveTo>
                        <a:cubicBezTo>
                          <a:pt x="7022" y="1211"/>
                          <a:pt x="8690" y="2879"/>
                          <a:pt x="8690" y="4931"/>
                        </a:cubicBezTo>
                        <a:cubicBezTo>
                          <a:pt x="8690" y="6983"/>
                          <a:pt x="7022" y="8660"/>
                          <a:pt x="4961" y="8660"/>
                        </a:cubicBezTo>
                        <a:cubicBezTo>
                          <a:pt x="2909" y="8660"/>
                          <a:pt x="1241" y="6983"/>
                          <a:pt x="1241" y="4931"/>
                        </a:cubicBezTo>
                        <a:cubicBezTo>
                          <a:pt x="1241" y="2879"/>
                          <a:pt x="2909" y="1211"/>
                          <a:pt x="4961" y="1211"/>
                        </a:cubicBezTo>
                        <a:close/>
                        <a:moveTo>
                          <a:pt x="4669" y="1"/>
                        </a:moveTo>
                        <a:cubicBezTo>
                          <a:pt x="4592" y="1"/>
                          <a:pt x="4515" y="55"/>
                          <a:pt x="4515" y="159"/>
                        </a:cubicBezTo>
                        <a:cubicBezTo>
                          <a:pt x="4515" y="159"/>
                          <a:pt x="4515" y="159"/>
                          <a:pt x="4515" y="167"/>
                        </a:cubicBezTo>
                        <a:cubicBezTo>
                          <a:pt x="4506" y="257"/>
                          <a:pt x="4434" y="310"/>
                          <a:pt x="4363" y="310"/>
                        </a:cubicBezTo>
                        <a:cubicBezTo>
                          <a:pt x="4301" y="310"/>
                          <a:pt x="4238" y="275"/>
                          <a:pt x="4220" y="203"/>
                        </a:cubicBezTo>
                        <a:cubicBezTo>
                          <a:pt x="4220" y="203"/>
                          <a:pt x="4211" y="194"/>
                          <a:pt x="4211" y="194"/>
                        </a:cubicBezTo>
                        <a:cubicBezTo>
                          <a:pt x="4194" y="114"/>
                          <a:pt x="4131" y="78"/>
                          <a:pt x="4069" y="78"/>
                        </a:cubicBezTo>
                        <a:cubicBezTo>
                          <a:pt x="3988" y="78"/>
                          <a:pt x="3908" y="141"/>
                          <a:pt x="3917" y="248"/>
                        </a:cubicBezTo>
                        <a:lnTo>
                          <a:pt x="3917" y="257"/>
                        </a:lnTo>
                        <a:cubicBezTo>
                          <a:pt x="3917" y="266"/>
                          <a:pt x="3917" y="266"/>
                          <a:pt x="3917" y="275"/>
                        </a:cubicBezTo>
                        <a:cubicBezTo>
                          <a:pt x="3917" y="365"/>
                          <a:pt x="3841" y="420"/>
                          <a:pt x="3765" y="420"/>
                        </a:cubicBezTo>
                        <a:cubicBezTo>
                          <a:pt x="3713" y="420"/>
                          <a:pt x="3660" y="395"/>
                          <a:pt x="3632" y="337"/>
                        </a:cubicBezTo>
                        <a:cubicBezTo>
                          <a:pt x="3632" y="328"/>
                          <a:pt x="3632" y="328"/>
                          <a:pt x="3623" y="319"/>
                        </a:cubicBezTo>
                        <a:cubicBezTo>
                          <a:pt x="3596" y="257"/>
                          <a:pt x="3542" y="230"/>
                          <a:pt x="3489" y="230"/>
                        </a:cubicBezTo>
                        <a:cubicBezTo>
                          <a:pt x="3400" y="230"/>
                          <a:pt x="3310" y="301"/>
                          <a:pt x="3337" y="417"/>
                        </a:cubicBezTo>
                        <a:cubicBezTo>
                          <a:pt x="3337" y="426"/>
                          <a:pt x="3337" y="426"/>
                          <a:pt x="3337" y="426"/>
                        </a:cubicBezTo>
                        <a:cubicBezTo>
                          <a:pt x="3346" y="435"/>
                          <a:pt x="3346" y="453"/>
                          <a:pt x="3346" y="462"/>
                        </a:cubicBezTo>
                        <a:cubicBezTo>
                          <a:pt x="3346" y="550"/>
                          <a:pt x="3272" y="607"/>
                          <a:pt x="3196" y="607"/>
                        </a:cubicBezTo>
                        <a:cubicBezTo>
                          <a:pt x="3148" y="607"/>
                          <a:pt x="3100" y="585"/>
                          <a:pt x="3070" y="533"/>
                        </a:cubicBezTo>
                        <a:cubicBezTo>
                          <a:pt x="3061" y="533"/>
                          <a:pt x="3061" y="533"/>
                          <a:pt x="3061" y="524"/>
                        </a:cubicBezTo>
                        <a:cubicBezTo>
                          <a:pt x="3025" y="471"/>
                          <a:pt x="2980" y="444"/>
                          <a:pt x="2927" y="444"/>
                        </a:cubicBezTo>
                        <a:cubicBezTo>
                          <a:pt x="2838" y="444"/>
                          <a:pt x="2739" y="542"/>
                          <a:pt x="2784" y="658"/>
                        </a:cubicBezTo>
                        <a:cubicBezTo>
                          <a:pt x="2784" y="658"/>
                          <a:pt x="2784" y="667"/>
                          <a:pt x="2793" y="667"/>
                        </a:cubicBezTo>
                        <a:cubicBezTo>
                          <a:pt x="2793" y="685"/>
                          <a:pt x="2802" y="703"/>
                          <a:pt x="2802" y="712"/>
                        </a:cubicBezTo>
                        <a:cubicBezTo>
                          <a:pt x="2802" y="800"/>
                          <a:pt x="2723" y="866"/>
                          <a:pt x="2644" y="866"/>
                        </a:cubicBezTo>
                        <a:cubicBezTo>
                          <a:pt x="2604" y="866"/>
                          <a:pt x="2564" y="849"/>
                          <a:pt x="2534" y="810"/>
                        </a:cubicBezTo>
                        <a:cubicBezTo>
                          <a:pt x="2525" y="810"/>
                          <a:pt x="2525" y="801"/>
                          <a:pt x="2525" y="801"/>
                        </a:cubicBezTo>
                        <a:cubicBezTo>
                          <a:pt x="2490" y="756"/>
                          <a:pt x="2445" y="738"/>
                          <a:pt x="2400" y="738"/>
                        </a:cubicBezTo>
                        <a:cubicBezTo>
                          <a:pt x="2302" y="738"/>
                          <a:pt x="2204" y="845"/>
                          <a:pt x="2267" y="961"/>
                        </a:cubicBezTo>
                        <a:cubicBezTo>
                          <a:pt x="2267" y="970"/>
                          <a:pt x="2276" y="970"/>
                          <a:pt x="2276" y="970"/>
                        </a:cubicBezTo>
                        <a:cubicBezTo>
                          <a:pt x="2284" y="997"/>
                          <a:pt x="2284" y="1015"/>
                          <a:pt x="2284" y="1042"/>
                        </a:cubicBezTo>
                        <a:cubicBezTo>
                          <a:pt x="2284" y="1123"/>
                          <a:pt x="2210" y="1191"/>
                          <a:pt x="2132" y="1191"/>
                        </a:cubicBezTo>
                        <a:cubicBezTo>
                          <a:pt x="2099" y="1191"/>
                          <a:pt x="2064" y="1178"/>
                          <a:pt x="2035" y="1149"/>
                        </a:cubicBezTo>
                        <a:cubicBezTo>
                          <a:pt x="2026" y="1149"/>
                          <a:pt x="2026" y="1149"/>
                          <a:pt x="2026" y="1140"/>
                        </a:cubicBezTo>
                        <a:cubicBezTo>
                          <a:pt x="1990" y="1104"/>
                          <a:pt x="1954" y="1086"/>
                          <a:pt x="1919" y="1086"/>
                        </a:cubicBezTo>
                        <a:cubicBezTo>
                          <a:pt x="1803" y="1086"/>
                          <a:pt x="1705" y="1220"/>
                          <a:pt x="1794" y="1336"/>
                        </a:cubicBezTo>
                        <a:cubicBezTo>
                          <a:pt x="1794" y="1336"/>
                          <a:pt x="1794" y="1345"/>
                          <a:pt x="1794" y="1345"/>
                        </a:cubicBezTo>
                        <a:cubicBezTo>
                          <a:pt x="1812" y="1372"/>
                          <a:pt x="1821" y="1399"/>
                          <a:pt x="1821" y="1425"/>
                        </a:cubicBezTo>
                        <a:cubicBezTo>
                          <a:pt x="1821" y="1506"/>
                          <a:pt x="1745" y="1576"/>
                          <a:pt x="1662" y="1576"/>
                        </a:cubicBezTo>
                        <a:cubicBezTo>
                          <a:pt x="1635" y="1576"/>
                          <a:pt x="1606" y="1568"/>
                          <a:pt x="1580" y="1550"/>
                        </a:cubicBezTo>
                        <a:cubicBezTo>
                          <a:pt x="1580" y="1550"/>
                          <a:pt x="1580" y="1541"/>
                          <a:pt x="1571" y="1541"/>
                        </a:cubicBezTo>
                        <a:cubicBezTo>
                          <a:pt x="1544" y="1515"/>
                          <a:pt x="1508" y="1506"/>
                          <a:pt x="1473" y="1506"/>
                        </a:cubicBezTo>
                        <a:cubicBezTo>
                          <a:pt x="1357" y="1506"/>
                          <a:pt x="1259" y="1648"/>
                          <a:pt x="1366" y="1755"/>
                        </a:cubicBezTo>
                        <a:cubicBezTo>
                          <a:pt x="1366" y="1764"/>
                          <a:pt x="1366" y="1764"/>
                          <a:pt x="1375" y="1773"/>
                        </a:cubicBezTo>
                        <a:cubicBezTo>
                          <a:pt x="1392" y="1800"/>
                          <a:pt x="1410" y="1827"/>
                          <a:pt x="1410" y="1862"/>
                        </a:cubicBezTo>
                        <a:cubicBezTo>
                          <a:pt x="1410" y="1939"/>
                          <a:pt x="1339" y="2016"/>
                          <a:pt x="1257" y="2016"/>
                        </a:cubicBezTo>
                        <a:cubicBezTo>
                          <a:pt x="1234" y="2016"/>
                          <a:pt x="1211" y="2010"/>
                          <a:pt x="1187" y="1996"/>
                        </a:cubicBezTo>
                        <a:cubicBezTo>
                          <a:pt x="1178" y="1996"/>
                          <a:pt x="1178" y="1996"/>
                          <a:pt x="1169" y="1987"/>
                        </a:cubicBezTo>
                        <a:cubicBezTo>
                          <a:pt x="1143" y="1969"/>
                          <a:pt x="1116" y="1969"/>
                          <a:pt x="1089" y="1969"/>
                        </a:cubicBezTo>
                        <a:cubicBezTo>
                          <a:pt x="964" y="1969"/>
                          <a:pt x="875" y="2139"/>
                          <a:pt x="991" y="2237"/>
                        </a:cubicBezTo>
                        <a:cubicBezTo>
                          <a:pt x="1000" y="2237"/>
                          <a:pt x="1000" y="2237"/>
                          <a:pt x="1000" y="2246"/>
                        </a:cubicBezTo>
                        <a:cubicBezTo>
                          <a:pt x="1036" y="2273"/>
                          <a:pt x="1053" y="2308"/>
                          <a:pt x="1053" y="2353"/>
                        </a:cubicBezTo>
                        <a:cubicBezTo>
                          <a:pt x="1053" y="2428"/>
                          <a:pt x="983" y="2504"/>
                          <a:pt x="897" y="2504"/>
                        </a:cubicBezTo>
                        <a:cubicBezTo>
                          <a:pt x="881" y="2504"/>
                          <a:pt x="865" y="2501"/>
                          <a:pt x="848" y="2496"/>
                        </a:cubicBezTo>
                        <a:cubicBezTo>
                          <a:pt x="839" y="2496"/>
                          <a:pt x="839" y="2496"/>
                          <a:pt x="830" y="2487"/>
                        </a:cubicBezTo>
                        <a:cubicBezTo>
                          <a:pt x="812" y="2478"/>
                          <a:pt x="786" y="2469"/>
                          <a:pt x="768" y="2469"/>
                        </a:cubicBezTo>
                        <a:cubicBezTo>
                          <a:pt x="634" y="2469"/>
                          <a:pt x="554" y="2665"/>
                          <a:pt x="688" y="2755"/>
                        </a:cubicBezTo>
                        <a:cubicBezTo>
                          <a:pt x="688" y="2755"/>
                          <a:pt x="697" y="2755"/>
                          <a:pt x="697" y="2763"/>
                        </a:cubicBezTo>
                        <a:cubicBezTo>
                          <a:pt x="741" y="2790"/>
                          <a:pt x="759" y="2835"/>
                          <a:pt x="759" y="2879"/>
                        </a:cubicBezTo>
                        <a:cubicBezTo>
                          <a:pt x="759" y="2958"/>
                          <a:pt x="697" y="3036"/>
                          <a:pt x="610" y="3036"/>
                        </a:cubicBezTo>
                        <a:cubicBezTo>
                          <a:pt x="598" y="3036"/>
                          <a:pt x="585" y="3034"/>
                          <a:pt x="572" y="3031"/>
                        </a:cubicBezTo>
                        <a:lnTo>
                          <a:pt x="563" y="3031"/>
                        </a:lnTo>
                        <a:cubicBezTo>
                          <a:pt x="545" y="3022"/>
                          <a:pt x="527" y="3022"/>
                          <a:pt x="509" y="3022"/>
                        </a:cubicBezTo>
                        <a:cubicBezTo>
                          <a:pt x="358" y="3022"/>
                          <a:pt x="295" y="3236"/>
                          <a:pt x="447" y="3308"/>
                        </a:cubicBezTo>
                        <a:cubicBezTo>
                          <a:pt x="456" y="3308"/>
                          <a:pt x="456" y="3308"/>
                          <a:pt x="456" y="3317"/>
                        </a:cubicBezTo>
                        <a:cubicBezTo>
                          <a:pt x="509" y="3343"/>
                          <a:pt x="536" y="3388"/>
                          <a:pt x="536" y="3441"/>
                        </a:cubicBezTo>
                        <a:cubicBezTo>
                          <a:pt x="536" y="3515"/>
                          <a:pt x="477" y="3595"/>
                          <a:pt x="392" y="3595"/>
                        </a:cubicBezTo>
                        <a:cubicBezTo>
                          <a:pt x="383" y="3595"/>
                          <a:pt x="375" y="3595"/>
                          <a:pt x="366" y="3593"/>
                        </a:cubicBezTo>
                        <a:lnTo>
                          <a:pt x="358" y="3593"/>
                        </a:lnTo>
                        <a:cubicBezTo>
                          <a:pt x="349" y="3593"/>
                          <a:pt x="331" y="3584"/>
                          <a:pt x="322" y="3584"/>
                        </a:cubicBezTo>
                        <a:cubicBezTo>
                          <a:pt x="161" y="3584"/>
                          <a:pt x="108" y="3834"/>
                          <a:pt x="277" y="3888"/>
                        </a:cubicBezTo>
                        <a:lnTo>
                          <a:pt x="286" y="3888"/>
                        </a:lnTo>
                        <a:cubicBezTo>
                          <a:pt x="358" y="3914"/>
                          <a:pt x="384" y="3968"/>
                          <a:pt x="384" y="4030"/>
                        </a:cubicBezTo>
                        <a:cubicBezTo>
                          <a:pt x="384" y="4102"/>
                          <a:pt x="331" y="4182"/>
                          <a:pt x="233" y="4182"/>
                        </a:cubicBezTo>
                        <a:lnTo>
                          <a:pt x="215" y="4182"/>
                        </a:lnTo>
                        <a:cubicBezTo>
                          <a:pt x="36" y="4182"/>
                          <a:pt x="1" y="4450"/>
                          <a:pt x="188" y="4485"/>
                        </a:cubicBezTo>
                        <a:lnTo>
                          <a:pt x="197" y="4485"/>
                        </a:lnTo>
                        <a:cubicBezTo>
                          <a:pt x="277" y="4503"/>
                          <a:pt x="313" y="4566"/>
                          <a:pt x="313" y="4628"/>
                        </a:cubicBezTo>
                        <a:cubicBezTo>
                          <a:pt x="313" y="4699"/>
                          <a:pt x="268" y="4771"/>
                          <a:pt x="179" y="4780"/>
                        </a:cubicBezTo>
                        <a:lnTo>
                          <a:pt x="170" y="4780"/>
                        </a:lnTo>
                        <a:cubicBezTo>
                          <a:pt x="72" y="4789"/>
                          <a:pt x="27" y="4860"/>
                          <a:pt x="27" y="4931"/>
                        </a:cubicBezTo>
                        <a:cubicBezTo>
                          <a:pt x="27" y="5003"/>
                          <a:pt x="72" y="5074"/>
                          <a:pt x="170" y="5083"/>
                        </a:cubicBezTo>
                        <a:lnTo>
                          <a:pt x="179" y="5083"/>
                        </a:lnTo>
                        <a:cubicBezTo>
                          <a:pt x="268" y="5101"/>
                          <a:pt x="313" y="5163"/>
                          <a:pt x="313" y="5235"/>
                        </a:cubicBezTo>
                        <a:cubicBezTo>
                          <a:pt x="313" y="5297"/>
                          <a:pt x="277" y="5359"/>
                          <a:pt x="197" y="5386"/>
                        </a:cubicBezTo>
                        <a:lnTo>
                          <a:pt x="188" y="5386"/>
                        </a:lnTo>
                        <a:cubicBezTo>
                          <a:pt x="99" y="5404"/>
                          <a:pt x="63" y="5467"/>
                          <a:pt x="63" y="5529"/>
                        </a:cubicBezTo>
                        <a:cubicBezTo>
                          <a:pt x="63" y="5605"/>
                          <a:pt x="119" y="5681"/>
                          <a:pt x="209" y="5681"/>
                        </a:cubicBezTo>
                        <a:cubicBezTo>
                          <a:pt x="214" y="5681"/>
                          <a:pt x="219" y="5681"/>
                          <a:pt x="224" y="5681"/>
                        </a:cubicBezTo>
                        <a:lnTo>
                          <a:pt x="233" y="5681"/>
                        </a:lnTo>
                        <a:cubicBezTo>
                          <a:pt x="402" y="5681"/>
                          <a:pt x="447" y="5921"/>
                          <a:pt x="286" y="5975"/>
                        </a:cubicBezTo>
                        <a:cubicBezTo>
                          <a:pt x="286" y="5975"/>
                          <a:pt x="286" y="5984"/>
                          <a:pt x="277" y="5984"/>
                        </a:cubicBezTo>
                        <a:cubicBezTo>
                          <a:pt x="206" y="6002"/>
                          <a:pt x="179" y="6064"/>
                          <a:pt x="179" y="6118"/>
                        </a:cubicBezTo>
                        <a:cubicBezTo>
                          <a:pt x="179" y="6196"/>
                          <a:pt x="227" y="6274"/>
                          <a:pt x="317" y="6274"/>
                        </a:cubicBezTo>
                        <a:cubicBezTo>
                          <a:pt x="330" y="6274"/>
                          <a:pt x="343" y="6273"/>
                          <a:pt x="358" y="6269"/>
                        </a:cubicBezTo>
                        <a:lnTo>
                          <a:pt x="393" y="6269"/>
                        </a:lnTo>
                        <a:cubicBezTo>
                          <a:pt x="536" y="6269"/>
                          <a:pt x="598" y="6475"/>
                          <a:pt x="456" y="6555"/>
                        </a:cubicBezTo>
                        <a:lnTo>
                          <a:pt x="447" y="6555"/>
                        </a:lnTo>
                        <a:cubicBezTo>
                          <a:pt x="393" y="6591"/>
                          <a:pt x="358" y="6635"/>
                          <a:pt x="358" y="6689"/>
                        </a:cubicBezTo>
                        <a:cubicBezTo>
                          <a:pt x="358" y="6772"/>
                          <a:pt x="421" y="6848"/>
                          <a:pt x="511" y="6848"/>
                        </a:cubicBezTo>
                        <a:cubicBezTo>
                          <a:pt x="528" y="6848"/>
                          <a:pt x="545" y="6846"/>
                          <a:pt x="563" y="6840"/>
                        </a:cubicBezTo>
                        <a:lnTo>
                          <a:pt x="572" y="6840"/>
                        </a:lnTo>
                        <a:cubicBezTo>
                          <a:pt x="581" y="6831"/>
                          <a:pt x="598" y="6831"/>
                          <a:pt x="607" y="6831"/>
                        </a:cubicBezTo>
                        <a:cubicBezTo>
                          <a:pt x="750" y="6831"/>
                          <a:pt x="821" y="7019"/>
                          <a:pt x="697" y="7108"/>
                        </a:cubicBezTo>
                        <a:lnTo>
                          <a:pt x="688" y="7108"/>
                        </a:lnTo>
                        <a:cubicBezTo>
                          <a:pt x="634" y="7144"/>
                          <a:pt x="616" y="7188"/>
                          <a:pt x="616" y="7233"/>
                        </a:cubicBezTo>
                        <a:cubicBezTo>
                          <a:pt x="616" y="7312"/>
                          <a:pt x="680" y="7391"/>
                          <a:pt x="765" y="7391"/>
                        </a:cubicBezTo>
                        <a:cubicBezTo>
                          <a:pt x="786" y="7391"/>
                          <a:pt x="808" y="7386"/>
                          <a:pt x="830" y="7376"/>
                        </a:cubicBezTo>
                        <a:lnTo>
                          <a:pt x="848" y="7376"/>
                        </a:lnTo>
                        <a:cubicBezTo>
                          <a:pt x="866" y="7367"/>
                          <a:pt x="884" y="7358"/>
                          <a:pt x="902" y="7358"/>
                        </a:cubicBezTo>
                        <a:cubicBezTo>
                          <a:pt x="1027" y="7358"/>
                          <a:pt x="1107" y="7527"/>
                          <a:pt x="1000" y="7625"/>
                        </a:cubicBezTo>
                        <a:cubicBezTo>
                          <a:pt x="1000" y="7625"/>
                          <a:pt x="1000" y="7625"/>
                          <a:pt x="991" y="7634"/>
                        </a:cubicBezTo>
                        <a:cubicBezTo>
                          <a:pt x="955" y="7661"/>
                          <a:pt x="937" y="7706"/>
                          <a:pt x="937" y="7741"/>
                        </a:cubicBezTo>
                        <a:cubicBezTo>
                          <a:pt x="937" y="7823"/>
                          <a:pt x="1005" y="7900"/>
                          <a:pt x="1088" y="7900"/>
                        </a:cubicBezTo>
                        <a:cubicBezTo>
                          <a:pt x="1114" y="7900"/>
                          <a:pt x="1142" y="7892"/>
                          <a:pt x="1169" y="7875"/>
                        </a:cubicBezTo>
                        <a:lnTo>
                          <a:pt x="1187" y="7866"/>
                        </a:lnTo>
                        <a:cubicBezTo>
                          <a:pt x="1205" y="7857"/>
                          <a:pt x="1232" y="7848"/>
                          <a:pt x="1259" y="7848"/>
                        </a:cubicBezTo>
                        <a:cubicBezTo>
                          <a:pt x="1366" y="7848"/>
                          <a:pt x="1455" y="7991"/>
                          <a:pt x="1375" y="8098"/>
                        </a:cubicBezTo>
                        <a:cubicBezTo>
                          <a:pt x="1366" y="8098"/>
                          <a:pt x="1366" y="8098"/>
                          <a:pt x="1366" y="8107"/>
                        </a:cubicBezTo>
                        <a:cubicBezTo>
                          <a:pt x="1330" y="8134"/>
                          <a:pt x="1321" y="8179"/>
                          <a:pt x="1321" y="8205"/>
                        </a:cubicBezTo>
                        <a:cubicBezTo>
                          <a:pt x="1321" y="8290"/>
                          <a:pt x="1392" y="8365"/>
                          <a:pt x="1475" y="8365"/>
                        </a:cubicBezTo>
                        <a:cubicBezTo>
                          <a:pt x="1507" y="8365"/>
                          <a:pt x="1539" y="8354"/>
                          <a:pt x="1571" y="8330"/>
                        </a:cubicBezTo>
                        <a:cubicBezTo>
                          <a:pt x="1580" y="8321"/>
                          <a:pt x="1580" y="8321"/>
                          <a:pt x="1580" y="8321"/>
                        </a:cubicBezTo>
                        <a:cubicBezTo>
                          <a:pt x="1606" y="8303"/>
                          <a:pt x="1642" y="8294"/>
                          <a:pt x="1669" y="8294"/>
                        </a:cubicBezTo>
                        <a:cubicBezTo>
                          <a:pt x="1776" y="8294"/>
                          <a:pt x="1865" y="8410"/>
                          <a:pt x="1794" y="8518"/>
                        </a:cubicBezTo>
                        <a:cubicBezTo>
                          <a:pt x="1794" y="8526"/>
                          <a:pt x="1794" y="8526"/>
                          <a:pt x="1794" y="8535"/>
                        </a:cubicBezTo>
                        <a:cubicBezTo>
                          <a:pt x="1767" y="8562"/>
                          <a:pt x="1758" y="8598"/>
                          <a:pt x="1758" y="8625"/>
                        </a:cubicBezTo>
                        <a:cubicBezTo>
                          <a:pt x="1758" y="8704"/>
                          <a:pt x="1833" y="8775"/>
                          <a:pt x="1915" y="8775"/>
                        </a:cubicBezTo>
                        <a:cubicBezTo>
                          <a:pt x="1953" y="8775"/>
                          <a:pt x="1992" y="8759"/>
                          <a:pt x="2026" y="8723"/>
                        </a:cubicBezTo>
                        <a:cubicBezTo>
                          <a:pt x="2026" y="8723"/>
                          <a:pt x="2026" y="8723"/>
                          <a:pt x="2035" y="8714"/>
                        </a:cubicBezTo>
                        <a:cubicBezTo>
                          <a:pt x="2061" y="8687"/>
                          <a:pt x="2097" y="8678"/>
                          <a:pt x="2133" y="8678"/>
                        </a:cubicBezTo>
                        <a:cubicBezTo>
                          <a:pt x="2231" y="8678"/>
                          <a:pt x="2320" y="8776"/>
                          <a:pt x="2276" y="8892"/>
                        </a:cubicBezTo>
                        <a:cubicBezTo>
                          <a:pt x="2276" y="8892"/>
                          <a:pt x="2267" y="8901"/>
                          <a:pt x="2267" y="8901"/>
                        </a:cubicBezTo>
                        <a:cubicBezTo>
                          <a:pt x="2249" y="8928"/>
                          <a:pt x="2249" y="8955"/>
                          <a:pt x="2249" y="8981"/>
                        </a:cubicBezTo>
                        <a:cubicBezTo>
                          <a:pt x="2249" y="9062"/>
                          <a:pt x="2324" y="9128"/>
                          <a:pt x="2403" y="9128"/>
                        </a:cubicBezTo>
                        <a:cubicBezTo>
                          <a:pt x="2446" y="9128"/>
                          <a:pt x="2491" y="9109"/>
                          <a:pt x="2525" y="9062"/>
                        </a:cubicBezTo>
                        <a:cubicBezTo>
                          <a:pt x="2525" y="9062"/>
                          <a:pt x="2525" y="9062"/>
                          <a:pt x="2534" y="9053"/>
                        </a:cubicBezTo>
                        <a:cubicBezTo>
                          <a:pt x="2561" y="9017"/>
                          <a:pt x="2597" y="8999"/>
                          <a:pt x="2641" y="8999"/>
                        </a:cubicBezTo>
                        <a:cubicBezTo>
                          <a:pt x="2739" y="8999"/>
                          <a:pt x="2829" y="9088"/>
                          <a:pt x="2793" y="9195"/>
                        </a:cubicBezTo>
                        <a:cubicBezTo>
                          <a:pt x="2784" y="9204"/>
                          <a:pt x="2784" y="9204"/>
                          <a:pt x="2784" y="9213"/>
                        </a:cubicBezTo>
                        <a:cubicBezTo>
                          <a:pt x="2775" y="9231"/>
                          <a:pt x="2775" y="9249"/>
                          <a:pt x="2775" y="9267"/>
                        </a:cubicBezTo>
                        <a:cubicBezTo>
                          <a:pt x="2775" y="9355"/>
                          <a:pt x="2853" y="9416"/>
                          <a:pt x="2932" y="9416"/>
                        </a:cubicBezTo>
                        <a:cubicBezTo>
                          <a:pt x="2981" y="9416"/>
                          <a:pt x="3030" y="9393"/>
                          <a:pt x="3061" y="9338"/>
                        </a:cubicBezTo>
                        <a:cubicBezTo>
                          <a:pt x="3061" y="9329"/>
                          <a:pt x="3061" y="9329"/>
                          <a:pt x="3070" y="9329"/>
                        </a:cubicBezTo>
                        <a:cubicBezTo>
                          <a:pt x="3096" y="9285"/>
                          <a:pt x="3141" y="9258"/>
                          <a:pt x="3185" y="9258"/>
                        </a:cubicBezTo>
                        <a:cubicBezTo>
                          <a:pt x="3275" y="9258"/>
                          <a:pt x="3364" y="9329"/>
                          <a:pt x="3337" y="9436"/>
                        </a:cubicBezTo>
                        <a:cubicBezTo>
                          <a:pt x="3337" y="9445"/>
                          <a:pt x="3337" y="9445"/>
                          <a:pt x="3337" y="9445"/>
                        </a:cubicBezTo>
                        <a:cubicBezTo>
                          <a:pt x="3337" y="9463"/>
                          <a:pt x="3328" y="9481"/>
                          <a:pt x="3328" y="9490"/>
                        </a:cubicBezTo>
                        <a:cubicBezTo>
                          <a:pt x="3328" y="9579"/>
                          <a:pt x="3409" y="9638"/>
                          <a:pt x="3488" y="9638"/>
                        </a:cubicBezTo>
                        <a:cubicBezTo>
                          <a:pt x="3543" y="9638"/>
                          <a:pt x="3597" y="9609"/>
                          <a:pt x="3623" y="9543"/>
                        </a:cubicBezTo>
                        <a:cubicBezTo>
                          <a:pt x="3632" y="9534"/>
                          <a:pt x="3632" y="9534"/>
                          <a:pt x="3632" y="9534"/>
                        </a:cubicBezTo>
                        <a:cubicBezTo>
                          <a:pt x="3658" y="9472"/>
                          <a:pt x="3712" y="9445"/>
                          <a:pt x="3765" y="9445"/>
                        </a:cubicBezTo>
                        <a:cubicBezTo>
                          <a:pt x="3846" y="9445"/>
                          <a:pt x="3926" y="9508"/>
                          <a:pt x="3917" y="9606"/>
                        </a:cubicBezTo>
                        <a:lnTo>
                          <a:pt x="3917" y="9615"/>
                        </a:lnTo>
                        <a:cubicBezTo>
                          <a:pt x="3917" y="9624"/>
                          <a:pt x="3917" y="9633"/>
                          <a:pt x="3917" y="9642"/>
                        </a:cubicBezTo>
                        <a:cubicBezTo>
                          <a:pt x="3917" y="9735"/>
                          <a:pt x="3993" y="9788"/>
                          <a:pt x="4069" y="9788"/>
                        </a:cubicBezTo>
                        <a:cubicBezTo>
                          <a:pt x="4130" y="9788"/>
                          <a:pt x="4191" y="9753"/>
                          <a:pt x="4211" y="9677"/>
                        </a:cubicBezTo>
                        <a:cubicBezTo>
                          <a:pt x="4211" y="9668"/>
                          <a:pt x="4220" y="9668"/>
                          <a:pt x="4220" y="9668"/>
                        </a:cubicBezTo>
                        <a:cubicBezTo>
                          <a:pt x="4238" y="9597"/>
                          <a:pt x="4301" y="9561"/>
                          <a:pt x="4363" y="9561"/>
                        </a:cubicBezTo>
                        <a:cubicBezTo>
                          <a:pt x="4434" y="9561"/>
                          <a:pt x="4506" y="9606"/>
                          <a:pt x="4515" y="9704"/>
                        </a:cubicBezTo>
                        <a:cubicBezTo>
                          <a:pt x="4515" y="9704"/>
                          <a:pt x="4515" y="9704"/>
                          <a:pt x="4515" y="9713"/>
                        </a:cubicBezTo>
                        <a:cubicBezTo>
                          <a:pt x="4515" y="9811"/>
                          <a:pt x="4586" y="9865"/>
                          <a:pt x="4666" y="9865"/>
                        </a:cubicBezTo>
                        <a:cubicBezTo>
                          <a:pt x="4738" y="9865"/>
                          <a:pt x="4800" y="9820"/>
                          <a:pt x="4818" y="9731"/>
                        </a:cubicBezTo>
                        <a:cubicBezTo>
                          <a:pt x="4818" y="9722"/>
                          <a:pt x="4818" y="9722"/>
                          <a:pt x="4818" y="9722"/>
                        </a:cubicBezTo>
                        <a:cubicBezTo>
                          <a:pt x="4836" y="9642"/>
                          <a:pt x="4898" y="9597"/>
                          <a:pt x="4961" y="9597"/>
                        </a:cubicBezTo>
                        <a:cubicBezTo>
                          <a:pt x="5032" y="9597"/>
                          <a:pt x="5095" y="9642"/>
                          <a:pt x="5112" y="9722"/>
                        </a:cubicBezTo>
                        <a:cubicBezTo>
                          <a:pt x="5112" y="9722"/>
                          <a:pt x="5112" y="9722"/>
                          <a:pt x="5112" y="9731"/>
                        </a:cubicBezTo>
                        <a:cubicBezTo>
                          <a:pt x="5130" y="9820"/>
                          <a:pt x="5193" y="9865"/>
                          <a:pt x="5264" y="9865"/>
                        </a:cubicBezTo>
                        <a:cubicBezTo>
                          <a:pt x="5344" y="9865"/>
                          <a:pt x="5416" y="9811"/>
                          <a:pt x="5416" y="9713"/>
                        </a:cubicBezTo>
                        <a:cubicBezTo>
                          <a:pt x="5416" y="9704"/>
                          <a:pt x="5416" y="9704"/>
                          <a:pt x="5416" y="9704"/>
                        </a:cubicBezTo>
                        <a:cubicBezTo>
                          <a:pt x="5425" y="9606"/>
                          <a:pt x="5496" y="9561"/>
                          <a:pt x="5567" y="9561"/>
                        </a:cubicBezTo>
                        <a:cubicBezTo>
                          <a:pt x="5630" y="9561"/>
                          <a:pt x="5692" y="9597"/>
                          <a:pt x="5710" y="9668"/>
                        </a:cubicBezTo>
                        <a:cubicBezTo>
                          <a:pt x="5710" y="9668"/>
                          <a:pt x="5719" y="9668"/>
                          <a:pt x="5719" y="9677"/>
                        </a:cubicBezTo>
                        <a:cubicBezTo>
                          <a:pt x="5737" y="9749"/>
                          <a:pt x="5799" y="9784"/>
                          <a:pt x="5862" y="9784"/>
                        </a:cubicBezTo>
                        <a:cubicBezTo>
                          <a:pt x="5942" y="9784"/>
                          <a:pt x="6022" y="9722"/>
                          <a:pt x="6013" y="9615"/>
                        </a:cubicBezTo>
                        <a:lnTo>
                          <a:pt x="6013" y="9606"/>
                        </a:lnTo>
                        <a:cubicBezTo>
                          <a:pt x="6013" y="9606"/>
                          <a:pt x="6013" y="9597"/>
                          <a:pt x="6013" y="9597"/>
                        </a:cubicBezTo>
                        <a:cubicBezTo>
                          <a:pt x="6013" y="9502"/>
                          <a:pt x="6091" y="9445"/>
                          <a:pt x="6168" y="9445"/>
                        </a:cubicBezTo>
                        <a:cubicBezTo>
                          <a:pt x="6221" y="9445"/>
                          <a:pt x="6273" y="9472"/>
                          <a:pt x="6299" y="9534"/>
                        </a:cubicBezTo>
                        <a:cubicBezTo>
                          <a:pt x="6299" y="9534"/>
                          <a:pt x="6299" y="9534"/>
                          <a:pt x="6308" y="9543"/>
                        </a:cubicBezTo>
                        <a:cubicBezTo>
                          <a:pt x="6335" y="9606"/>
                          <a:pt x="6388" y="9642"/>
                          <a:pt x="6442" y="9642"/>
                        </a:cubicBezTo>
                        <a:cubicBezTo>
                          <a:pt x="6531" y="9642"/>
                          <a:pt x="6620" y="9561"/>
                          <a:pt x="6593" y="9445"/>
                        </a:cubicBezTo>
                        <a:cubicBezTo>
                          <a:pt x="6593" y="9445"/>
                          <a:pt x="6593" y="9445"/>
                          <a:pt x="6593" y="9436"/>
                        </a:cubicBezTo>
                        <a:cubicBezTo>
                          <a:pt x="6584" y="9427"/>
                          <a:pt x="6584" y="9419"/>
                          <a:pt x="6584" y="9410"/>
                        </a:cubicBezTo>
                        <a:cubicBezTo>
                          <a:pt x="6584" y="9320"/>
                          <a:pt x="6662" y="9258"/>
                          <a:pt x="6740" y="9258"/>
                        </a:cubicBezTo>
                        <a:cubicBezTo>
                          <a:pt x="6785" y="9258"/>
                          <a:pt x="6831" y="9280"/>
                          <a:pt x="6861" y="9329"/>
                        </a:cubicBezTo>
                        <a:cubicBezTo>
                          <a:pt x="6870" y="9329"/>
                          <a:pt x="6870" y="9329"/>
                          <a:pt x="6870" y="9338"/>
                        </a:cubicBezTo>
                        <a:cubicBezTo>
                          <a:pt x="6906" y="9392"/>
                          <a:pt x="6950" y="9419"/>
                          <a:pt x="6995" y="9419"/>
                        </a:cubicBezTo>
                        <a:cubicBezTo>
                          <a:pt x="7093" y="9419"/>
                          <a:pt x="7191" y="9329"/>
                          <a:pt x="7146" y="9213"/>
                        </a:cubicBezTo>
                        <a:cubicBezTo>
                          <a:pt x="7146" y="9204"/>
                          <a:pt x="7146" y="9204"/>
                          <a:pt x="7138" y="9195"/>
                        </a:cubicBezTo>
                        <a:cubicBezTo>
                          <a:pt x="7138" y="9178"/>
                          <a:pt x="7129" y="9169"/>
                          <a:pt x="7129" y="9151"/>
                        </a:cubicBezTo>
                        <a:cubicBezTo>
                          <a:pt x="7129" y="9062"/>
                          <a:pt x="7207" y="9001"/>
                          <a:pt x="7286" y="9001"/>
                        </a:cubicBezTo>
                        <a:cubicBezTo>
                          <a:pt x="7326" y="9001"/>
                          <a:pt x="7366" y="9017"/>
                          <a:pt x="7396" y="9053"/>
                        </a:cubicBezTo>
                        <a:cubicBezTo>
                          <a:pt x="7405" y="9062"/>
                          <a:pt x="7405" y="9062"/>
                          <a:pt x="7405" y="9062"/>
                        </a:cubicBezTo>
                        <a:cubicBezTo>
                          <a:pt x="7441" y="9106"/>
                          <a:pt x="7485" y="9133"/>
                          <a:pt x="7530" y="9133"/>
                        </a:cubicBezTo>
                        <a:cubicBezTo>
                          <a:pt x="7628" y="9133"/>
                          <a:pt x="7726" y="9017"/>
                          <a:pt x="7664" y="8901"/>
                        </a:cubicBezTo>
                        <a:cubicBezTo>
                          <a:pt x="7664" y="8901"/>
                          <a:pt x="7655" y="8892"/>
                          <a:pt x="7655" y="8892"/>
                        </a:cubicBezTo>
                        <a:cubicBezTo>
                          <a:pt x="7646" y="8874"/>
                          <a:pt x="7646" y="8848"/>
                          <a:pt x="7646" y="8830"/>
                        </a:cubicBezTo>
                        <a:cubicBezTo>
                          <a:pt x="7646" y="8742"/>
                          <a:pt x="7721" y="8676"/>
                          <a:pt x="7800" y="8676"/>
                        </a:cubicBezTo>
                        <a:cubicBezTo>
                          <a:pt x="7833" y="8676"/>
                          <a:pt x="7867" y="8687"/>
                          <a:pt x="7896" y="8714"/>
                        </a:cubicBezTo>
                        <a:cubicBezTo>
                          <a:pt x="7905" y="8723"/>
                          <a:pt x="7905" y="8723"/>
                          <a:pt x="7905" y="8723"/>
                        </a:cubicBezTo>
                        <a:cubicBezTo>
                          <a:pt x="7940" y="8758"/>
                          <a:pt x="7976" y="8776"/>
                          <a:pt x="8012" y="8776"/>
                        </a:cubicBezTo>
                        <a:cubicBezTo>
                          <a:pt x="8119" y="8776"/>
                          <a:pt x="8226" y="8651"/>
                          <a:pt x="8137" y="8535"/>
                        </a:cubicBezTo>
                        <a:cubicBezTo>
                          <a:pt x="8137" y="8526"/>
                          <a:pt x="8137" y="8526"/>
                          <a:pt x="8128" y="8518"/>
                        </a:cubicBezTo>
                        <a:cubicBezTo>
                          <a:pt x="8119" y="8491"/>
                          <a:pt x="8110" y="8473"/>
                          <a:pt x="8110" y="8446"/>
                        </a:cubicBezTo>
                        <a:cubicBezTo>
                          <a:pt x="8110" y="8361"/>
                          <a:pt x="8177" y="8290"/>
                          <a:pt x="8259" y="8290"/>
                        </a:cubicBezTo>
                        <a:cubicBezTo>
                          <a:pt x="8288" y="8290"/>
                          <a:pt x="8320" y="8300"/>
                          <a:pt x="8351" y="8321"/>
                        </a:cubicBezTo>
                        <a:cubicBezTo>
                          <a:pt x="8351" y="8321"/>
                          <a:pt x="8351" y="8321"/>
                          <a:pt x="8360" y="8330"/>
                        </a:cubicBezTo>
                        <a:cubicBezTo>
                          <a:pt x="8386" y="8348"/>
                          <a:pt x="8422" y="8366"/>
                          <a:pt x="8458" y="8366"/>
                        </a:cubicBezTo>
                        <a:cubicBezTo>
                          <a:pt x="8574" y="8366"/>
                          <a:pt x="8672" y="8214"/>
                          <a:pt x="8565" y="8107"/>
                        </a:cubicBezTo>
                        <a:cubicBezTo>
                          <a:pt x="8565" y="8107"/>
                          <a:pt x="8556" y="8098"/>
                          <a:pt x="8556" y="8098"/>
                        </a:cubicBezTo>
                        <a:cubicBezTo>
                          <a:pt x="8529" y="8071"/>
                          <a:pt x="8520" y="8036"/>
                          <a:pt x="8520" y="8009"/>
                        </a:cubicBezTo>
                        <a:cubicBezTo>
                          <a:pt x="8520" y="7924"/>
                          <a:pt x="8593" y="7850"/>
                          <a:pt x="8677" y="7850"/>
                        </a:cubicBezTo>
                        <a:cubicBezTo>
                          <a:pt x="8699" y="7850"/>
                          <a:pt x="8721" y="7855"/>
                          <a:pt x="8743" y="7866"/>
                        </a:cubicBezTo>
                        <a:cubicBezTo>
                          <a:pt x="8752" y="7866"/>
                          <a:pt x="8752" y="7875"/>
                          <a:pt x="8752" y="7875"/>
                        </a:cubicBezTo>
                        <a:cubicBezTo>
                          <a:pt x="8779" y="7893"/>
                          <a:pt x="8815" y="7902"/>
                          <a:pt x="8841" y="7902"/>
                        </a:cubicBezTo>
                        <a:cubicBezTo>
                          <a:pt x="8966" y="7902"/>
                          <a:pt x="9056" y="7732"/>
                          <a:pt x="8931" y="7634"/>
                        </a:cubicBezTo>
                        <a:cubicBezTo>
                          <a:pt x="8931" y="7625"/>
                          <a:pt x="8931" y="7625"/>
                          <a:pt x="8931" y="7625"/>
                        </a:cubicBezTo>
                        <a:cubicBezTo>
                          <a:pt x="8895" y="7590"/>
                          <a:pt x="8877" y="7554"/>
                          <a:pt x="8877" y="7518"/>
                        </a:cubicBezTo>
                        <a:cubicBezTo>
                          <a:pt x="8877" y="7438"/>
                          <a:pt x="8943" y="7364"/>
                          <a:pt x="9025" y="7364"/>
                        </a:cubicBezTo>
                        <a:cubicBezTo>
                          <a:pt x="9044" y="7364"/>
                          <a:pt x="9063" y="7367"/>
                          <a:pt x="9082" y="7376"/>
                        </a:cubicBezTo>
                        <a:lnTo>
                          <a:pt x="9100" y="7376"/>
                        </a:lnTo>
                        <a:cubicBezTo>
                          <a:pt x="9118" y="7385"/>
                          <a:pt x="9145" y="7393"/>
                          <a:pt x="9163" y="7393"/>
                        </a:cubicBezTo>
                        <a:cubicBezTo>
                          <a:pt x="9296" y="7393"/>
                          <a:pt x="9377" y="7197"/>
                          <a:pt x="9243" y="7108"/>
                        </a:cubicBezTo>
                        <a:lnTo>
                          <a:pt x="9234" y="7108"/>
                        </a:lnTo>
                        <a:cubicBezTo>
                          <a:pt x="9189" y="7072"/>
                          <a:pt x="9172" y="7028"/>
                          <a:pt x="9172" y="6983"/>
                        </a:cubicBezTo>
                        <a:cubicBezTo>
                          <a:pt x="9172" y="6908"/>
                          <a:pt x="9229" y="6832"/>
                          <a:pt x="9311" y="6832"/>
                        </a:cubicBezTo>
                        <a:cubicBezTo>
                          <a:pt x="9326" y="6832"/>
                          <a:pt x="9342" y="6835"/>
                          <a:pt x="9359" y="6840"/>
                        </a:cubicBezTo>
                        <a:lnTo>
                          <a:pt x="9368" y="6840"/>
                        </a:lnTo>
                        <a:cubicBezTo>
                          <a:pt x="9386" y="6849"/>
                          <a:pt x="9403" y="6849"/>
                          <a:pt x="9421" y="6849"/>
                        </a:cubicBezTo>
                        <a:cubicBezTo>
                          <a:pt x="9573" y="6849"/>
                          <a:pt x="9635" y="6635"/>
                          <a:pt x="9484" y="6555"/>
                        </a:cubicBezTo>
                        <a:lnTo>
                          <a:pt x="9475" y="6555"/>
                        </a:lnTo>
                        <a:cubicBezTo>
                          <a:pt x="9421" y="6519"/>
                          <a:pt x="9395" y="6475"/>
                          <a:pt x="9395" y="6421"/>
                        </a:cubicBezTo>
                        <a:cubicBezTo>
                          <a:pt x="9395" y="6348"/>
                          <a:pt x="9454" y="6267"/>
                          <a:pt x="9539" y="6267"/>
                        </a:cubicBezTo>
                        <a:cubicBezTo>
                          <a:pt x="9547" y="6267"/>
                          <a:pt x="9555" y="6268"/>
                          <a:pt x="9564" y="6269"/>
                        </a:cubicBezTo>
                        <a:lnTo>
                          <a:pt x="9573" y="6269"/>
                        </a:lnTo>
                        <a:cubicBezTo>
                          <a:pt x="9582" y="6269"/>
                          <a:pt x="9600" y="6278"/>
                          <a:pt x="9609" y="6278"/>
                        </a:cubicBezTo>
                        <a:cubicBezTo>
                          <a:pt x="9769" y="6278"/>
                          <a:pt x="9823" y="6037"/>
                          <a:pt x="9653" y="5984"/>
                        </a:cubicBezTo>
                        <a:cubicBezTo>
                          <a:pt x="9644" y="5984"/>
                          <a:pt x="9644" y="5975"/>
                          <a:pt x="9644" y="5975"/>
                        </a:cubicBezTo>
                        <a:cubicBezTo>
                          <a:pt x="9573" y="5948"/>
                          <a:pt x="9546" y="5895"/>
                          <a:pt x="9546" y="5841"/>
                        </a:cubicBezTo>
                        <a:cubicBezTo>
                          <a:pt x="9546" y="5761"/>
                          <a:pt x="9600" y="5681"/>
                          <a:pt x="9698" y="5681"/>
                        </a:cubicBezTo>
                        <a:lnTo>
                          <a:pt x="9716" y="5681"/>
                        </a:lnTo>
                        <a:cubicBezTo>
                          <a:pt x="9894" y="5681"/>
                          <a:pt x="9930" y="5422"/>
                          <a:pt x="9742" y="5386"/>
                        </a:cubicBezTo>
                        <a:lnTo>
                          <a:pt x="9734" y="5386"/>
                        </a:lnTo>
                        <a:cubicBezTo>
                          <a:pt x="9653" y="5359"/>
                          <a:pt x="9618" y="5297"/>
                          <a:pt x="9618" y="5235"/>
                        </a:cubicBezTo>
                        <a:cubicBezTo>
                          <a:pt x="9618" y="5163"/>
                          <a:pt x="9662" y="5101"/>
                          <a:pt x="9751" y="5083"/>
                        </a:cubicBezTo>
                        <a:lnTo>
                          <a:pt x="9760" y="5083"/>
                        </a:lnTo>
                        <a:cubicBezTo>
                          <a:pt x="9858" y="5074"/>
                          <a:pt x="9903" y="5003"/>
                          <a:pt x="9903" y="4931"/>
                        </a:cubicBezTo>
                        <a:cubicBezTo>
                          <a:pt x="9903" y="4860"/>
                          <a:pt x="9858" y="4789"/>
                          <a:pt x="9760" y="4780"/>
                        </a:cubicBezTo>
                        <a:lnTo>
                          <a:pt x="9751" y="4780"/>
                        </a:lnTo>
                        <a:cubicBezTo>
                          <a:pt x="9662" y="4771"/>
                          <a:pt x="9618" y="4699"/>
                          <a:pt x="9618" y="4628"/>
                        </a:cubicBezTo>
                        <a:cubicBezTo>
                          <a:pt x="9618" y="4566"/>
                          <a:pt x="9653" y="4503"/>
                          <a:pt x="9734" y="4485"/>
                        </a:cubicBezTo>
                        <a:lnTo>
                          <a:pt x="9742" y="4485"/>
                        </a:lnTo>
                        <a:cubicBezTo>
                          <a:pt x="9832" y="4467"/>
                          <a:pt x="9867" y="4396"/>
                          <a:pt x="9867" y="4334"/>
                        </a:cubicBezTo>
                        <a:cubicBezTo>
                          <a:pt x="9867" y="4257"/>
                          <a:pt x="9811" y="4181"/>
                          <a:pt x="9722" y="4181"/>
                        </a:cubicBezTo>
                        <a:cubicBezTo>
                          <a:pt x="9717" y="4181"/>
                          <a:pt x="9712" y="4181"/>
                          <a:pt x="9707" y="4182"/>
                        </a:cubicBezTo>
                        <a:lnTo>
                          <a:pt x="9698" y="4182"/>
                        </a:lnTo>
                        <a:cubicBezTo>
                          <a:pt x="9528" y="4182"/>
                          <a:pt x="9484" y="3950"/>
                          <a:pt x="9644" y="3888"/>
                        </a:cubicBezTo>
                        <a:lnTo>
                          <a:pt x="9653" y="3888"/>
                        </a:lnTo>
                        <a:cubicBezTo>
                          <a:pt x="9725" y="3861"/>
                          <a:pt x="9751" y="3807"/>
                          <a:pt x="9751" y="3745"/>
                        </a:cubicBezTo>
                        <a:cubicBezTo>
                          <a:pt x="9751" y="3664"/>
                          <a:pt x="9693" y="3591"/>
                          <a:pt x="9602" y="3591"/>
                        </a:cubicBezTo>
                        <a:cubicBezTo>
                          <a:pt x="9593" y="3591"/>
                          <a:pt x="9583" y="3591"/>
                          <a:pt x="9573" y="3593"/>
                        </a:cubicBezTo>
                        <a:lnTo>
                          <a:pt x="9537" y="3593"/>
                        </a:lnTo>
                        <a:cubicBezTo>
                          <a:pt x="9395" y="3593"/>
                          <a:pt x="9332" y="3388"/>
                          <a:pt x="9475" y="3317"/>
                        </a:cubicBezTo>
                        <a:cubicBezTo>
                          <a:pt x="9475" y="3308"/>
                          <a:pt x="9475" y="3308"/>
                          <a:pt x="9484" y="3308"/>
                        </a:cubicBezTo>
                        <a:cubicBezTo>
                          <a:pt x="9537" y="3281"/>
                          <a:pt x="9573" y="3227"/>
                          <a:pt x="9573" y="3174"/>
                        </a:cubicBezTo>
                        <a:cubicBezTo>
                          <a:pt x="9573" y="3100"/>
                          <a:pt x="9512" y="3020"/>
                          <a:pt x="9425" y="3020"/>
                        </a:cubicBezTo>
                        <a:cubicBezTo>
                          <a:pt x="9407" y="3020"/>
                          <a:pt x="9388" y="3023"/>
                          <a:pt x="9368" y="3031"/>
                        </a:cubicBezTo>
                        <a:lnTo>
                          <a:pt x="9359" y="3031"/>
                        </a:lnTo>
                        <a:cubicBezTo>
                          <a:pt x="9350" y="3031"/>
                          <a:pt x="9332" y="3040"/>
                          <a:pt x="9323" y="3040"/>
                        </a:cubicBezTo>
                        <a:cubicBezTo>
                          <a:pt x="9180" y="3040"/>
                          <a:pt x="9109" y="2844"/>
                          <a:pt x="9234" y="2763"/>
                        </a:cubicBezTo>
                        <a:cubicBezTo>
                          <a:pt x="9234" y="2755"/>
                          <a:pt x="9243" y="2755"/>
                          <a:pt x="9243" y="2755"/>
                        </a:cubicBezTo>
                        <a:cubicBezTo>
                          <a:pt x="9287" y="2719"/>
                          <a:pt x="9314" y="2674"/>
                          <a:pt x="9314" y="2630"/>
                        </a:cubicBezTo>
                        <a:cubicBezTo>
                          <a:pt x="9314" y="2551"/>
                          <a:pt x="9251" y="2472"/>
                          <a:pt x="9166" y="2472"/>
                        </a:cubicBezTo>
                        <a:cubicBezTo>
                          <a:pt x="9145" y="2472"/>
                          <a:pt x="9123" y="2476"/>
                          <a:pt x="9100" y="2487"/>
                        </a:cubicBezTo>
                        <a:cubicBezTo>
                          <a:pt x="9091" y="2496"/>
                          <a:pt x="9091" y="2496"/>
                          <a:pt x="9082" y="2496"/>
                        </a:cubicBezTo>
                        <a:cubicBezTo>
                          <a:pt x="9064" y="2505"/>
                          <a:pt x="9047" y="2505"/>
                          <a:pt x="9029" y="2505"/>
                        </a:cubicBezTo>
                        <a:cubicBezTo>
                          <a:pt x="8904" y="2505"/>
                          <a:pt x="8824" y="2344"/>
                          <a:pt x="8931" y="2246"/>
                        </a:cubicBezTo>
                        <a:cubicBezTo>
                          <a:pt x="8931" y="2237"/>
                          <a:pt x="8931" y="2237"/>
                          <a:pt x="8931" y="2237"/>
                        </a:cubicBezTo>
                        <a:cubicBezTo>
                          <a:pt x="8975" y="2201"/>
                          <a:pt x="8993" y="2166"/>
                          <a:pt x="8993" y="2121"/>
                        </a:cubicBezTo>
                        <a:cubicBezTo>
                          <a:pt x="8993" y="2039"/>
                          <a:pt x="8926" y="1963"/>
                          <a:pt x="8838" y="1963"/>
                        </a:cubicBezTo>
                        <a:cubicBezTo>
                          <a:pt x="8811" y="1963"/>
                          <a:pt x="8782" y="1970"/>
                          <a:pt x="8752" y="1987"/>
                        </a:cubicBezTo>
                        <a:cubicBezTo>
                          <a:pt x="8752" y="1996"/>
                          <a:pt x="8752" y="1996"/>
                          <a:pt x="8743" y="1996"/>
                        </a:cubicBezTo>
                        <a:cubicBezTo>
                          <a:pt x="8725" y="2014"/>
                          <a:pt x="8699" y="2014"/>
                          <a:pt x="8672" y="2014"/>
                        </a:cubicBezTo>
                        <a:cubicBezTo>
                          <a:pt x="8556" y="2014"/>
                          <a:pt x="8467" y="1871"/>
                          <a:pt x="8556" y="1764"/>
                        </a:cubicBezTo>
                        <a:cubicBezTo>
                          <a:pt x="8556" y="1764"/>
                          <a:pt x="8565" y="1764"/>
                          <a:pt x="8565" y="1755"/>
                        </a:cubicBezTo>
                        <a:cubicBezTo>
                          <a:pt x="8592" y="1729"/>
                          <a:pt x="8609" y="1693"/>
                          <a:pt x="8609" y="1657"/>
                        </a:cubicBezTo>
                        <a:cubicBezTo>
                          <a:pt x="8609" y="1575"/>
                          <a:pt x="8537" y="1501"/>
                          <a:pt x="8457" y="1501"/>
                        </a:cubicBezTo>
                        <a:cubicBezTo>
                          <a:pt x="8424" y="1501"/>
                          <a:pt x="8390" y="1513"/>
                          <a:pt x="8360" y="1541"/>
                        </a:cubicBezTo>
                        <a:cubicBezTo>
                          <a:pt x="8351" y="1541"/>
                          <a:pt x="8351" y="1550"/>
                          <a:pt x="8351" y="1550"/>
                        </a:cubicBezTo>
                        <a:cubicBezTo>
                          <a:pt x="8315" y="1568"/>
                          <a:pt x="8288" y="1577"/>
                          <a:pt x="8262" y="1577"/>
                        </a:cubicBezTo>
                        <a:cubicBezTo>
                          <a:pt x="8155" y="1577"/>
                          <a:pt x="8065" y="1452"/>
                          <a:pt x="8128" y="1345"/>
                        </a:cubicBezTo>
                        <a:cubicBezTo>
                          <a:pt x="8137" y="1345"/>
                          <a:pt x="8137" y="1336"/>
                          <a:pt x="8137" y="1336"/>
                        </a:cubicBezTo>
                        <a:cubicBezTo>
                          <a:pt x="8163" y="1300"/>
                          <a:pt x="8172" y="1274"/>
                          <a:pt x="8172" y="1247"/>
                        </a:cubicBezTo>
                        <a:cubicBezTo>
                          <a:pt x="8172" y="1161"/>
                          <a:pt x="8097" y="1092"/>
                          <a:pt x="8014" y="1092"/>
                        </a:cubicBezTo>
                        <a:cubicBezTo>
                          <a:pt x="7977" y="1092"/>
                          <a:pt x="7938" y="1106"/>
                          <a:pt x="7905" y="1140"/>
                        </a:cubicBezTo>
                        <a:cubicBezTo>
                          <a:pt x="7905" y="1149"/>
                          <a:pt x="7905" y="1149"/>
                          <a:pt x="7896" y="1149"/>
                        </a:cubicBezTo>
                        <a:cubicBezTo>
                          <a:pt x="7869" y="1176"/>
                          <a:pt x="7833" y="1193"/>
                          <a:pt x="7798" y="1193"/>
                        </a:cubicBezTo>
                        <a:cubicBezTo>
                          <a:pt x="7700" y="1193"/>
                          <a:pt x="7610" y="1086"/>
                          <a:pt x="7655" y="970"/>
                        </a:cubicBezTo>
                        <a:cubicBezTo>
                          <a:pt x="7655" y="970"/>
                          <a:pt x="7664" y="970"/>
                          <a:pt x="7664" y="961"/>
                        </a:cubicBezTo>
                        <a:cubicBezTo>
                          <a:pt x="7682" y="935"/>
                          <a:pt x="7682" y="917"/>
                          <a:pt x="7682" y="890"/>
                        </a:cubicBezTo>
                        <a:cubicBezTo>
                          <a:pt x="7682" y="803"/>
                          <a:pt x="7606" y="739"/>
                          <a:pt x="7526" y="739"/>
                        </a:cubicBezTo>
                        <a:cubicBezTo>
                          <a:pt x="7484" y="739"/>
                          <a:pt x="7439" y="757"/>
                          <a:pt x="7405" y="801"/>
                        </a:cubicBezTo>
                        <a:cubicBezTo>
                          <a:pt x="7405" y="801"/>
                          <a:pt x="7405" y="810"/>
                          <a:pt x="7396" y="810"/>
                        </a:cubicBezTo>
                        <a:cubicBezTo>
                          <a:pt x="7369" y="845"/>
                          <a:pt x="7325" y="863"/>
                          <a:pt x="7289" y="863"/>
                        </a:cubicBezTo>
                        <a:cubicBezTo>
                          <a:pt x="7191" y="863"/>
                          <a:pt x="7102" y="774"/>
                          <a:pt x="7138" y="667"/>
                        </a:cubicBezTo>
                        <a:cubicBezTo>
                          <a:pt x="7146" y="667"/>
                          <a:pt x="7146" y="658"/>
                          <a:pt x="7146" y="658"/>
                        </a:cubicBezTo>
                        <a:cubicBezTo>
                          <a:pt x="7155" y="640"/>
                          <a:pt x="7155" y="614"/>
                          <a:pt x="7155" y="596"/>
                        </a:cubicBezTo>
                        <a:cubicBezTo>
                          <a:pt x="7155" y="507"/>
                          <a:pt x="7077" y="446"/>
                          <a:pt x="6998" y="446"/>
                        </a:cubicBezTo>
                        <a:cubicBezTo>
                          <a:pt x="6949" y="446"/>
                          <a:pt x="6901" y="470"/>
                          <a:pt x="6870" y="524"/>
                        </a:cubicBezTo>
                        <a:cubicBezTo>
                          <a:pt x="6870" y="533"/>
                          <a:pt x="6870" y="533"/>
                          <a:pt x="6861" y="533"/>
                        </a:cubicBezTo>
                        <a:cubicBezTo>
                          <a:pt x="6834" y="587"/>
                          <a:pt x="6790" y="605"/>
                          <a:pt x="6745" y="605"/>
                        </a:cubicBezTo>
                        <a:cubicBezTo>
                          <a:pt x="6656" y="605"/>
                          <a:pt x="6567" y="533"/>
                          <a:pt x="6593" y="426"/>
                        </a:cubicBezTo>
                        <a:cubicBezTo>
                          <a:pt x="6593" y="426"/>
                          <a:pt x="6593" y="426"/>
                          <a:pt x="6593" y="417"/>
                        </a:cubicBezTo>
                        <a:cubicBezTo>
                          <a:pt x="6593" y="399"/>
                          <a:pt x="6602" y="390"/>
                          <a:pt x="6602" y="373"/>
                        </a:cubicBezTo>
                        <a:cubicBezTo>
                          <a:pt x="6602" y="283"/>
                          <a:pt x="6522" y="225"/>
                          <a:pt x="6443" y="225"/>
                        </a:cubicBezTo>
                        <a:cubicBezTo>
                          <a:pt x="6388" y="225"/>
                          <a:pt x="6333" y="253"/>
                          <a:pt x="6308" y="319"/>
                        </a:cubicBezTo>
                        <a:cubicBezTo>
                          <a:pt x="6299" y="328"/>
                          <a:pt x="6299" y="328"/>
                          <a:pt x="6299" y="337"/>
                        </a:cubicBezTo>
                        <a:cubicBezTo>
                          <a:pt x="6272" y="390"/>
                          <a:pt x="6219" y="417"/>
                          <a:pt x="6165" y="417"/>
                        </a:cubicBezTo>
                        <a:cubicBezTo>
                          <a:pt x="6085" y="417"/>
                          <a:pt x="6005" y="355"/>
                          <a:pt x="6013" y="257"/>
                        </a:cubicBezTo>
                        <a:lnTo>
                          <a:pt x="6013" y="248"/>
                        </a:lnTo>
                        <a:cubicBezTo>
                          <a:pt x="6013" y="239"/>
                          <a:pt x="6013" y="230"/>
                          <a:pt x="6013" y="230"/>
                        </a:cubicBezTo>
                        <a:cubicBezTo>
                          <a:pt x="6013" y="136"/>
                          <a:pt x="5936" y="80"/>
                          <a:pt x="5860" y="80"/>
                        </a:cubicBezTo>
                        <a:cubicBezTo>
                          <a:pt x="5799" y="80"/>
                          <a:pt x="5739" y="115"/>
                          <a:pt x="5719" y="194"/>
                        </a:cubicBezTo>
                        <a:cubicBezTo>
                          <a:pt x="5719" y="194"/>
                          <a:pt x="5710" y="203"/>
                          <a:pt x="5710" y="203"/>
                        </a:cubicBezTo>
                        <a:cubicBezTo>
                          <a:pt x="5692" y="275"/>
                          <a:pt x="5630" y="310"/>
                          <a:pt x="5567" y="310"/>
                        </a:cubicBezTo>
                        <a:cubicBezTo>
                          <a:pt x="5496" y="310"/>
                          <a:pt x="5425" y="257"/>
                          <a:pt x="5416" y="167"/>
                        </a:cubicBezTo>
                        <a:cubicBezTo>
                          <a:pt x="5416" y="159"/>
                          <a:pt x="5416" y="159"/>
                          <a:pt x="5416" y="159"/>
                        </a:cubicBezTo>
                        <a:cubicBezTo>
                          <a:pt x="5416" y="60"/>
                          <a:pt x="5344" y="7"/>
                          <a:pt x="5264" y="7"/>
                        </a:cubicBezTo>
                        <a:cubicBezTo>
                          <a:pt x="5193" y="7"/>
                          <a:pt x="5130" y="43"/>
                          <a:pt x="5112" y="132"/>
                        </a:cubicBezTo>
                        <a:cubicBezTo>
                          <a:pt x="5112" y="141"/>
                          <a:pt x="5112" y="141"/>
                          <a:pt x="5112" y="150"/>
                        </a:cubicBezTo>
                        <a:cubicBezTo>
                          <a:pt x="5095" y="230"/>
                          <a:pt x="5032" y="266"/>
                          <a:pt x="4961" y="266"/>
                        </a:cubicBezTo>
                        <a:cubicBezTo>
                          <a:pt x="4898" y="266"/>
                          <a:pt x="4836" y="230"/>
                          <a:pt x="4818" y="150"/>
                        </a:cubicBezTo>
                        <a:cubicBezTo>
                          <a:pt x="4818" y="141"/>
                          <a:pt x="4818" y="141"/>
                          <a:pt x="4818" y="132"/>
                        </a:cubicBezTo>
                        <a:cubicBezTo>
                          <a:pt x="4805" y="44"/>
                          <a:pt x="4737" y="1"/>
                          <a:pt x="466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17"/>
                  <p:cNvSpPr/>
                  <p:nvPr/>
                </p:nvSpPr>
                <p:spPr>
                  <a:xfrm flipH="1">
                    <a:off x="10705197" y="1987947"/>
                    <a:ext cx="2368593" cy="2328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9582" extrusionOk="0">
                        <a:moveTo>
                          <a:pt x="4791" y="1071"/>
                        </a:moveTo>
                        <a:cubicBezTo>
                          <a:pt x="6852" y="1071"/>
                          <a:pt x="8520" y="2739"/>
                          <a:pt x="8520" y="4791"/>
                        </a:cubicBezTo>
                        <a:cubicBezTo>
                          <a:pt x="8520" y="6843"/>
                          <a:pt x="6852" y="8520"/>
                          <a:pt x="4791" y="8520"/>
                        </a:cubicBezTo>
                        <a:cubicBezTo>
                          <a:pt x="2739" y="8520"/>
                          <a:pt x="1071" y="6843"/>
                          <a:pt x="1071" y="4791"/>
                        </a:cubicBezTo>
                        <a:cubicBezTo>
                          <a:pt x="1071" y="2739"/>
                          <a:pt x="2739" y="1071"/>
                          <a:pt x="4791" y="1071"/>
                        </a:cubicBezTo>
                        <a:close/>
                        <a:moveTo>
                          <a:pt x="4791" y="1"/>
                        </a:moveTo>
                        <a:cubicBezTo>
                          <a:pt x="4746" y="1"/>
                          <a:pt x="4693" y="1"/>
                          <a:pt x="4648" y="10"/>
                        </a:cubicBezTo>
                        <a:cubicBezTo>
                          <a:pt x="4541" y="10"/>
                          <a:pt x="4443" y="19"/>
                          <a:pt x="4345" y="27"/>
                        </a:cubicBezTo>
                        <a:cubicBezTo>
                          <a:pt x="4247" y="36"/>
                          <a:pt x="4148" y="45"/>
                          <a:pt x="4050" y="63"/>
                        </a:cubicBezTo>
                        <a:cubicBezTo>
                          <a:pt x="3943" y="72"/>
                          <a:pt x="3845" y="99"/>
                          <a:pt x="3747" y="117"/>
                        </a:cubicBezTo>
                        <a:cubicBezTo>
                          <a:pt x="3649" y="143"/>
                          <a:pt x="3560" y="161"/>
                          <a:pt x="3462" y="197"/>
                        </a:cubicBezTo>
                        <a:cubicBezTo>
                          <a:pt x="3363" y="224"/>
                          <a:pt x="3265" y="250"/>
                          <a:pt x="3167" y="286"/>
                        </a:cubicBezTo>
                        <a:cubicBezTo>
                          <a:pt x="3078" y="322"/>
                          <a:pt x="2989" y="358"/>
                          <a:pt x="2900" y="393"/>
                        </a:cubicBezTo>
                        <a:cubicBezTo>
                          <a:pt x="2801" y="438"/>
                          <a:pt x="2712" y="482"/>
                          <a:pt x="2623" y="527"/>
                        </a:cubicBezTo>
                        <a:cubicBezTo>
                          <a:pt x="2534" y="572"/>
                          <a:pt x="2445" y="616"/>
                          <a:pt x="2364" y="670"/>
                        </a:cubicBezTo>
                        <a:cubicBezTo>
                          <a:pt x="2275" y="723"/>
                          <a:pt x="2186" y="777"/>
                          <a:pt x="2106" y="830"/>
                        </a:cubicBezTo>
                        <a:cubicBezTo>
                          <a:pt x="2016" y="893"/>
                          <a:pt x="1936" y="946"/>
                          <a:pt x="1865" y="1009"/>
                        </a:cubicBezTo>
                        <a:cubicBezTo>
                          <a:pt x="1784" y="1071"/>
                          <a:pt x="1704" y="1134"/>
                          <a:pt x="1624" y="1205"/>
                        </a:cubicBezTo>
                        <a:cubicBezTo>
                          <a:pt x="1552" y="1267"/>
                          <a:pt x="1481" y="1339"/>
                          <a:pt x="1410" y="1410"/>
                        </a:cubicBezTo>
                        <a:cubicBezTo>
                          <a:pt x="1338" y="1482"/>
                          <a:pt x="1267" y="1553"/>
                          <a:pt x="1205" y="1633"/>
                        </a:cubicBezTo>
                        <a:cubicBezTo>
                          <a:pt x="1133" y="1705"/>
                          <a:pt x="1071" y="1776"/>
                          <a:pt x="1017" y="1856"/>
                        </a:cubicBezTo>
                        <a:cubicBezTo>
                          <a:pt x="946" y="1937"/>
                          <a:pt x="892" y="2017"/>
                          <a:pt x="830" y="2106"/>
                        </a:cubicBezTo>
                        <a:cubicBezTo>
                          <a:pt x="776" y="2186"/>
                          <a:pt x="723" y="2267"/>
                          <a:pt x="678" y="2356"/>
                        </a:cubicBezTo>
                        <a:cubicBezTo>
                          <a:pt x="625" y="2445"/>
                          <a:pt x="571" y="2534"/>
                          <a:pt x="527" y="2623"/>
                        </a:cubicBezTo>
                        <a:cubicBezTo>
                          <a:pt x="482" y="2713"/>
                          <a:pt x="437" y="2802"/>
                          <a:pt x="402" y="2891"/>
                        </a:cubicBezTo>
                        <a:cubicBezTo>
                          <a:pt x="357" y="2980"/>
                          <a:pt x="321" y="3078"/>
                          <a:pt x="286" y="3177"/>
                        </a:cubicBezTo>
                        <a:cubicBezTo>
                          <a:pt x="250" y="3266"/>
                          <a:pt x="223" y="3364"/>
                          <a:pt x="196" y="3453"/>
                        </a:cubicBezTo>
                        <a:cubicBezTo>
                          <a:pt x="170" y="3551"/>
                          <a:pt x="143" y="3649"/>
                          <a:pt x="116" y="3748"/>
                        </a:cubicBezTo>
                        <a:cubicBezTo>
                          <a:pt x="98" y="3846"/>
                          <a:pt x="80" y="3944"/>
                          <a:pt x="63" y="4042"/>
                        </a:cubicBezTo>
                        <a:cubicBezTo>
                          <a:pt x="45" y="4140"/>
                          <a:pt x="36" y="4238"/>
                          <a:pt x="27" y="4345"/>
                        </a:cubicBezTo>
                        <a:cubicBezTo>
                          <a:pt x="18" y="4443"/>
                          <a:pt x="9" y="4541"/>
                          <a:pt x="9" y="4640"/>
                        </a:cubicBezTo>
                        <a:cubicBezTo>
                          <a:pt x="0" y="4693"/>
                          <a:pt x="0" y="4738"/>
                          <a:pt x="0" y="4791"/>
                        </a:cubicBezTo>
                        <a:cubicBezTo>
                          <a:pt x="0" y="4845"/>
                          <a:pt x="0" y="4898"/>
                          <a:pt x="9" y="4943"/>
                        </a:cubicBezTo>
                        <a:cubicBezTo>
                          <a:pt x="9" y="5050"/>
                          <a:pt x="18" y="5148"/>
                          <a:pt x="27" y="5246"/>
                        </a:cubicBezTo>
                        <a:cubicBezTo>
                          <a:pt x="36" y="5344"/>
                          <a:pt x="45" y="5442"/>
                          <a:pt x="63" y="5541"/>
                        </a:cubicBezTo>
                        <a:cubicBezTo>
                          <a:pt x="80" y="5639"/>
                          <a:pt x="98" y="5737"/>
                          <a:pt x="116" y="5835"/>
                        </a:cubicBezTo>
                        <a:cubicBezTo>
                          <a:pt x="143" y="5933"/>
                          <a:pt x="170" y="6031"/>
                          <a:pt x="196" y="6129"/>
                        </a:cubicBezTo>
                        <a:cubicBezTo>
                          <a:pt x="223" y="6228"/>
                          <a:pt x="250" y="6317"/>
                          <a:pt x="286" y="6415"/>
                        </a:cubicBezTo>
                        <a:cubicBezTo>
                          <a:pt x="321" y="6513"/>
                          <a:pt x="357" y="6602"/>
                          <a:pt x="402" y="6700"/>
                        </a:cubicBezTo>
                        <a:cubicBezTo>
                          <a:pt x="437" y="6790"/>
                          <a:pt x="482" y="6879"/>
                          <a:pt x="527" y="6968"/>
                        </a:cubicBezTo>
                        <a:cubicBezTo>
                          <a:pt x="571" y="7057"/>
                          <a:pt x="625" y="7146"/>
                          <a:pt x="678" y="7236"/>
                        </a:cubicBezTo>
                        <a:cubicBezTo>
                          <a:pt x="723" y="7316"/>
                          <a:pt x="776" y="7405"/>
                          <a:pt x="830" y="7485"/>
                        </a:cubicBezTo>
                        <a:cubicBezTo>
                          <a:pt x="892" y="7566"/>
                          <a:pt x="946" y="7646"/>
                          <a:pt x="1017" y="7726"/>
                        </a:cubicBezTo>
                        <a:cubicBezTo>
                          <a:pt x="1071" y="7807"/>
                          <a:pt x="1133" y="7878"/>
                          <a:pt x="1205" y="7958"/>
                        </a:cubicBezTo>
                        <a:cubicBezTo>
                          <a:pt x="1267" y="8030"/>
                          <a:pt x="1338" y="8110"/>
                          <a:pt x="1410" y="8181"/>
                        </a:cubicBezTo>
                        <a:cubicBezTo>
                          <a:pt x="1481" y="8253"/>
                          <a:pt x="1552" y="8315"/>
                          <a:pt x="1624" y="8378"/>
                        </a:cubicBezTo>
                        <a:cubicBezTo>
                          <a:pt x="1704" y="8449"/>
                          <a:pt x="1784" y="8511"/>
                          <a:pt x="1865" y="8574"/>
                        </a:cubicBezTo>
                        <a:cubicBezTo>
                          <a:pt x="1936" y="8636"/>
                          <a:pt x="2016" y="8699"/>
                          <a:pt x="2106" y="8752"/>
                        </a:cubicBezTo>
                        <a:cubicBezTo>
                          <a:pt x="2186" y="8806"/>
                          <a:pt x="2275" y="8859"/>
                          <a:pt x="2364" y="8913"/>
                        </a:cubicBezTo>
                        <a:cubicBezTo>
                          <a:pt x="2445" y="8966"/>
                          <a:pt x="2534" y="9011"/>
                          <a:pt x="2623" y="9055"/>
                        </a:cubicBezTo>
                        <a:cubicBezTo>
                          <a:pt x="2712" y="9109"/>
                          <a:pt x="2801" y="9145"/>
                          <a:pt x="2900" y="9189"/>
                        </a:cubicBezTo>
                        <a:cubicBezTo>
                          <a:pt x="2989" y="9225"/>
                          <a:pt x="3078" y="9270"/>
                          <a:pt x="3167" y="9296"/>
                        </a:cubicBezTo>
                        <a:cubicBezTo>
                          <a:pt x="3265" y="9332"/>
                          <a:pt x="3363" y="9368"/>
                          <a:pt x="3462" y="9394"/>
                        </a:cubicBezTo>
                        <a:cubicBezTo>
                          <a:pt x="3560" y="9421"/>
                          <a:pt x="3649" y="9448"/>
                          <a:pt x="3747" y="9466"/>
                        </a:cubicBezTo>
                        <a:cubicBezTo>
                          <a:pt x="3845" y="9493"/>
                          <a:pt x="3943" y="9510"/>
                          <a:pt x="4050" y="9528"/>
                        </a:cubicBezTo>
                        <a:cubicBezTo>
                          <a:pt x="4148" y="9546"/>
                          <a:pt x="4247" y="9555"/>
                          <a:pt x="4345" y="9564"/>
                        </a:cubicBezTo>
                        <a:cubicBezTo>
                          <a:pt x="4443" y="9573"/>
                          <a:pt x="4541" y="9582"/>
                          <a:pt x="4648" y="9582"/>
                        </a:cubicBezTo>
                        <a:lnTo>
                          <a:pt x="4942" y="9582"/>
                        </a:lnTo>
                        <a:cubicBezTo>
                          <a:pt x="5049" y="9582"/>
                          <a:pt x="5148" y="9573"/>
                          <a:pt x="5246" y="9564"/>
                        </a:cubicBezTo>
                        <a:cubicBezTo>
                          <a:pt x="5344" y="9555"/>
                          <a:pt x="5442" y="9546"/>
                          <a:pt x="5540" y="9528"/>
                        </a:cubicBezTo>
                        <a:cubicBezTo>
                          <a:pt x="5638" y="9510"/>
                          <a:pt x="5745" y="9493"/>
                          <a:pt x="5843" y="9466"/>
                        </a:cubicBezTo>
                        <a:cubicBezTo>
                          <a:pt x="5942" y="9448"/>
                          <a:pt x="6031" y="9421"/>
                          <a:pt x="6129" y="9394"/>
                        </a:cubicBezTo>
                        <a:cubicBezTo>
                          <a:pt x="6227" y="9368"/>
                          <a:pt x="6325" y="9332"/>
                          <a:pt x="6423" y="9296"/>
                        </a:cubicBezTo>
                        <a:cubicBezTo>
                          <a:pt x="6513" y="9270"/>
                          <a:pt x="6602" y="9225"/>
                          <a:pt x="6691" y="9189"/>
                        </a:cubicBezTo>
                        <a:cubicBezTo>
                          <a:pt x="6789" y="9145"/>
                          <a:pt x="6878" y="9109"/>
                          <a:pt x="6968" y="9055"/>
                        </a:cubicBezTo>
                        <a:cubicBezTo>
                          <a:pt x="7057" y="9011"/>
                          <a:pt x="7146" y="8966"/>
                          <a:pt x="7226" y="8913"/>
                        </a:cubicBezTo>
                        <a:cubicBezTo>
                          <a:pt x="7315" y="8868"/>
                          <a:pt x="7405" y="8806"/>
                          <a:pt x="7485" y="8752"/>
                        </a:cubicBezTo>
                        <a:cubicBezTo>
                          <a:pt x="7574" y="8699"/>
                          <a:pt x="7654" y="8636"/>
                          <a:pt x="7726" y="8574"/>
                        </a:cubicBezTo>
                        <a:cubicBezTo>
                          <a:pt x="7806" y="8520"/>
                          <a:pt x="7886" y="8449"/>
                          <a:pt x="7958" y="8378"/>
                        </a:cubicBezTo>
                        <a:cubicBezTo>
                          <a:pt x="8038" y="8315"/>
                          <a:pt x="8109" y="8253"/>
                          <a:pt x="8181" y="8181"/>
                        </a:cubicBezTo>
                        <a:cubicBezTo>
                          <a:pt x="8252" y="8110"/>
                          <a:pt x="8324" y="8039"/>
                          <a:pt x="8386" y="7958"/>
                        </a:cubicBezTo>
                        <a:cubicBezTo>
                          <a:pt x="8457" y="7887"/>
                          <a:pt x="8520" y="7807"/>
                          <a:pt x="8573" y="7726"/>
                        </a:cubicBezTo>
                        <a:cubicBezTo>
                          <a:pt x="8636" y="7655"/>
                          <a:pt x="8698" y="7566"/>
                          <a:pt x="8761" y="7485"/>
                        </a:cubicBezTo>
                        <a:cubicBezTo>
                          <a:pt x="8814" y="7405"/>
                          <a:pt x="8868" y="7316"/>
                          <a:pt x="8912" y="7236"/>
                        </a:cubicBezTo>
                        <a:cubicBezTo>
                          <a:pt x="8966" y="7146"/>
                          <a:pt x="9019" y="7057"/>
                          <a:pt x="9064" y="6968"/>
                        </a:cubicBezTo>
                        <a:cubicBezTo>
                          <a:pt x="9109" y="6879"/>
                          <a:pt x="9153" y="6790"/>
                          <a:pt x="9189" y="6700"/>
                        </a:cubicBezTo>
                        <a:cubicBezTo>
                          <a:pt x="9233" y="6602"/>
                          <a:pt x="9269" y="6513"/>
                          <a:pt x="9305" y="6415"/>
                        </a:cubicBezTo>
                        <a:cubicBezTo>
                          <a:pt x="9341" y="6317"/>
                          <a:pt x="9367" y="6228"/>
                          <a:pt x="9394" y="6129"/>
                        </a:cubicBezTo>
                        <a:cubicBezTo>
                          <a:pt x="9421" y="6031"/>
                          <a:pt x="9448" y="5933"/>
                          <a:pt x="9474" y="5835"/>
                        </a:cubicBezTo>
                        <a:cubicBezTo>
                          <a:pt x="9492" y="5737"/>
                          <a:pt x="9510" y="5639"/>
                          <a:pt x="9528" y="5541"/>
                        </a:cubicBezTo>
                        <a:cubicBezTo>
                          <a:pt x="9546" y="5442"/>
                          <a:pt x="9555" y="5344"/>
                          <a:pt x="9564" y="5246"/>
                        </a:cubicBezTo>
                        <a:cubicBezTo>
                          <a:pt x="9572" y="5148"/>
                          <a:pt x="9581" y="5050"/>
                          <a:pt x="9581" y="4943"/>
                        </a:cubicBezTo>
                        <a:cubicBezTo>
                          <a:pt x="9590" y="4898"/>
                          <a:pt x="9590" y="4845"/>
                          <a:pt x="9590" y="4791"/>
                        </a:cubicBezTo>
                        <a:cubicBezTo>
                          <a:pt x="9590" y="4738"/>
                          <a:pt x="9590" y="4693"/>
                          <a:pt x="9581" y="4640"/>
                        </a:cubicBezTo>
                        <a:cubicBezTo>
                          <a:pt x="9581" y="4541"/>
                          <a:pt x="9572" y="4443"/>
                          <a:pt x="9564" y="4345"/>
                        </a:cubicBezTo>
                        <a:cubicBezTo>
                          <a:pt x="9555" y="4238"/>
                          <a:pt x="9546" y="4140"/>
                          <a:pt x="9528" y="4042"/>
                        </a:cubicBezTo>
                        <a:cubicBezTo>
                          <a:pt x="9510" y="3944"/>
                          <a:pt x="9492" y="3846"/>
                          <a:pt x="9474" y="3748"/>
                        </a:cubicBezTo>
                        <a:cubicBezTo>
                          <a:pt x="9448" y="3649"/>
                          <a:pt x="9421" y="3551"/>
                          <a:pt x="9394" y="3453"/>
                        </a:cubicBezTo>
                        <a:cubicBezTo>
                          <a:pt x="9367" y="3364"/>
                          <a:pt x="9341" y="3266"/>
                          <a:pt x="9305" y="3177"/>
                        </a:cubicBezTo>
                        <a:cubicBezTo>
                          <a:pt x="9269" y="3078"/>
                          <a:pt x="9233" y="2980"/>
                          <a:pt x="9189" y="2891"/>
                        </a:cubicBezTo>
                        <a:cubicBezTo>
                          <a:pt x="9153" y="2793"/>
                          <a:pt x="9109" y="2713"/>
                          <a:pt x="9064" y="2623"/>
                        </a:cubicBezTo>
                        <a:cubicBezTo>
                          <a:pt x="9019" y="2534"/>
                          <a:pt x="8966" y="2436"/>
                          <a:pt x="8912" y="2356"/>
                        </a:cubicBezTo>
                        <a:cubicBezTo>
                          <a:pt x="8868" y="2267"/>
                          <a:pt x="8814" y="2186"/>
                          <a:pt x="8761" y="2106"/>
                        </a:cubicBezTo>
                        <a:cubicBezTo>
                          <a:pt x="8698" y="2017"/>
                          <a:pt x="8636" y="1937"/>
                          <a:pt x="8573" y="1856"/>
                        </a:cubicBezTo>
                        <a:cubicBezTo>
                          <a:pt x="8520" y="1776"/>
                          <a:pt x="8457" y="1705"/>
                          <a:pt x="8386" y="1624"/>
                        </a:cubicBezTo>
                        <a:cubicBezTo>
                          <a:pt x="8324" y="1553"/>
                          <a:pt x="8252" y="1482"/>
                          <a:pt x="8181" y="1410"/>
                        </a:cubicBezTo>
                        <a:cubicBezTo>
                          <a:pt x="8109" y="1339"/>
                          <a:pt x="8038" y="1267"/>
                          <a:pt x="7958" y="1205"/>
                        </a:cubicBezTo>
                        <a:cubicBezTo>
                          <a:pt x="7886" y="1134"/>
                          <a:pt x="7806" y="1071"/>
                          <a:pt x="7726" y="1009"/>
                        </a:cubicBezTo>
                        <a:cubicBezTo>
                          <a:pt x="7654" y="946"/>
                          <a:pt x="7574" y="893"/>
                          <a:pt x="7485" y="830"/>
                        </a:cubicBezTo>
                        <a:cubicBezTo>
                          <a:pt x="7405" y="777"/>
                          <a:pt x="7315" y="723"/>
                          <a:pt x="7226" y="670"/>
                        </a:cubicBezTo>
                        <a:cubicBezTo>
                          <a:pt x="7146" y="616"/>
                          <a:pt x="7057" y="572"/>
                          <a:pt x="6968" y="527"/>
                        </a:cubicBezTo>
                        <a:cubicBezTo>
                          <a:pt x="6878" y="482"/>
                          <a:pt x="6789" y="438"/>
                          <a:pt x="6691" y="393"/>
                        </a:cubicBezTo>
                        <a:cubicBezTo>
                          <a:pt x="6602" y="358"/>
                          <a:pt x="6513" y="322"/>
                          <a:pt x="6423" y="286"/>
                        </a:cubicBezTo>
                        <a:cubicBezTo>
                          <a:pt x="6325" y="250"/>
                          <a:pt x="6227" y="224"/>
                          <a:pt x="6129" y="197"/>
                        </a:cubicBezTo>
                        <a:cubicBezTo>
                          <a:pt x="6031" y="161"/>
                          <a:pt x="5942" y="143"/>
                          <a:pt x="5843" y="117"/>
                        </a:cubicBezTo>
                        <a:cubicBezTo>
                          <a:pt x="5745" y="99"/>
                          <a:pt x="5638" y="72"/>
                          <a:pt x="5540" y="63"/>
                        </a:cubicBezTo>
                        <a:cubicBezTo>
                          <a:pt x="5442" y="45"/>
                          <a:pt x="5344" y="36"/>
                          <a:pt x="5246" y="27"/>
                        </a:cubicBezTo>
                        <a:cubicBezTo>
                          <a:pt x="5148" y="19"/>
                          <a:pt x="5049" y="10"/>
                          <a:pt x="4942" y="10"/>
                        </a:cubicBezTo>
                        <a:cubicBezTo>
                          <a:pt x="4898" y="1"/>
                          <a:pt x="4844" y="1"/>
                          <a:pt x="47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17"/>
                  <p:cNvSpPr/>
                  <p:nvPr/>
                </p:nvSpPr>
                <p:spPr>
                  <a:xfrm flipH="1">
                    <a:off x="8460250" y="1112307"/>
                    <a:ext cx="1211833" cy="2068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" h="8512" extrusionOk="0">
                        <a:moveTo>
                          <a:pt x="375" y="1"/>
                        </a:moveTo>
                        <a:lnTo>
                          <a:pt x="0" y="10"/>
                        </a:lnTo>
                        <a:lnTo>
                          <a:pt x="89" y="1838"/>
                        </a:lnTo>
                        <a:lnTo>
                          <a:pt x="4595" y="8511"/>
                        </a:lnTo>
                        <a:lnTo>
                          <a:pt x="4907" y="8306"/>
                        </a:lnTo>
                        <a:lnTo>
                          <a:pt x="455" y="1713"/>
                        </a:lnTo>
                        <a:lnTo>
                          <a:pt x="37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17"/>
                  <p:cNvSpPr/>
                  <p:nvPr/>
                </p:nvSpPr>
                <p:spPr>
                  <a:xfrm flipH="1">
                    <a:off x="9389861" y="1543567"/>
                    <a:ext cx="2529611" cy="16195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3" h="6666" extrusionOk="0">
                        <a:moveTo>
                          <a:pt x="9368" y="1"/>
                        </a:moveTo>
                        <a:lnTo>
                          <a:pt x="5826" y="2044"/>
                        </a:lnTo>
                        <a:cubicBezTo>
                          <a:pt x="1250" y="5300"/>
                          <a:pt x="1" y="6424"/>
                          <a:pt x="126" y="6629"/>
                        </a:cubicBezTo>
                        <a:cubicBezTo>
                          <a:pt x="141" y="6653"/>
                          <a:pt x="175" y="6666"/>
                          <a:pt x="231" y="6666"/>
                        </a:cubicBezTo>
                        <a:cubicBezTo>
                          <a:pt x="661" y="6666"/>
                          <a:pt x="2375" y="5913"/>
                          <a:pt x="6701" y="3560"/>
                        </a:cubicBezTo>
                        <a:lnTo>
                          <a:pt x="10242" y="1517"/>
                        </a:lnTo>
                        <a:lnTo>
                          <a:pt x="936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17"/>
                  <p:cNvSpPr/>
                  <p:nvPr/>
                </p:nvSpPr>
                <p:spPr>
                  <a:xfrm flipH="1">
                    <a:off x="9198218" y="2055248"/>
                    <a:ext cx="2641978" cy="13005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98" h="5353" extrusionOk="0">
                        <a:moveTo>
                          <a:pt x="10412" y="0"/>
                        </a:moveTo>
                        <a:lnTo>
                          <a:pt x="6032" y="4960"/>
                        </a:lnTo>
                        <a:lnTo>
                          <a:pt x="46" y="4363"/>
                        </a:lnTo>
                        <a:lnTo>
                          <a:pt x="1" y="4737"/>
                        </a:lnTo>
                        <a:lnTo>
                          <a:pt x="6183" y="5353"/>
                        </a:lnTo>
                        <a:lnTo>
                          <a:pt x="10697" y="241"/>
                        </a:lnTo>
                        <a:lnTo>
                          <a:pt x="1041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17"/>
                  <p:cNvSpPr/>
                  <p:nvPr/>
                </p:nvSpPr>
                <p:spPr>
                  <a:xfrm flipH="1">
                    <a:off x="10872592" y="1604308"/>
                    <a:ext cx="330679" cy="810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3338" extrusionOk="0">
                        <a:moveTo>
                          <a:pt x="464" y="1"/>
                        </a:moveTo>
                        <a:lnTo>
                          <a:pt x="0" y="126"/>
                        </a:lnTo>
                        <a:lnTo>
                          <a:pt x="874" y="3337"/>
                        </a:lnTo>
                        <a:lnTo>
                          <a:pt x="1338" y="3212"/>
                        </a:lnTo>
                        <a:lnTo>
                          <a:pt x="46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7" name="Google Shape;1227;p17"/>
                  <p:cNvSpPr/>
                  <p:nvPr/>
                </p:nvSpPr>
                <p:spPr>
                  <a:xfrm flipH="1">
                    <a:off x="10709609" y="1492788"/>
                    <a:ext cx="940918" cy="27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0" h="1143" extrusionOk="0">
                        <a:moveTo>
                          <a:pt x="1696" y="1"/>
                        </a:moveTo>
                        <a:cubicBezTo>
                          <a:pt x="861" y="1"/>
                          <a:pt x="1" y="299"/>
                          <a:pt x="9" y="558"/>
                        </a:cubicBezTo>
                        <a:cubicBezTo>
                          <a:pt x="9" y="783"/>
                          <a:pt x="720" y="1142"/>
                          <a:pt x="1456" y="1142"/>
                        </a:cubicBezTo>
                        <a:cubicBezTo>
                          <a:pt x="1593" y="1142"/>
                          <a:pt x="1730" y="1130"/>
                          <a:pt x="1865" y="1102"/>
                        </a:cubicBezTo>
                        <a:cubicBezTo>
                          <a:pt x="2177" y="1036"/>
                          <a:pt x="2464" y="890"/>
                          <a:pt x="2753" y="890"/>
                        </a:cubicBezTo>
                        <a:cubicBezTo>
                          <a:pt x="2852" y="890"/>
                          <a:pt x="2951" y="907"/>
                          <a:pt x="3051" y="950"/>
                        </a:cubicBezTo>
                        <a:cubicBezTo>
                          <a:pt x="3154" y="1002"/>
                          <a:pt x="3280" y="1089"/>
                          <a:pt x="3426" y="1089"/>
                        </a:cubicBezTo>
                        <a:cubicBezTo>
                          <a:pt x="3458" y="1089"/>
                          <a:pt x="3490" y="1085"/>
                          <a:pt x="3524" y="1075"/>
                        </a:cubicBezTo>
                        <a:cubicBezTo>
                          <a:pt x="3631" y="1040"/>
                          <a:pt x="3765" y="950"/>
                          <a:pt x="3774" y="843"/>
                        </a:cubicBezTo>
                        <a:cubicBezTo>
                          <a:pt x="3809" y="549"/>
                          <a:pt x="2837" y="58"/>
                          <a:pt x="1865" y="5"/>
                        </a:cubicBezTo>
                        <a:cubicBezTo>
                          <a:pt x="1809" y="2"/>
                          <a:pt x="1753" y="1"/>
                          <a:pt x="16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8" name="Google Shape;1228;p17"/>
                  <p:cNvSpPr/>
                  <p:nvPr/>
                </p:nvSpPr>
                <p:spPr>
                  <a:xfrm flipH="1">
                    <a:off x="9967223" y="2900518"/>
                    <a:ext cx="672225" cy="661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2" h="2722" extrusionOk="0">
                        <a:moveTo>
                          <a:pt x="1357" y="0"/>
                        </a:moveTo>
                        <a:cubicBezTo>
                          <a:pt x="608" y="0"/>
                          <a:pt x="1" y="607"/>
                          <a:pt x="1" y="1356"/>
                        </a:cubicBezTo>
                        <a:cubicBezTo>
                          <a:pt x="1" y="2115"/>
                          <a:pt x="608" y="2721"/>
                          <a:pt x="1357" y="2721"/>
                        </a:cubicBezTo>
                        <a:cubicBezTo>
                          <a:pt x="2106" y="2721"/>
                          <a:pt x="2722" y="2115"/>
                          <a:pt x="2722" y="1356"/>
                        </a:cubicBezTo>
                        <a:cubicBezTo>
                          <a:pt x="2722" y="607"/>
                          <a:pt x="2106" y="0"/>
                          <a:pt x="135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17"/>
                  <p:cNvSpPr/>
                  <p:nvPr/>
                </p:nvSpPr>
                <p:spPr>
                  <a:xfrm flipH="1">
                    <a:off x="10304354" y="2900518"/>
                    <a:ext cx="1634628" cy="661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9" h="2722" extrusionOk="0">
                        <a:moveTo>
                          <a:pt x="6619" y="0"/>
                        </a:moveTo>
                        <a:lnTo>
                          <a:pt x="597" y="509"/>
                        </a:lnTo>
                        <a:cubicBezTo>
                          <a:pt x="582" y="508"/>
                          <a:pt x="567" y="507"/>
                          <a:pt x="552" y="507"/>
                        </a:cubicBezTo>
                        <a:cubicBezTo>
                          <a:pt x="228" y="507"/>
                          <a:pt x="1" y="778"/>
                          <a:pt x="26" y="1000"/>
                        </a:cubicBezTo>
                        <a:cubicBezTo>
                          <a:pt x="44" y="1196"/>
                          <a:pt x="267" y="1383"/>
                          <a:pt x="544" y="1383"/>
                        </a:cubicBezTo>
                        <a:cubicBezTo>
                          <a:pt x="2569" y="1829"/>
                          <a:pt x="4594" y="2275"/>
                          <a:pt x="6619" y="2721"/>
                        </a:cubicBezTo>
                        <a:lnTo>
                          <a:pt x="661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17"/>
                  <p:cNvSpPr/>
                  <p:nvPr/>
                </p:nvSpPr>
                <p:spPr>
                  <a:xfrm flipH="1">
                    <a:off x="9513293" y="923525"/>
                    <a:ext cx="390197" cy="243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0" h="1001" extrusionOk="0">
                        <a:moveTo>
                          <a:pt x="67" y="0"/>
                        </a:moveTo>
                        <a:cubicBezTo>
                          <a:pt x="29" y="0"/>
                          <a:pt x="1" y="32"/>
                          <a:pt x="1" y="64"/>
                        </a:cubicBezTo>
                        <a:cubicBezTo>
                          <a:pt x="1" y="109"/>
                          <a:pt x="27" y="144"/>
                          <a:pt x="72" y="144"/>
                        </a:cubicBezTo>
                        <a:lnTo>
                          <a:pt x="1392" y="198"/>
                        </a:lnTo>
                        <a:lnTo>
                          <a:pt x="1035" y="894"/>
                        </a:lnTo>
                        <a:cubicBezTo>
                          <a:pt x="1018" y="929"/>
                          <a:pt x="1035" y="974"/>
                          <a:pt x="1071" y="992"/>
                        </a:cubicBezTo>
                        <a:cubicBezTo>
                          <a:pt x="1080" y="1001"/>
                          <a:pt x="1089" y="1001"/>
                          <a:pt x="1107" y="1001"/>
                        </a:cubicBezTo>
                        <a:cubicBezTo>
                          <a:pt x="1134" y="1001"/>
                          <a:pt x="1151" y="983"/>
                          <a:pt x="1169" y="965"/>
                        </a:cubicBezTo>
                        <a:lnTo>
                          <a:pt x="1571" y="162"/>
                        </a:lnTo>
                        <a:cubicBezTo>
                          <a:pt x="1580" y="144"/>
                          <a:pt x="1580" y="117"/>
                          <a:pt x="1571" y="100"/>
                        </a:cubicBezTo>
                        <a:cubicBezTo>
                          <a:pt x="1553" y="73"/>
                          <a:pt x="1535" y="64"/>
                          <a:pt x="1508" y="64"/>
                        </a:cubicBezTo>
                        <a:lnTo>
                          <a:pt x="81" y="1"/>
                        </a:lnTo>
                        <a:cubicBezTo>
                          <a:pt x="76" y="1"/>
                          <a:pt x="72" y="0"/>
                          <a:pt x="6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17"/>
                  <p:cNvSpPr/>
                  <p:nvPr/>
                </p:nvSpPr>
                <p:spPr>
                  <a:xfrm flipH="1">
                    <a:off x="10092677" y="3000133"/>
                    <a:ext cx="476139" cy="468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28" extrusionOk="0">
                        <a:moveTo>
                          <a:pt x="964" y="1"/>
                        </a:moveTo>
                        <a:cubicBezTo>
                          <a:pt x="429" y="1"/>
                          <a:pt x="0" y="438"/>
                          <a:pt x="0" y="964"/>
                        </a:cubicBezTo>
                        <a:cubicBezTo>
                          <a:pt x="0" y="1500"/>
                          <a:pt x="429" y="1928"/>
                          <a:pt x="964" y="1928"/>
                        </a:cubicBezTo>
                        <a:cubicBezTo>
                          <a:pt x="1490" y="1928"/>
                          <a:pt x="1927" y="1500"/>
                          <a:pt x="1927" y="964"/>
                        </a:cubicBezTo>
                        <a:cubicBezTo>
                          <a:pt x="1927" y="438"/>
                          <a:pt x="1490" y="1"/>
                          <a:pt x="9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1232;p17"/>
                  <p:cNvSpPr/>
                  <p:nvPr/>
                </p:nvSpPr>
                <p:spPr>
                  <a:xfrm flipH="1">
                    <a:off x="11421351" y="2978509"/>
                    <a:ext cx="350436" cy="50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206" extrusionOk="0">
                        <a:moveTo>
                          <a:pt x="1401" y="1"/>
                        </a:moveTo>
                        <a:lnTo>
                          <a:pt x="9" y="188"/>
                        </a:lnTo>
                        <a:cubicBezTo>
                          <a:pt x="9" y="188"/>
                          <a:pt x="1" y="188"/>
                          <a:pt x="1" y="197"/>
                        </a:cubicBezTo>
                        <a:cubicBezTo>
                          <a:pt x="1" y="206"/>
                          <a:pt x="9" y="206"/>
                          <a:pt x="9" y="206"/>
                        </a:cubicBezTo>
                        <a:lnTo>
                          <a:pt x="18" y="206"/>
                        </a:lnTo>
                        <a:lnTo>
                          <a:pt x="1410" y="27"/>
                        </a:lnTo>
                        <a:cubicBezTo>
                          <a:pt x="1410" y="27"/>
                          <a:pt x="1419" y="18"/>
                          <a:pt x="1419" y="10"/>
                        </a:cubicBezTo>
                        <a:cubicBezTo>
                          <a:pt x="1419" y="10"/>
                          <a:pt x="1410" y="1"/>
                          <a:pt x="140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3" name="Google Shape;1233;p17"/>
                  <p:cNvSpPr/>
                  <p:nvPr/>
                </p:nvSpPr>
                <p:spPr>
                  <a:xfrm flipH="1">
                    <a:off x="8407375" y="3063060"/>
                    <a:ext cx="174107" cy="173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" h="715" extrusionOk="0">
                        <a:moveTo>
                          <a:pt x="348" y="1"/>
                        </a:moveTo>
                        <a:cubicBezTo>
                          <a:pt x="152" y="1"/>
                          <a:pt x="0" y="161"/>
                          <a:pt x="0" y="357"/>
                        </a:cubicBezTo>
                        <a:cubicBezTo>
                          <a:pt x="0" y="554"/>
                          <a:pt x="152" y="714"/>
                          <a:pt x="348" y="714"/>
                        </a:cubicBezTo>
                        <a:cubicBezTo>
                          <a:pt x="544" y="714"/>
                          <a:pt x="705" y="554"/>
                          <a:pt x="705" y="357"/>
                        </a:cubicBezTo>
                        <a:cubicBezTo>
                          <a:pt x="705" y="161"/>
                          <a:pt x="544" y="1"/>
                          <a:pt x="34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4" name="Google Shape;1234;p17"/>
                  <p:cNvSpPr/>
                  <p:nvPr/>
                </p:nvSpPr>
                <p:spPr>
                  <a:xfrm flipH="1">
                    <a:off x="10176396" y="2981182"/>
                    <a:ext cx="379331" cy="1588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654" extrusionOk="0">
                        <a:moveTo>
                          <a:pt x="195" y="1"/>
                        </a:moveTo>
                        <a:cubicBezTo>
                          <a:pt x="120" y="1"/>
                          <a:pt x="50" y="50"/>
                          <a:pt x="28" y="123"/>
                        </a:cubicBezTo>
                        <a:cubicBezTo>
                          <a:pt x="1" y="222"/>
                          <a:pt x="63" y="311"/>
                          <a:pt x="153" y="338"/>
                        </a:cubicBezTo>
                        <a:lnTo>
                          <a:pt x="1303" y="650"/>
                        </a:lnTo>
                        <a:cubicBezTo>
                          <a:pt x="1315" y="652"/>
                          <a:pt x="1327" y="653"/>
                          <a:pt x="1338" y="653"/>
                        </a:cubicBezTo>
                        <a:cubicBezTo>
                          <a:pt x="1417" y="653"/>
                          <a:pt x="1493" y="603"/>
                          <a:pt x="1509" y="525"/>
                        </a:cubicBezTo>
                        <a:cubicBezTo>
                          <a:pt x="1535" y="436"/>
                          <a:pt x="1482" y="338"/>
                          <a:pt x="1393" y="311"/>
                        </a:cubicBezTo>
                        <a:lnTo>
                          <a:pt x="242" y="7"/>
                        </a:lnTo>
                        <a:cubicBezTo>
                          <a:pt x="226" y="3"/>
                          <a:pt x="210" y="1"/>
                          <a:pt x="19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17"/>
                  <p:cNvSpPr/>
                  <p:nvPr/>
                </p:nvSpPr>
                <p:spPr>
                  <a:xfrm flipH="1">
                    <a:off x="9590346" y="886837"/>
                    <a:ext cx="359327" cy="110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5" h="456" extrusionOk="0">
                        <a:moveTo>
                          <a:pt x="0" y="1"/>
                        </a:moveTo>
                        <a:lnTo>
                          <a:pt x="0" y="456"/>
                        </a:lnTo>
                        <a:lnTo>
                          <a:pt x="1454" y="456"/>
                        </a:lnTo>
                        <a:lnTo>
                          <a:pt x="145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17"/>
                  <p:cNvSpPr/>
                  <p:nvPr/>
                </p:nvSpPr>
                <p:spPr>
                  <a:xfrm flipH="1">
                    <a:off x="9561698" y="792811"/>
                    <a:ext cx="368217" cy="155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1" h="638" extrusionOk="0">
                        <a:moveTo>
                          <a:pt x="290" y="1"/>
                        </a:moveTo>
                        <a:cubicBezTo>
                          <a:pt x="194" y="1"/>
                          <a:pt x="97" y="5"/>
                          <a:pt x="1" y="13"/>
                        </a:cubicBezTo>
                        <a:lnTo>
                          <a:pt x="9" y="85"/>
                        </a:lnTo>
                        <a:cubicBezTo>
                          <a:pt x="101" y="79"/>
                          <a:pt x="193" y="76"/>
                          <a:pt x="285" y="76"/>
                        </a:cubicBezTo>
                        <a:cubicBezTo>
                          <a:pt x="496" y="76"/>
                          <a:pt x="705" y="92"/>
                          <a:pt x="910" y="129"/>
                        </a:cubicBezTo>
                        <a:cubicBezTo>
                          <a:pt x="1321" y="200"/>
                          <a:pt x="1383" y="281"/>
                          <a:pt x="1392" y="316"/>
                        </a:cubicBezTo>
                        <a:cubicBezTo>
                          <a:pt x="1410" y="379"/>
                          <a:pt x="1339" y="477"/>
                          <a:pt x="1205" y="584"/>
                        </a:cubicBezTo>
                        <a:lnTo>
                          <a:pt x="1249" y="638"/>
                        </a:lnTo>
                        <a:cubicBezTo>
                          <a:pt x="1365" y="548"/>
                          <a:pt x="1490" y="424"/>
                          <a:pt x="1464" y="299"/>
                        </a:cubicBezTo>
                        <a:cubicBezTo>
                          <a:pt x="1446" y="227"/>
                          <a:pt x="1374" y="138"/>
                          <a:pt x="928" y="58"/>
                        </a:cubicBezTo>
                        <a:cubicBezTo>
                          <a:pt x="719" y="21"/>
                          <a:pt x="505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7" name="Google Shape;1237;p17"/>
                  <p:cNvSpPr/>
                  <p:nvPr/>
                </p:nvSpPr>
                <p:spPr>
                  <a:xfrm flipH="1">
                    <a:off x="9577251" y="1112307"/>
                    <a:ext cx="99278" cy="60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2" h="251" extrusionOk="0">
                        <a:moveTo>
                          <a:pt x="0" y="1"/>
                        </a:moveTo>
                        <a:lnTo>
                          <a:pt x="0" y="250"/>
                        </a:lnTo>
                        <a:lnTo>
                          <a:pt x="402" y="250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38" name="Google Shape;1238;p17"/>
              <p:cNvGrpSpPr/>
              <p:nvPr/>
            </p:nvGrpSpPr>
            <p:grpSpPr>
              <a:xfrm>
                <a:off x="-230452" y="4143483"/>
                <a:ext cx="2682464" cy="1071278"/>
                <a:chOff x="1200750" y="3467296"/>
                <a:chExt cx="754752" cy="301429"/>
              </a:xfrm>
            </p:grpSpPr>
            <p:sp>
              <p:nvSpPr>
                <p:cNvPr id="1239" name="Google Shape;1239;p17"/>
                <p:cNvSpPr/>
                <p:nvPr/>
              </p:nvSpPr>
              <p:spPr>
                <a:xfrm>
                  <a:off x="1200750" y="3487095"/>
                  <a:ext cx="754752" cy="28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2" h="8236" extrusionOk="0">
                      <a:moveTo>
                        <a:pt x="8440" y="1"/>
                      </a:moveTo>
                      <a:cubicBezTo>
                        <a:pt x="7922" y="1"/>
                        <a:pt x="7806" y="367"/>
                        <a:pt x="8119" y="857"/>
                      </a:cubicBezTo>
                      <a:cubicBezTo>
                        <a:pt x="8011" y="857"/>
                        <a:pt x="7904" y="866"/>
                        <a:pt x="7806" y="875"/>
                      </a:cubicBezTo>
                      <a:cubicBezTo>
                        <a:pt x="7628" y="813"/>
                        <a:pt x="7449" y="777"/>
                        <a:pt x="7298" y="777"/>
                      </a:cubicBezTo>
                      <a:cubicBezTo>
                        <a:pt x="7039" y="777"/>
                        <a:pt x="6887" y="884"/>
                        <a:pt x="6861" y="1063"/>
                      </a:cubicBezTo>
                      <a:cubicBezTo>
                        <a:pt x="6664" y="1134"/>
                        <a:pt x="6477" y="1214"/>
                        <a:pt x="6316" y="1303"/>
                      </a:cubicBezTo>
                      <a:cubicBezTo>
                        <a:pt x="6192" y="1277"/>
                        <a:pt x="6067" y="1268"/>
                        <a:pt x="5951" y="1268"/>
                      </a:cubicBezTo>
                      <a:cubicBezTo>
                        <a:pt x="5335" y="1268"/>
                        <a:pt x="5184" y="1687"/>
                        <a:pt x="5523" y="2258"/>
                      </a:cubicBezTo>
                      <a:cubicBezTo>
                        <a:pt x="5523" y="2267"/>
                        <a:pt x="5514" y="2276"/>
                        <a:pt x="5514" y="2285"/>
                      </a:cubicBezTo>
                      <a:cubicBezTo>
                        <a:pt x="5342" y="2339"/>
                        <a:pt x="5253" y="2456"/>
                        <a:pt x="5250" y="2618"/>
                      </a:cubicBezTo>
                      <a:lnTo>
                        <a:pt x="5250" y="2618"/>
                      </a:lnTo>
                      <a:cubicBezTo>
                        <a:pt x="5002" y="2449"/>
                        <a:pt x="4738" y="2365"/>
                        <a:pt x="4505" y="2365"/>
                      </a:cubicBezTo>
                      <a:cubicBezTo>
                        <a:pt x="4335" y="2365"/>
                        <a:pt x="4180" y="2410"/>
                        <a:pt x="4059" y="2499"/>
                      </a:cubicBezTo>
                      <a:cubicBezTo>
                        <a:pt x="3997" y="2543"/>
                        <a:pt x="3845" y="2677"/>
                        <a:pt x="3783" y="2989"/>
                      </a:cubicBezTo>
                      <a:cubicBezTo>
                        <a:pt x="3543" y="3093"/>
                        <a:pt x="3345" y="3126"/>
                        <a:pt x="3187" y="3126"/>
                      </a:cubicBezTo>
                      <a:cubicBezTo>
                        <a:pt x="3127" y="3126"/>
                        <a:pt x="3073" y="3122"/>
                        <a:pt x="3025" y="3114"/>
                      </a:cubicBezTo>
                      <a:cubicBezTo>
                        <a:pt x="2807" y="3079"/>
                        <a:pt x="2678" y="2995"/>
                        <a:pt x="2537" y="2995"/>
                      </a:cubicBezTo>
                      <a:cubicBezTo>
                        <a:pt x="2499" y="2995"/>
                        <a:pt x="2460" y="3001"/>
                        <a:pt x="2418" y="3016"/>
                      </a:cubicBezTo>
                      <a:cubicBezTo>
                        <a:pt x="2266" y="3070"/>
                        <a:pt x="2124" y="3221"/>
                        <a:pt x="2124" y="3400"/>
                      </a:cubicBezTo>
                      <a:cubicBezTo>
                        <a:pt x="2115" y="3605"/>
                        <a:pt x="2320" y="3828"/>
                        <a:pt x="2614" y="3864"/>
                      </a:cubicBezTo>
                      <a:cubicBezTo>
                        <a:pt x="2480" y="4024"/>
                        <a:pt x="2391" y="4221"/>
                        <a:pt x="2364" y="4435"/>
                      </a:cubicBezTo>
                      <a:cubicBezTo>
                        <a:pt x="2088" y="4310"/>
                        <a:pt x="1820" y="4230"/>
                        <a:pt x="1597" y="4230"/>
                      </a:cubicBezTo>
                      <a:cubicBezTo>
                        <a:pt x="1142" y="4230"/>
                        <a:pt x="1026" y="4533"/>
                        <a:pt x="1249" y="4943"/>
                      </a:cubicBezTo>
                      <a:cubicBezTo>
                        <a:pt x="1035" y="4863"/>
                        <a:pt x="830" y="4818"/>
                        <a:pt x="661" y="4818"/>
                      </a:cubicBezTo>
                      <a:cubicBezTo>
                        <a:pt x="72" y="4818"/>
                        <a:pt x="0" y="5291"/>
                        <a:pt x="491" y="5871"/>
                      </a:cubicBezTo>
                      <a:cubicBezTo>
                        <a:pt x="527" y="5916"/>
                        <a:pt x="571" y="5951"/>
                        <a:pt x="607" y="5996"/>
                      </a:cubicBezTo>
                      <a:cubicBezTo>
                        <a:pt x="500" y="6433"/>
                        <a:pt x="687" y="7004"/>
                        <a:pt x="1214" y="7637"/>
                      </a:cubicBezTo>
                      <a:cubicBezTo>
                        <a:pt x="1392" y="7843"/>
                        <a:pt x="1597" y="8039"/>
                        <a:pt x="1820" y="8235"/>
                      </a:cubicBezTo>
                      <a:lnTo>
                        <a:pt x="22071" y="8235"/>
                      </a:lnTo>
                      <a:cubicBezTo>
                        <a:pt x="21991" y="7923"/>
                        <a:pt x="21795" y="7566"/>
                        <a:pt x="21482" y="7200"/>
                      </a:cubicBezTo>
                      <a:cubicBezTo>
                        <a:pt x="21018" y="6647"/>
                        <a:pt x="20358" y="6130"/>
                        <a:pt x="19618" y="5719"/>
                      </a:cubicBezTo>
                      <a:cubicBezTo>
                        <a:pt x="19769" y="5532"/>
                        <a:pt x="19689" y="5193"/>
                        <a:pt x="19359" y="4800"/>
                      </a:cubicBezTo>
                      <a:cubicBezTo>
                        <a:pt x="18859" y="4203"/>
                        <a:pt x="17976" y="3730"/>
                        <a:pt x="17388" y="3730"/>
                      </a:cubicBezTo>
                      <a:cubicBezTo>
                        <a:pt x="17182" y="3730"/>
                        <a:pt x="17040" y="3783"/>
                        <a:pt x="16959" y="3882"/>
                      </a:cubicBezTo>
                      <a:cubicBezTo>
                        <a:pt x="16504" y="3623"/>
                        <a:pt x="16040" y="3453"/>
                        <a:pt x="15648" y="3427"/>
                      </a:cubicBezTo>
                      <a:cubicBezTo>
                        <a:pt x="15684" y="3177"/>
                        <a:pt x="15550" y="2820"/>
                        <a:pt x="15220" y="2427"/>
                      </a:cubicBezTo>
                      <a:cubicBezTo>
                        <a:pt x="14560" y="1651"/>
                        <a:pt x="13400" y="1018"/>
                        <a:pt x="12624" y="1018"/>
                      </a:cubicBezTo>
                      <a:cubicBezTo>
                        <a:pt x="12178" y="1018"/>
                        <a:pt x="11955" y="1232"/>
                        <a:pt x="11972" y="1553"/>
                      </a:cubicBezTo>
                      <a:cubicBezTo>
                        <a:pt x="11812" y="1500"/>
                        <a:pt x="11660" y="1446"/>
                        <a:pt x="11509" y="1393"/>
                      </a:cubicBezTo>
                      <a:cubicBezTo>
                        <a:pt x="11170" y="1080"/>
                        <a:pt x="10697" y="848"/>
                        <a:pt x="10367" y="848"/>
                      </a:cubicBezTo>
                      <a:cubicBezTo>
                        <a:pt x="10304" y="848"/>
                        <a:pt x="10260" y="857"/>
                        <a:pt x="10215" y="875"/>
                      </a:cubicBezTo>
                      <a:cubicBezTo>
                        <a:pt x="9706" y="376"/>
                        <a:pt x="8957" y="1"/>
                        <a:pt x="8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17"/>
                <p:cNvSpPr/>
                <p:nvPr/>
              </p:nvSpPr>
              <p:spPr>
                <a:xfrm>
                  <a:off x="1514350" y="3467296"/>
                  <a:ext cx="42744" cy="28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848" extrusionOk="0">
                      <a:moveTo>
                        <a:pt x="268" y="0"/>
                      </a:moveTo>
                      <a:cubicBezTo>
                        <a:pt x="27" y="0"/>
                        <a:pt x="0" y="187"/>
                        <a:pt x="196" y="419"/>
                      </a:cubicBezTo>
                      <a:cubicBezTo>
                        <a:pt x="393" y="660"/>
                        <a:pt x="750" y="848"/>
                        <a:pt x="982" y="848"/>
                      </a:cubicBezTo>
                      <a:cubicBezTo>
                        <a:pt x="1213" y="848"/>
                        <a:pt x="1249" y="660"/>
                        <a:pt x="1053" y="419"/>
                      </a:cubicBezTo>
                      <a:cubicBezTo>
                        <a:pt x="848" y="187"/>
                        <a:pt x="500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17"/>
                <p:cNvSpPr/>
                <p:nvPr/>
              </p:nvSpPr>
              <p:spPr>
                <a:xfrm>
                  <a:off x="1591836" y="3481624"/>
                  <a:ext cx="35118" cy="24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706" extrusionOk="0">
                      <a:moveTo>
                        <a:pt x="214" y="0"/>
                      </a:moveTo>
                      <a:cubicBezTo>
                        <a:pt x="27" y="0"/>
                        <a:pt x="0" y="161"/>
                        <a:pt x="161" y="357"/>
                      </a:cubicBezTo>
                      <a:cubicBezTo>
                        <a:pt x="330" y="545"/>
                        <a:pt x="616" y="705"/>
                        <a:pt x="812" y="705"/>
                      </a:cubicBezTo>
                      <a:cubicBezTo>
                        <a:pt x="999" y="705"/>
                        <a:pt x="1026" y="545"/>
                        <a:pt x="866" y="357"/>
                      </a:cubicBezTo>
                      <a:cubicBezTo>
                        <a:pt x="705" y="161"/>
                        <a:pt x="411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17"/>
                <p:cNvSpPr/>
                <p:nvPr/>
              </p:nvSpPr>
              <p:spPr>
                <a:xfrm>
                  <a:off x="1573507" y="3505731"/>
                  <a:ext cx="23834" cy="16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473" extrusionOk="0">
                      <a:moveTo>
                        <a:pt x="144" y="0"/>
                      </a:moveTo>
                      <a:cubicBezTo>
                        <a:pt x="19" y="0"/>
                        <a:pt x="1" y="107"/>
                        <a:pt x="108" y="232"/>
                      </a:cubicBezTo>
                      <a:cubicBezTo>
                        <a:pt x="224" y="366"/>
                        <a:pt x="411" y="473"/>
                        <a:pt x="545" y="473"/>
                      </a:cubicBezTo>
                      <a:cubicBezTo>
                        <a:pt x="679" y="473"/>
                        <a:pt x="697" y="366"/>
                        <a:pt x="581" y="232"/>
                      </a:cubicBezTo>
                      <a:cubicBezTo>
                        <a:pt x="474" y="107"/>
                        <a:pt x="277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243" name="Google Shape;1243;p17"/>
              <p:cNvCxnSpPr/>
              <p:nvPr/>
            </p:nvCxnSpPr>
            <p:spPr>
              <a:xfrm>
                <a:off x="2580600" y="4981363"/>
                <a:ext cx="5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4" name="Google Shape;1244;p17"/>
              <p:cNvCxnSpPr/>
              <p:nvPr/>
            </p:nvCxnSpPr>
            <p:spPr>
              <a:xfrm>
                <a:off x="5378225" y="4924225"/>
                <a:ext cx="5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5" name="Google Shape;1245;p17"/>
              <p:cNvCxnSpPr/>
              <p:nvPr/>
            </p:nvCxnSpPr>
            <p:spPr>
              <a:xfrm>
                <a:off x="104775" y="4143463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6" name="Google Shape;1246;p17"/>
              <p:cNvCxnSpPr/>
              <p:nvPr/>
            </p:nvCxnSpPr>
            <p:spPr>
              <a:xfrm>
                <a:off x="285750" y="3732450"/>
                <a:ext cx="65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47" name="Google Shape;1247;p17"/>
            <p:cNvCxnSpPr/>
            <p:nvPr/>
          </p:nvCxnSpPr>
          <p:spPr>
            <a:xfrm>
              <a:off x="3085488" y="3637675"/>
              <a:ext cx="1371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8" name="Google Shape;1248;p17"/>
            <p:cNvCxnSpPr/>
            <p:nvPr/>
          </p:nvCxnSpPr>
          <p:spPr>
            <a:xfrm>
              <a:off x="2652588" y="432298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17"/>
            <p:cNvCxnSpPr/>
            <p:nvPr/>
          </p:nvCxnSpPr>
          <p:spPr>
            <a:xfrm>
              <a:off x="3990975" y="3962200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50" name="Google Shape;1250;p17"/>
          <p:cNvSpPr txBox="1">
            <a:spLocks noGrp="1"/>
          </p:cNvSpPr>
          <p:nvPr>
            <p:ph type="title"/>
          </p:nvPr>
        </p:nvSpPr>
        <p:spPr>
          <a:xfrm>
            <a:off x="713100" y="701100"/>
            <a:ext cx="4239900" cy="14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17"/>
          <p:cNvSpPr txBox="1">
            <a:spLocks noGrp="1"/>
          </p:cNvSpPr>
          <p:nvPr>
            <p:ph type="subTitle" idx="1"/>
          </p:nvPr>
        </p:nvSpPr>
        <p:spPr>
          <a:xfrm>
            <a:off x="713100" y="2199000"/>
            <a:ext cx="4239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2" name="Google Shape;1252;p17"/>
          <p:cNvSpPr/>
          <p:nvPr/>
        </p:nvSpPr>
        <p:spPr>
          <a:xfrm>
            <a:off x="713107" y="295925"/>
            <a:ext cx="1662382" cy="365851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17"/>
          <p:cNvSpPr/>
          <p:nvPr/>
        </p:nvSpPr>
        <p:spPr>
          <a:xfrm>
            <a:off x="7061678" y="295925"/>
            <a:ext cx="803427" cy="177725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8"/>
          <p:cNvSpPr txBox="1">
            <a:spLocks noGrp="1"/>
          </p:cNvSpPr>
          <p:nvPr>
            <p:ph type="title"/>
          </p:nvPr>
        </p:nvSpPr>
        <p:spPr>
          <a:xfrm>
            <a:off x="713100" y="643874"/>
            <a:ext cx="2839200" cy="19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18"/>
          <p:cNvSpPr txBox="1">
            <a:spLocks noGrp="1"/>
          </p:cNvSpPr>
          <p:nvPr>
            <p:ph type="subTitle" idx="1"/>
          </p:nvPr>
        </p:nvSpPr>
        <p:spPr>
          <a:xfrm>
            <a:off x="713100" y="2622474"/>
            <a:ext cx="28392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57" name="Google Shape;1257;p18"/>
          <p:cNvGrpSpPr/>
          <p:nvPr/>
        </p:nvGrpSpPr>
        <p:grpSpPr>
          <a:xfrm>
            <a:off x="-426875" y="3435269"/>
            <a:ext cx="9607600" cy="1950717"/>
            <a:chOff x="-426875" y="3435269"/>
            <a:chExt cx="9607600" cy="1950717"/>
          </a:xfrm>
        </p:grpSpPr>
        <p:sp>
          <p:nvSpPr>
            <p:cNvPr id="1258" name="Google Shape;1258;p18"/>
            <p:cNvSpPr/>
            <p:nvPr/>
          </p:nvSpPr>
          <p:spPr>
            <a:xfrm>
              <a:off x="-57475" y="4349425"/>
              <a:ext cx="9238200" cy="79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9" name="Google Shape;1259;p18"/>
            <p:cNvGrpSpPr/>
            <p:nvPr/>
          </p:nvGrpSpPr>
          <p:grpSpPr>
            <a:xfrm>
              <a:off x="3419248" y="4314708"/>
              <a:ext cx="2682464" cy="1071278"/>
              <a:chOff x="1200750" y="3467296"/>
              <a:chExt cx="754752" cy="301429"/>
            </a:xfrm>
          </p:grpSpPr>
          <p:sp>
            <p:nvSpPr>
              <p:cNvPr id="1260" name="Google Shape;1260;p18"/>
              <p:cNvSpPr/>
              <p:nvPr/>
            </p:nvSpPr>
            <p:spPr>
              <a:xfrm>
                <a:off x="12007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8"/>
              <p:cNvSpPr/>
              <p:nvPr/>
            </p:nvSpPr>
            <p:spPr>
              <a:xfrm>
                <a:off x="15143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8"/>
              <p:cNvSpPr/>
              <p:nvPr/>
            </p:nvSpPr>
            <p:spPr>
              <a:xfrm>
                <a:off x="1591836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8"/>
              <p:cNvSpPr/>
              <p:nvPr/>
            </p:nvSpPr>
            <p:spPr>
              <a:xfrm>
                <a:off x="15735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64" name="Google Shape;1264;p18"/>
            <p:cNvCxnSpPr/>
            <p:nvPr/>
          </p:nvCxnSpPr>
          <p:spPr>
            <a:xfrm>
              <a:off x="1970625" y="450196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18"/>
            <p:cNvCxnSpPr/>
            <p:nvPr/>
          </p:nvCxnSpPr>
          <p:spPr>
            <a:xfrm>
              <a:off x="2527975" y="4795213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18"/>
            <p:cNvCxnSpPr/>
            <p:nvPr/>
          </p:nvCxnSpPr>
          <p:spPr>
            <a:xfrm>
              <a:off x="1265500" y="5055025"/>
              <a:ext cx="74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18"/>
            <p:cNvCxnSpPr/>
            <p:nvPr/>
          </p:nvCxnSpPr>
          <p:spPr>
            <a:xfrm>
              <a:off x="5750350" y="4795213"/>
              <a:ext cx="76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18"/>
            <p:cNvCxnSpPr/>
            <p:nvPr/>
          </p:nvCxnSpPr>
          <p:spPr>
            <a:xfrm>
              <a:off x="6719600" y="502606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18"/>
            <p:cNvCxnSpPr/>
            <p:nvPr/>
          </p:nvCxnSpPr>
          <p:spPr>
            <a:xfrm>
              <a:off x="5461925" y="4531313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18"/>
            <p:cNvCxnSpPr/>
            <p:nvPr/>
          </p:nvCxnSpPr>
          <p:spPr>
            <a:xfrm>
              <a:off x="8561925" y="4616738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1" name="Google Shape;1271;p18"/>
            <p:cNvSpPr/>
            <p:nvPr/>
          </p:nvSpPr>
          <p:spPr>
            <a:xfrm>
              <a:off x="8561913" y="3435269"/>
              <a:ext cx="481363" cy="1066705"/>
            </a:xfrm>
            <a:custGeom>
              <a:avLst/>
              <a:gdLst/>
              <a:ahLst/>
              <a:cxnLst/>
              <a:rect l="l" t="t" r="r" b="b"/>
              <a:pathLst>
                <a:path w="5737" h="12714" extrusionOk="0">
                  <a:moveTo>
                    <a:pt x="2775" y="1"/>
                  </a:moveTo>
                  <a:cubicBezTo>
                    <a:pt x="2248" y="1"/>
                    <a:pt x="1829" y="411"/>
                    <a:pt x="1829" y="919"/>
                  </a:cubicBezTo>
                  <a:cubicBezTo>
                    <a:pt x="1829" y="928"/>
                    <a:pt x="1838" y="937"/>
                    <a:pt x="1838" y="955"/>
                  </a:cubicBezTo>
                  <a:cubicBezTo>
                    <a:pt x="1820" y="1035"/>
                    <a:pt x="1811" y="1125"/>
                    <a:pt x="1811" y="1223"/>
                  </a:cubicBezTo>
                  <a:cubicBezTo>
                    <a:pt x="1811" y="1285"/>
                    <a:pt x="1820" y="1339"/>
                    <a:pt x="1820" y="1401"/>
                  </a:cubicBezTo>
                  <a:cubicBezTo>
                    <a:pt x="1722" y="1312"/>
                    <a:pt x="1606" y="1258"/>
                    <a:pt x="1481" y="1258"/>
                  </a:cubicBezTo>
                  <a:cubicBezTo>
                    <a:pt x="1080" y="1258"/>
                    <a:pt x="741" y="1812"/>
                    <a:pt x="625" y="2570"/>
                  </a:cubicBezTo>
                  <a:cubicBezTo>
                    <a:pt x="268" y="2695"/>
                    <a:pt x="0" y="3426"/>
                    <a:pt x="0" y="4318"/>
                  </a:cubicBezTo>
                  <a:cubicBezTo>
                    <a:pt x="0" y="5166"/>
                    <a:pt x="241" y="5871"/>
                    <a:pt x="571" y="6049"/>
                  </a:cubicBezTo>
                  <a:cubicBezTo>
                    <a:pt x="598" y="6085"/>
                    <a:pt x="625" y="6111"/>
                    <a:pt x="660" y="6147"/>
                  </a:cubicBezTo>
                  <a:cubicBezTo>
                    <a:pt x="517" y="6343"/>
                    <a:pt x="419" y="6700"/>
                    <a:pt x="419" y="7111"/>
                  </a:cubicBezTo>
                  <a:cubicBezTo>
                    <a:pt x="419" y="7744"/>
                    <a:pt x="651" y="8261"/>
                    <a:pt x="946" y="8261"/>
                  </a:cubicBezTo>
                  <a:cubicBezTo>
                    <a:pt x="1008" y="8261"/>
                    <a:pt x="1062" y="8244"/>
                    <a:pt x="1106" y="8208"/>
                  </a:cubicBezTo>
                  <a:cubicBezTo>
                    <a:pt x="1106" y="8217"/>
                    <a:pt x="1106" y="8217"/>
                    <a:pt x="1106" y="8226"/>
                  </a:cubicBezTo>
                  <a:cubicBezTo>
                    <a:pt x="1106" y="8556"/>
                    <a:pt x="1329" y="8823"/>
                    <a:pt x="1597" y="8823"/>
                  </a:cubicBezTo>
                  <a:cubicBezTo>
                    <a:pt x="1722" y="8823"/>
                    <a:pt x="1838" y="8761"/>
                    <a:pt x="1927" y="8663"/>
                  </a:cubicBezTo>
                  <a:cubicBezTo>
                    <a:pt x="2052" y="8931"/>
                    <a:pt x="2293" y="9118"/>
                    <a:pt x="2578" y="9118"/>
                  </a:cubicBezTo>
                  <a:cubicBezTo>
                    <a:pt x="2659" y="9118"/>
                    <a:pt x="2730" y="9100"/>
                    <a:pt x="2801" y="9073"/>
                  </a:cubicBezTo>
                  <a:lnTo>
                    <a:pt x="2801" y="9073"/>
                  </a:lnTo>
                  <a:cubicBezTo>
                    <a:pt x="2775" y="10287"/>
                    <a:pt x="2748" y="11500"/>
                    <a:pt x="2721" y="12713"/>
                  </a:cubicBezTo>
                  <a:cubicBezTo>
                    <a:pt x="2935" y="12713"/>
                    <a:pt x="3140" y="12704"/>
                    <a:pt x="3354" y="12704"/>
                  </a:cubicBezTo>
                  <a:cubicBezTo>
                    <a:pt x="3319" y="12659"/>
                    <a:pt x="3274" y="12597"/>
                    <a:pt x="3221" y="12517"/>
                  </a:cubicBezTo>
                  <a:cubicBezTo>
                    <a:pt x="3078" y="12276"/>
                    <a:pt x="3069" y="12053"/>
                    <a:pt x="3069" y="11937"/>
                  </a:cubicBezTo>
                  <a:cubicBezTo>
                    <a:pt x="3060" y="11678"/>
                    <a:pt x="3069" y="10554"/>
                    <a:pt x="3114" y="8948"/>
                  </a:cubicBezTo>
                  <a:cubicBezTo>
                    <a:pt x="3203" y="8984"/>
                    <a:pt x="3301" y="9011"/>
                    <a:pt x="3399" y="9011"/>
                  </a:cubicBezTo>
                  <a:cubicBezTo>
                    <a:pt x="3622" y="9011"/>
                    <a:pt x="3827" y="8904"/>
                    <a:pt x="3979" y="8725"/>
                  </a:cubicBezTo>
                  <a:cubicBezTo>
                    <a:pt x="4059" y="8734"/>
                    <a:pt x="4139" y="8743"/>
                    <a:pt x="4220" y="8743"/>
                  </a:cubicBezTo>
                  <a:cubicBezTo>
                    <a:pt x="4933" y="8743"/>
                    <a:pt x="5504" y="8306"/>
                    <a:pt x="5504" y="7762"/>
                  </a:cubicBezTo>
                  <a:cubicBezTo>
                    <a:pt x="5504" y="7485"/>
                    <a:pt x="5353" y="7227"/>
                    <a:pt x="5094" y="7048"/>
                  </a:cubicBezTo>
                  <a:cubicBezTo>
                    <a:pt x="5478" y="6861"/>
                    <a:pt x="5736" y="6495"/>
                    <a:pt x="5736" y="6067"/>
                  </a:cubicBezTo>
                  <a:cubicBezTo>
                    <a:pt x="5736" y="5880"/>
                    <a:pt x="5692" y="5710"/>
                    <a:pt x="5602" y="5558"/>
                  </a:cubicBezTo>
                  <a:cubicBezTo>
                    <a:pt x="5692" y="5362"/>
                    <a:pt x="5736" y="5139"/>
                    <a:pt x="5736" y="4898"/>
                  </a:cubicBezTo>
                  <a:cubicBezTo>
                    <a:pt x="5736" y="4515"/>
                    <a:pt x="5620" y="4176"/>
                    <a:pt x="5433" y="3935"/>
                  </a:cubicBezTo>
                  <a:cubicBezTo>
                    <a:pt x="5478" y="3730"/>
                    <a:pt x="5504" y="3515"/>
                    <a:pt x="5504" y="3284"/>
                  </a:cubicBezTo>
                  <a:cubicBezTo>
                    <a:pt x="5504" y="2490"/>
                    <a:pt x="5201" y="1812"/>
                    <a:pt x="4773" y="1535"/>
                  </a:cubicBezTo>
                  <a:cubicBezTo>
                    <a:pt x="4773" y="1526"/>
                    <a:pt x="4773" y="1517"/>
                    <a:pt x="4773" y="1499"/>
                  </a:cubicBezTo>
                  <a:cubicBezTo>
                    <a:pt x="4773" y="857"/>
                    <a:pt x="4362" y="340"/>
                    <a:pt x="3854" y="340"/>
                  </a:cubicBezTo>
                  <a:cubicBezTo>
                    <a:pt x="3747" y="340"/>
                    <a:pt x="3649" y="357"/>
                    <a:pt x="3551" y="402"/>
                  </a:cubicBezTo>
                  <a:cubicBezTo>
                    <a:pt x="3381" y="161"/>
                    <a:pt x="3096" y="1"/>
                    <a:pt x="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2" name="Google Shape;1272;p18"/>
            <p:cNvGrpSpPr/>
            <p:nvPr/>
          </p:nvGrpSpPr>
          <p:grpSpPr>
            <a:xfrm>
              <a:off x="7337184" y="4314714"/>
              <a:ext cx="1356042" cy="541118"/>
              <a:chOff x="1960934" y="3517015"/>
              <a:chExt cx="492408" cy="196484"/>
            </a:xfrm>
          </p:grpSpPr>
          <p:sp>
            <p:nvSpPr>
              <p:cNvPr id="1273" name="Google Shape;1273;p18"/>
              <p:cNvSpPr/>
              <p:nvPr/>
            </p:nvSpPr>
            <p:spPr>
              <a:xfrm>
                <a:off x="1960934" y="3530112"/>
                <a:ext cx="492408" cy="183388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5363" extrusionOk="0">
                    <a:moveTo>
                      <a:pt x="5505" y="1"/>
                    </a:moveTo>
                    <a:cubicBezTo>
                      <a:pt x="5166" y="1"/>
                      <a:pt x="5086" y="233"/>
                      <a:pt x="5291" y="554"/>
                    </a:cubicBezTo>
                    <a:cubicBezTo>
                      <a:pt x="5219" y="554"/>
                      <a:pt x="5157" y="563"/>
                      <a:pt x="5086" y="563"/>
                    </a:cubicBezTo>
                    <a:cubicBezTo>
                      <a:pt x="4970" y="527"/>
                      <a:pt x="4863" y="500"/>
                      <a:pt x="4764" y="500"/>
                    </a:cubicBezTo>
                    <a:cubicBezTo>
                      <a:pt x="4586" y="500"/>
                      <a:pt x="4488" y="572"/>
                      <a:pt x="4479" y="688"/>
                    </a:cubicBezTo>
                    <a:cubicBezTo>
                      <a:pt x="4345" y="732"/>
                      <a:pt x="4220" y="786"/>
                      <a:pt x="4113" y="848"/>
                    </a:cubicBezTo>
                    <a:cubicBezTo>
                      <a:pt x="4033" y="830"/>
                      <a:pt x="3953" y="822"/>
                      <a:pt x="3881" y="822"/>
                    </a:cubicBezTo>
                    <a:cubicBezTo>
                      <a:pt x="3480" y="822"/>
                      <a:pt x="3382" y="1098"/>
                      <a:pt x="3605" y="1473"/>
                    </a:cubicBezTo>
                    <a:cubicBezTo>
                      <a:pt x="3596" y="1473"/>
                      <a:pt x="3596" y="1482"/>
                      <a:pt x="3596" y="1482"/>
                    </a:cubicBezTo>
                    <a:cubicBezTo>
                      <a:pt x="3373" y="1553"/>
                      <a:pt x="3364" y="1785"/>
                      <a:pt x="3578" y="2079"/>
                    </a:cubicBezTo>
                    <a:cubicBezTo>
                      <a:pt x="3587" y="2097"/>
                      <a:pt x="3587" y="2115"/>
                      <a:pt x="3587" y="2124"/>
                    </a:cubicBezTo>
                    <a:cubicBezTo>
                      <a:pt x="3373" y="2097"/>
                      <a:pt x="3168" y="2079"/>
                      <a:pt x="2971" y="2079"/>
                    </a:cubicBezTo>
                    <a:cubicBezTo>
                      <a:pt x="2900" y="2079"/>
                      <a:pt x="2829" y="2079"/>
                      <a:pt x="2757" y="2088"/>
                    </a:cubicBezTo>
                    <a:cubicBezTo>
                      <a:pt x="2400" y="1731"/>
                      <a:pt x="1865" y="1464"/>
                      <a:pt x="1499" y="1464"/>
                    </a:cubicBezTo>
                    <a:cubicBezTo>
                      <a:pt x="1080" y="1464"/>
                      <a:pt x="1035" y="1794"/>
                      <a:pt x="1383" y="2204"/>
                    </a:cubicBezTo>
                    <a:cubicBezTo>
                      <a:pt x="1473" y="2320"/>
                      <a:pt x="1580" y="2418"/>
                      <a:pt x="1705" y="2517"/>
                    </a:cubicBezTo>
                    <a:cubicBezTo>
                      <a:pt x="1615" y="2624"/>
                      <a:pt x="1562" y="2748"/>
                      <a:pt x="1535" y="2882"/>
                    </a:cubicBezTo>
                    <a:cubicBezTo>
                      <a:pt x="1357" y="2802"/>
                      <a:pt x="1187" y="2748"/>
                      <a:pt x="1035" y="2748"/>
                    </a:cubicBezTo>
                    <a:cubicBezTo>
                      <a:pt x="741" y="2748"/>
                      <a:pt x="670" y="2945"/>
                      <a:pt x="812" y="3212"/>
                    </a:cubicBezTo>
                    <a:cubicBezTo>
                      <a:pt x="679" y="3168"/>
                      <a:pt x="545" y="3132"/>
                      <a:pt x="429" y="3132"/>
                    </a:cubicBezTo>
                    <a:cubicBezTo>
                      <a:pt x="45" y="3132"/>
                      <a:pt x="1" y="3444"/>
                      <a:pt x="322" y="3819"/>
                    </a:cubicBezTo>
                    <a:cubicBezTo>
                      <a:pt x="340" y="3855"/>
                      <a:pt x="366" y="3873"/>
                      <a:pt x="393" y="3899"/>
                    </a:cubicBezTo>
                    <a:cubicBezTo>
                      <a:pt x="322" y="4194"/>
                      <a:pt x="447" y="4559"/>
                      <a:pt x="795" y="4970"/>
                    </a:cubicBezTo>
                    <a:cubicBezTo>
                      <a:pt x="911" y="5113"/>
                      <a:pt x="1035" y="5237"/>
                      <a:pt x="1187" y="5362"/>
                    </a:cubicBezTo>
                    <a:lnTo>
                      <a:pt x="14399" y="5362"/>
                    </a:lnTo>
                    <a:cubicBezTo>
                      <a:pt x="14346" y="5157"/>
                      <a:pt x="14212" y="4934"/>
                      <a:pt x="14016" y="4693"/>
                    </a:cubicBezTo>
                    <a:cubicBezTo>
                      <a:pt x="13703" y="4328"/>
                      <a:pt x="13275" y="3997"/>
                      <a:pt x="12793" y="3721"/>
                    </a:cubicBezTo>
                    <a:cubicBezTo>
                      <a:pt x="12892" y="3605"/>
                      <a:pt x="12838" y="3382"/>
                      <a:pt x="12624" y="3123"/>
                    </a:cubicBezTo>
                    <a:cubicBezTo>
                      <a:pt x="12303" y="2740"/>
                      <a:pt x="11723" y="2427"/>
                      <a:pt x="11339" y="2427"/>
                    </a:cubicBezTo>
                    <a:cubicBezTo>
                      <a:pt x="11205" y="2427"/>
                      <a:pt x="11116" y="2463"/>
                      <a:pt x="11063" y="2525"/>
                    </a:cubicBezTo>
                    <a:cubicBezTo>
                      <a:pt x="10768" y="2356"/>
                      <a:pt x="10456" y="2249"/>
                      <a:pt x="10206" y="2231"/>
                    </a:cubicBezTo>
                    <a:cubicBezTo>
                      <a:pt x="10233" y="2062"/>
                      <a:pt x="10144" y="1830"/>
                      <a:pt x="9921" y="1580"/>
                    </a:cubicBezTo>
                    <a:cubicBezTo>
                      <a:pt x="9493" y="1071"/>
                      <a:pt x="8734" y="661"/>
                      <a:pt x="8226" y="661"/>
                    </a:cubicBezTo>
                    <a:cubicBezTo>
                      <a:pt x="7940" y="661"/>
                      <a:pt x="7798" y="795"/>
                      <a:pt x="7807" y="1009"/>
                    </a:cubicBezTo>
                    <a:cubicBezTo>
                      <a:pt x="7708" y="973"/>
                      <a:pt x="7601" y="938"/>
                      <a:pt x="7503" y="902"/>
                    </a:cubicBezTo>
                    <a:cubicBezTo>
                      <a:pt x="7289" y="697"/>
                      <a:pt x="6977" y="545"/>
                      <a:pt x="6763" y="545"/>
                    </a:cubicBezTo>
                    <a:cubicBezTo>
                      <a:pt x="6718" y="545"/>
                      <a:pt x="6691" y="554"/>
                      <a:pt x="6665" y="563"/>
                    </a:cubicBezTo>
                    <a:cubicBezTo>
                      <a:pt x="6335" y="242"/>
                      <a:pt x="5844" y="1"/>
                      <a:pt x="5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8"/>
              <p:cNvSpPr/>
              <p:nvPr/>
            </p:nvSpPr>
            <p:spPr>
              <a:xfrm>
                <a:off x="2165316" y="3517015"/>
                <a:ext cx="27801" cy="1894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54" extrusionOk="0">
                    <a:moveTo>
                      <a:pt x="179" y="0"/>
                    </a:moveTo>
                    <a:cubicBezTo>
                      <a:pt x="19" y="0"/>
                      <a:pt x="1" y="125"/>
                      <a:pt x="135" y="277"/>
                    </a:cubicBezTo>
                    <a:cubicBezTo>
                      <a:pt x="259" y="428"/>
                      <a:pt x="491" y="553"/>
                      <a:pt x="643" y="553"/>
                    </a:cubicBezTo>
                    <a:cubicBezTo>
                      <a:pt x="795" y="553"/>
                      <a:pt x="813" y="428"/>
                      <a:pt x="688" y="277"/>
                    </a:cubicBezTo>
                    <a:cubicBezTo>
                      <a:pt x="554" y="125"/>
                      <a:pt x="331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8"/>
              <p:cNvSpPr/>
              <p:nvPr/>
            </p:nvSpPr>
            <p:spPr>
              <a:xfrm>
                <a:off x="2215959" y="3526453"/>
                <a:ext cx="22911" cy="1559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6" extrusionOk="0">
                    <a:moveTo>
                      <a:pt x="143" y="1"/>
                    </a:moveTo>
                    <a:cubicBezTo>
                      <a:pt x="18" y="1"/>
                      <a:pt x="1" y="99"/>
                      <a:pt x="108" y="224"/>
                    </a:cubicBezTo>
                    <a:cubicBezTo>
                      <a:pt x="215" y="358"/>
                      <a:pt x="402" y="456"/>
                      <a:pt x="527" y="456"/>
                    </a:cubicBezTo>
                    <a:cubicBezTo>
                      <a:pt x="652" y="456"/>
                      <a:pt x="670" y="358"/>
                      <a:pt x="563" y="224"/>
                    </a:cubicBezTo>
                    <a:cubicBezTo>
                      <a:pt x="456" y="99"/>
                      <a:pt x="268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8"/>
              <p:cNvSpPr/>
              <p:nvPr/>
            </p:nvSpPr>
            <p:spPr>
              <a:xfrm>
                <a:off x="2204059" y="3542012"/>
                <a:ext cx="15285" cy="1070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3" extrusionOk="0">
                    <a:moveTo>
                      <a:pt x="90" y="1"/>
                    </a:moveTo>
                    <a:cubicBezTo>
                      <a:pt x="10" y="1"/>
                      <a:pt x="1" y="72"/>
                      <a:pt x="72" y="152"/>
                    </a:cubicBezTo>
                    <a:cubicBezTo>
                      <a:pt x="143" y="242"/>
                      <a:pt x="268" y="313"/>
                      <a:pt x="358" y="313"/>
                    </a:cubicBezTo>
                    <a:cubicBezTo>
                      <a:pt x="438" y="313"/>
                      <a:pt x="447" y="242"/>
                      <a:pt x="375" y="152"/>
                    </a:cubicBezTo>
                    <a:cubicBezTo>
                      <a:pt x="304" y="72"/>
                      <a:pt x="17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7" name="Google Shape;1277;p18"/>
            <p:cNvGrpSpPr/>
            <p:nvPr/>
          </p:nvGrpSpPr>
          <p:grpSpPr>
            <a:xfrm>
              <a:off x="-44398" y="3741941"/>
              <a:ext cx="5957179" cy="603259"/>
              <a:chOff x="-44398" y="3741941"/>
              <a:chExt cx="5957179" cy="603259"/>
            </a:xfrm>
          </p:grpSpPr>
          <p:grpSp>
            <p:nvGrpSpPr>
              <p:cNvPr id="1278" name="Google Shape;1278;p18"/>
              <p:cNvGrpSpPr/>
              <p:nvPr/>
            </p:nvGrpSpPr>
            <p:grpSpPr>
              <a:xfrm>
                <a:off x="-44398" y="3741941"/>
                <a:ext cx="5957179" cy="603259"/>
                <a:chOff x="-44400" y="3367263"/>
                <a:chExt cx="10158900" cy="1028749"/>
              </a:xfrm>
            </p:grpSpPr>
            <p:grpSp>
              <p:nvGrpSpPr>
                <p:cNvPr id="1279" name="Google Shape;1279;p18"/>
                <p:cNvGrpSpPr/>
                <p:nvPr/>
              </p:nvGrpSpPr>
              <p:grpSpPr>
                <a:xfrm flipH="1">
                  <a:off x="73" y="3367263"/>
                  <a:ext cx="4617479" cy="1028691"/>
                  <a:chOff x="677262" y="2689705"/>
                  <a:chExt cx="1755629" cy="391122"/>
                </a:xfrm>
              </p:grpSpPr>
              <p:sp>
                <p:nvSpPr>
                  <p:cNvPr id="1280" name="Google Shape;1280;p18"/>
                  <p:cNvSpPr/>
                  <p:nvPr/>
                </p:nvSpPr>
                <p:spPr>
                  <a:xfrm>
                    <a:off x="1232791" y="2689705"/>
                    <a:ext cx="430447" cy="39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1" name="Google Shape;1281;p18"/>
                  <p:cNvSpPr/>
                  <p:nvPr/>
                </p:nvSpPr>
                <p:spPr>
                  <a:xfrm>
                    <a:off x="798688" y="2786100"/>
                    <a:ext cx="327964" cy="294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2" name="Google Shape;1282;p18"/>
                  <p:cNvSpPr/>
                  <p:nvPr/>
                </p:nvSpPr>
                <p:spPr>
                  <a:xfrm>
                    <a:off x="1128155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3" name="Google Shape;1283;p18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4" name="Google Shape;1284;p18"/>
                  <p:cNvSpPr/>
                  <p:nvPr/>
                </p:nvSpPr>
                <p:spPr>
                  <a:xfrm>
                    <a:off x="2207718" y="2849258"/>
                    <a:ext cx="111681" cy="23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6772" extrusionOk="0">
                        <a:moveTo>
                          <a:pt x="1" y="0"/>
                        </a:moveTo>
                        <a:lnTo>
                          <a:pt x="1" y="6771"/>
                        </a:lnTo>
                        <a:lnTo>
                          <a:pt x="3266" y="6771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5" name="Google Shape;1285;p18"/>
                  <p:cNvSpPr/>
                  <p:nvPr/>
                </p:nvSpPr>
                <p:spPr>
                  <a:xfrm>
                    <a:off x="2320902" y="2907218"/>
                    <a:ext cx="111989" cy="173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5" h="5077" extrusionOk="0">
                        <a:moveTo>
                          <a:pt x="1687" y="0"/>
                        </a:moveTo>
                        <a:cubicBezTo>
                          <a:pt x="1125" y="286"/>
                          <a:pt x="563" y="571"/>
                          <a:pt x="0" y="857"/>
                        </a:cubicBezTo>
                        <a:lnTo>
                          <a:pt x="0" y="5076"/>
                        </a:lnTo>
                        <a:lnTo>
                          <a:pt x="3275" y="5076"/>
                        </a:lnTo>
                        <a:lnTo>
                          <a:pt x="3275" y="857"/>
                        </a:lnTo>
                        <a:cubicBezTo>
                          <a:pt x="2739" y="571"/>
                          <a:pt x="2213" y="286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6" name="Google Shape;1286;p18"/>
                  <p:cNvSpPr/>
                  <p:nvPr/>
                </p:nvSpPr>
                <p:spPr>
                  <a:xfrm>
                    <a:off x="1988392" y="2913305"/>
                    <a:ext cx="194672" cy="167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" h="4899" extrusionOk="0">
                        <a:moveTo>
                          <a:pt x="1" y="1"/>
                        </a:moveTo>
                        <a:lnTo>
                          <a:pt x="1" y="4898"/>
                        </a:lnTo>
                        <a:lnTo>
                          <a:pt x="5692" y="4898"/>
                        </a:lnTo>
                        <a:lnTo>
                          <a:pt x="5692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7" name="Google Shape;1287;p18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288" name="Google Shape;1288;p18"/>
                <p:cNvCxnSpPr/>
                <p:nvPr/>
              </p:nvCxnSpPr>
              <p:spPr>
                <a:xfrm>
                  <a:off x="-44400" y="4396013"/>
                  <a:ext cx="10158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89" name="Google Shape;1289;p18"/>
              <p:cNvGrpSpPr/>
              <p:nvPr/>
            </p:nvGrpSpPr>
            <p:grpSpPr>
              <a:xfrm flipH="1">
                <a:off x="2753346" y="3741967"/>
                <a:ext cx="2707706" cy="603228"/>
                <a:chOff x="677262" y="2689705"/>
                <a:chExt cx="1755629" cy="391122"/>
              </a:xfrm>
            </p:grpSpPr>
            <p:sp>
              <p:nvSpPr>
                <p:cNvPr id="1290" name="Google Shape;1290;p18"/>
                <p:cNvSpPr/>
                <p:nvPr/>
              </p:nvSpPr>
              <p:spPr>
                <a:xfrm>
                  <a:off x="1232791" y="2689705"/>
                  <a:ext cx="430447" cy="39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11438" extrusionOk="0">
                      <a:moveTo>
                        <a:pt x="8377" y="0"/>
                      </a:moveTo>
                      <a:lnTo>
                        <a:pt x="8377" y="4952"/>
                      </a:lnTo>
                      <a:lnTo>
                        <a:pt x="7298" y="4952"/>
                      </a:lnTo>
                      <a:lnTo>
                        <a:pt x="7298" y="3854"/>
                      </a:lnTo>
                      <a:cubicBezTo>
                        <a:pt x="6950" y="3382"/>
                        <a:pt x="6611" y="2909"/>
                        <a:pt x="6263" y="2436"/>
                      </a:cubicBezTo>
                      <a:cubicBezTo>
                        <a:pt x="5379" y="2909"/>
                        <a:pt x="4496" y="3382"/>
                        <a:pt x="3613" y="3854"/>
                      </a:cubicBezTo>
                      <a:lnTo>
                        <a:pt x="3613" y="5184"/>
                      </a:lnTo>
                      <a:lnTo>
                        <a:pt x="2355" y="5184"/>
                      </a:lnTo>
                      <a:lnTo>
                        <a:pt x="2355" y="3694"/>
                      </a:lnTo>
                      <a:lnTo>
                        <a:pt x="0" y="3694"/>
                      </a:lnTo>
                      <a:lnTo>
                        <a:pt x="0" y="11437"/>
                      </a:lnTo>
                      <a:lnTo>
                        <a:pt x="12588" y="11437"/>
                      </a:lnTo>
                      <a:lnTo>
                        <a:pt x="12588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18"/>
                <p:cNvSpPr/>
                <p:nvPr/>
              </p:nvSpPr>
              <p:spPr>
                <a:xfrm>
                  <a:off x="798688" y="2786100"/>
                  <a:ext cx="327964" cy="294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8619" extrusionOk="0">
                      <a:moveTo>
                        <a:pt x="4934" y="1"/>
                      </a:moveTo>
                      <a:lnTo>
                        <a:pt x="4934" y="2570"/>
                      </a:lnTo>
                      <a:lnTo>
                        <a:pt x="2400" y="2570"/>
                      </a:lnTo>
                      <a:lnTo>
                        <a:pt x="2400" y="3310"/>
                      </a:lnTo>
                      <a:cubicBezTo>
                        <a:pt x="2356" y="3257"/>
                        <a:pt x="2320" y="3194"/>
                        <a:pt x="2275" y="3141"/>
                      </a:cubicBezTo>
                      <a:cubicBezTo>
                        <a:pt x="1517" y="3382"/>
                        <a:pt x="759" y="3622"/>
                        <a:pt x="0" y="3863"/>
                      </a:cubicBezTo>
                      <a:lnTo>
                        <a:pt x="0" y="8618"/>
                      </a:lnTo>
                      <a:lnTo>
                        <a:pt x="9591" y="8618"/>
                      </a:lnTo>
                      <a:lnTo>
                        <a:pt x="9591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18"/>
                <p:cNvSpPr/>
                <p:nvPr/>
              </p:nvSpPr>
              <p:spPr>
                <a:xfrm>
                  <a:off x="1128155" y="2912689"/>
                  <a:ext cx="94891" cy="16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" h="4917" extrusionOk="0">
                      <a:moveTo>
                        <a:pt x="0" y="1"/>
                      </a:moveTo>
                      <a:lnTo>
                        <a:pt x="0" y="4916"/>
                      </a:lnTo>
                      <a:lnTo>
                        <a:pt x="2775" y="4916"/>
                      </a:lnTo>
                      <a:lnTo>
                        <a:pt x="2775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18"/>
                <p:cNvSpPr/>
                <p:nvPr/>
              </p:nvSpPr>
              <p:spPr>
                <a:xfrm>
                  <a:off x="1674484" y="2815986"/>
                  <a:ext cx="308747" cy="264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9" h="7745" extrusionOk="0">
                      <a:moveTo>
                        <a:pt x="3623" y="1"/>
                      </a:moveTo>
                      <a:lnTo>
                        <a:pt x="3623" y="3096"/>
                      </a:lnTo>
                      <a:lnTo>
                        <a:pt x="1" y="3096"/>
                      </a:lnTo>
                      <a:lnTo>
                        <a:pt x="1" y="7744"/>
                      </a:lnTo>
                      <a:lnTo>
                        <a:pt x="9029" y="7744"/>
                      </a:lnTo>
                      <a:lnTo>
                        <a:pt x="9029" y="1491"/>
                      </a:lnTo>
                      <a:lnTo>
                        <a:pt x="6317" y="1491"/>
                      </a:lnTo>
                      <a:lnTo>
                        <a:pt x="6317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18"/>
                <p:cNvSpPr/>
                <p:nvPr/>
              </p:nvSpPr>
              <p:spPr>
                <a:xfrm>
                  <a:off x="2207718" y="2849258"/>
                  <a:ext cx="111681" cy="231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6772" extrusionOk="0">
                      <a:moveTo>
                        <a:pt x="1" y="0"/>
                      </a:moveTo>
                      <a:lnTo>
                        <a:pt x="1" y="6771"/>
                      </a:lnTo>
                      <a:lnTo>
                        <a:pt x="3266" y="6771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18"/>
                <p:cNvSpPr/>
                <p:nvPr/>
              </p:nvSpPr>
              <p:spPr>
                <a:xfrm>
                  <a:off x="2320902" y="2907218"/>
                  <a:ext cx="111989" cy="17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5077" extrusionOk="0">
                      <a:moveTo>
                        <a:pt x="1687" y="0"/>
                      </a:moveTo>
                      <a:cubicBezTo>
                        <a:pt x="1125" y="286"/>
                        <a:pt x="563" y="571"/>
                        <a:pt x="0" y="857"/>
                      </a:cubicBezTo>
                      <a:lnTo>
                        <a:pt x="0" y="5076"/>
                      </a:lnTo>
                      <a:lnTo>
                        <a:pt x="3275" y="5076"/>
                      </a:lnTo>
                      <a:lnTo>
                        <a:pt x="3275" y="857"/>
                      </a:lnTo>
                      <a:cubicBezTo>
                        <a:pt x="2739" y="571"/>
                        <a:pt x="2213" y="286"/>
                        <a:pt x="1687" y="0"/>
                      </a:cubicBez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18"/>
                <p:cNvSpPr/>
                <p:nvPr/>
              </p:nvSpPr>
              <p:spPr>
                <a:xfrm>
                  <a:off x="1988392" y="2913305"/>
                  <a:ext cx="194672" cy="16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" h="4899" extrusionOk="0">
                      <a:moveTo>
                        <a:pt x="1" y="1"/>
                      </a:moveTo>
                      <a:lnTo>
                        <a:pt x="1" y="4898"/>
                      </a:lnTo>
                      <a:lnTo>
                        <a:pt x="5692" y="4898"/>
                      </a:lnTo>
                      <a:lnTo>
                        <a:pt x="5692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18"/>
                <p:cNvSpPr/>
                <p:nvPr/>
              </p:nvSpPr>
              <p:spPr>
                <a:xfrm>
                  <a:off x="677262" y="2953279"/>
                  <a:ext cx="111681" cy="127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3730" extrusionOk="0">
                      <a:moveTo>
                        <a:pt x="1089" y="0"/>
                      </a:moveTo>
                      <a:lnTo>
                        <a:pt x="1089" y="1463"/>
                      </a:lnTo>
                      <a:lnTo>
                        <a:pt x="1" y="1463"/>
                      </a:lnTo>
                      <a:lnTo>
                        <a:pt x="1" y="3729"/>
                      </a:lnTo>
                      <a:lnTo>
                        <a:pt x="3266" y="3729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8" name="Google Shape;1298;p18"/>
            <p:cNvGrpSpPr/>
            <p:nvPr/>
          </p:nvGrpSpPr>
          <p:grpSpPr>
            <a:xfrm>
              <a:off x="3181857" y="4192858"/>
              <a:ext cx="1301287" cy="519230"/>
              <a:chOff x="1960934" y="3517015"/>
              <a:chExt cx="492408" cy="196484"/>
            </a:xfrm>
          </p:grpSpPr>
          <p:sp>
            <p:nvSpPr>
              <p:cNvPr id="1299" name="Google Shape;1299;p18"/>
              <p:cNvSpPr/>
              <p:nvPr/>
            </p:nvSpPr>
            <p:spPr>
              <a:xfrm>
                <a:off x="1960934" y="3530112"/>
                <a:ext cx="492408" cy="183388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5363" extrusionOk="0">
                    <a:moveTo>
                      <a:pt x="5505" y="1"/>
                    </a:moveTo>
                    <a:cubicBezTo>
                      <a:pt x="5166" y="1"/>
                      <a:pt x="5086" y="233"/>
                      <a:pt x="5291" y="554"/>
                    </a:cubicBezTo>
                    <a:cubicBezTo>
                      <a:pt x="5219" y="554"/>
                      <a:pt x="5157" y="563"/>
                      <a:pt x="5086" y="563"/>
                    </a:cubicBezTo>
                    <a:cubicBezTo>
                      <a:pt x="4970" y="527"/>
                      <a:pt x="4863" y="500"/>
                      <a:pt x="4764" y="500"/>
                    </a:cubicBezTo>
                    <a:cubicBezTo>
                      <a:pt x="4586" y="500"/>
                      <a:pt x="4488" y="572"/>
                      <a:pt x="4479" y="688"/>
                    </a:cubicBezTo>
                    <a:cubicBezTo>
                      <a:pt x="4345" y="732"/>
                      <a:pt x="4220" y="786"/>
                      <a:pt x="4113" y="848"/>
                    </a:cubicBezTo>
                    <a:cubicBezTo>
                      <a:pt x="4033" y="830"/>
                      <a:pt x="3953" y="822"/>
                      <a:pt x="3881" y="822"/>
                    </a:cubicBezTo>
                    <a:cubicBezTo>
                      <a:pt x="3480" y="822"/>
                      <a:pt x="3382" y="1098"/>
                      <a:pt x="3605" y="1473"/>
                    </a:cubicBezTo>
                    <a:cubicBezTo>
                      <a:pt x="3596" y="1473"/>
                      <a:pt x="3596" y="1482"/>
                      <a:pt x="3596" y="1482"/>
                    </a:cubicBezTo>
                    <a:cubicBezTo>
                      <a:pt x="3373" y="1553"/>
                      <a:pt x="3364" y="1785"/>
                      <a:pt x="3578" y="2079"/>
                    </a:cubicBezTo>
                    <a:cubicBezTo>
                      <a:pt x="3587" y="2097"/>
                      <a:pt x="3587" y="2115"/>
                      <a:pt x="3587" y="2124"/>
                    </a:cubicBezTo>
                    <a:cubicBezTo>
                      <a:pt x="3373" y="2097"/>
                      <a:pt x="3168" y="2079"/>
                      <a:pt x="2971" y="2079"/>
                    </a:cubicBezTo>
                    <a:cubicBezTo>
                      <a:pt x="2900" y="2079"/>
                      <a:pt x="2829" y="2079"/>
                      <a:pt x="2757" y="2088"/>
                    </a:cubicBezTo>
                    <a:cubicBezTo>
                      <a:pt x="2400" y="1731"/>
                      <a:pt x="1865" y="1464"/>
                      <a:pt x="1499" y="1464"/>
                    </a:cubicBezTo>
                    <a:cubicBezTo>
                      <a:pt x="1080" y="1464"/>
                      <a:pt x="1035" y="1794"/>
                      <a:pt x="1383" y="2204"/>
                    </a:cubicBezTo>
                    <a:cubicBezTo>
                      <a:pt x="1473" y="2320"/>
                      <a:pt x="1580" y="2418"/>
                      <a:pt x="1705" y="2517"/>
                    </a:cubicBezTo>
                    <a:cubicBezTo>
                      <a:pt x="1615" y="2624"/>
                      <a:pt x="1562" y="2748"/>
                      <a:pt x="1535" y="2882"/>
                    </a:cubicBezTo>
                    <a:cubicBezTo>
                      <a:pt x="1357" y="2802"/>
                      <a:pt x="1187" y="2748"/>
                      <a:pt x="1035" y="2748"/>
                    </a:cubicBezTo>
                    <a:cubicBezTo>
                      <a:pt x="741" y="2748"/>
                      <a:pt x="670" y="2945"/>
                      <a:pt x="812" y="3212"/>
                    </a:cubicBezTo>
                    <a:cubicBezTo>
                      <a:pt x="679" y="3168"/>
                      <a:pt x="545" y="3132"/>
                      <a:pt x="429" y="3132"/>
                    </a:cubicBezTo>
                    <a:cubicBezTo>
                      <a:pt x="45" y="3132"/>
                      <a:pt x="1" y="3444"/>
                      <a:pt x="322" y="3819"/>
                    </a:cubicBezTo>
                    <a:cubicBezTo>
                      <a:pt x="340" y="3855"/>
                      <a:pt x="366" y="3873"/>
                      <a:pt x="393" y="3899"/>
                    </a:cubicBezTo>
                    <a:cubicBezTo>
                      <a:pt x="322" y="4194"/>
                      <a:pt x="447" y="4559"/>
                      <a:pt x="795" y="4970"/>
                    </a:cubicBezTo>
                    <a:cubicBezTo>
                      <a:pt x="911" y="5113"/>
                      <a:pt x="1035" y="5237"/>
                      <a:pt x="1187" y="5362"/>
                    </a:cubicBezTo>
                    <a:lnTo>
                      <a:pt x="14399" y="5362"/>
                    </a:lnTo>
                    <a:cubicBezTo>
                      <a:pt x="14346" y="5157"/>
                      <a:pt x="14212" y="4934"/>
                      <a:pt x="14016" y="4693"/>
                    </a:cubicBezTo>
                    <a:cubicBezTo>
                      <a:pt x="13703" y="4328"/>
                      <a:pt x="13275" y="3997"/>
                      <a:pt x="12793" y="3721"/>
                    </a:cubicBezTo>
                    <a:cubicBezTo>
                      <a:pt x="12892" y="3605"/>
                      <a:pt x="12838" y="3382"/>
                      <a:pt x="12624" y="3123"/>
                    </a:cubicBezTo>
                    <a:cubicBezTo>
                      <a:pt x="12303" y="2740"/>
                      <a:pt x="11723" y="2427"/>
                      <a:pt x="11339" y="2427"/>
                    </a:cubicBezTo>
                    <a:cubicBezTo>
                      <a:pt x="11205" y="2427"/>
                      <a:pt x="11116" y="2463"/>
                      <a:pt x="11063" y="2525"/>
                    </a:cubicBezTo>
                    <a:cubicBezTo>
                      <a:pt x="10768" y="2356"/>
                      <a:pt x="10456" y="2249"/>
                      <a:pt x="10206" y="2231"/>
                    </a:cubicBezTo>
                    <a:cubicBezTo>
                      <a:pt x="10233" y="2062"/>
                      <a:pt x="10144" y="1830"/>
                      <a:pt x="9921" y="1580"/>
                    </a:cubicBezTo>
                    <a:cubicBezTo>
                      <a:pt x="9493" y="1071"/>
                      <a:pt x="8734" y="661"/>
                      <a:pt x="8226" y="661"/>
                    </a:cubicBezTo>
                    <a:cubicBezTo>
                      <a:pt x="7940" y="661"/>
                      <a:pt x="7798" y="795"/>
                      <a:pt x="7807" y="1009"/>
                    </a:cubicBezTo>
                    <a:cubicBezTo>
                      <a:pt x="7708" y="973"/>
                      <a:pt x="7601" y="938"/>
                      <a:pt x="7503" y="902"/>
                    </a:cubicBezTo>
                    <a:cubicBezTo>
                      <a:pt x="7289" y="697"/>
                      <a:pt x="6977" y="545"/>
                      <a:pt x="6763" y="545"/>
                    </a:cubicBezTo>
                    <a:cubicBezTo>
                      <a:pt x="6718" y="545"/>
                      <a:pt x="6691" y="554"/>
                      <a:pt x="6665" y="563"/>
                    </a:cubicBezTo>
                    <a:cubicBezTo>
                      <a:pt x="6335" y="242"/>
                      <a:pt x="5844" y="1"/>
                      <a:pt x="5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8"/>
              <p:cNvSpPr/>
              <p:nvPr/>
            </p:nvSpPr>
            <p:spPr>
              <a:xfrm>
                <a:off x="2165316" y="3517015"/>
                <a:ext cx="27801" cy="1894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54" extrusionOk="0">
                    <a:moveTo>
                      <a:pt x="179" y="0"/>
                    </a:moveTo>
                    <a:cubicBezTo>
                      <a:pt x="19" y="0"/>
                      <a:pt x="1" y="125"/>
                      <a:pt x="135" y="277"/>
                    </a:cubicBezTo>
                    <a:cubicBezTo>
                      <a:pt x="259" y="428"/>
                      <a:pt x="491" y="553"/>
                      <a:pt x="643" y="553"/>
                    </a:cubicBezTo>
                    <a:cubicBezTo>
                      <a:pt x="795" y="553"/>
                      <a:pt x="813" y="428"/>
                      <a:pt x="688" y="277"/>
                    </a:cubicBezTo>
                    <a:cubicBezTo>
                      <a:pt x="554" y="125"/>
                      <a:pt x="331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8"/>
              <p:cNvSpPr/>
              <p:nvPr/>
            </p:nvSpPr>
            <p:spPr>
              <a:xfrm>
                <a:off x="2215959" y="3526453"/>
                <a:ext cx="22911" cy="1559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6" extrusionOk="0">
                    <a:moveTo>
                      <a:pt x="143" y="1"/>
                    </a:moveTo>
                    <a:cubicBezTo>
                      <a:pt x="18" y="1"/>
                      <a:pt x="1" y="99"/>
                      <a:pt x="108" y="224"/>
                    </a:cubicBezTo>
                    <a:cubicBezTo>
                      <a:pt x="215" y="358"/>
                      <a:pt x="402" y="456"/>
                      <a:pt x="527" y="456"/>
                    </a:cubicBezTo>
                    <a:cubicBezTo>
                      <a:pt x="652" y="456"/>
                      <a:pt x="670" y="358"/>
                      <a:pt x="563" y="224"/>
                    </a:cubicBezTo>
                    <a:cubicBezTo>
                      <a:pt x="456" y="99"/>
                      <a:pt x="268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8"/>
              <p:cNvSpPr/>
              <p:nvPr/>
            </p:nvSpPr>
            <p:spPr>
              <a:xfrm>
                <a:off x="2204059" y="3542012"/>
                <a:ext cx="15285" cy="1070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3" extrusionOk="0">
                    <a:moveTo>
                      <a:pt x="90" y="1"/>
                    </a:moveTo>
                    <a:cubicBezTo>
                      <a:pt x="10" y="1"/>
                      <a:pt x="1" y="72"/>
                      <a:pt x="72" y="152"/>
                    </a:cubicBezTo>
                    <a:cubicBezTo>
                      <a:pt x="143" y="242"/>
                      <a:pt x="268" y="313"/>
                      <a:pt x="358" y="313"/>
                    </a:cubicBezTo>
                    <a:cubicBezTo>
                      <a:pt x="438" y="313"/>
                      <a:pt x="447" y="242"/>
                      <a:pt x="375" y="152"/>
                    </a:cubicBezTo>
                    <a:cubicBezTo>
                      <a:pt x="304" y="72"/>
                      <a:pt x="17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03" name="Google Shape;1303;p18"/>
            <p:cNvCxnSpPr/>
            <p:nvPr/>
          </p:nvCxnSpPr>
          <p:spPr>
            <a:xfrm>
              <a:off x="7976375" y="502606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04" name="Google Shape;1304;p18"/>
            <p:cNvGrpSpPr/>
            <p:nvPr/>
          </p:nvGrpSpPr>
          <p:grpSpPr>
            <a:xfrm>
              <a:off x="-426875" y="3938092"/>
              <a:ext cx="2575022" cy="1028761"/>
              <a:chOff x="2540535" y="3592654"/>
              <a:chExt cx="564388" cy="225482"/>
            </a:xfrm>
          </p:grpSpPr>
          <p:sp>
            <p:nvSpPr>
              <p:cNvPr id="1305" name="Google Shape;1305;p18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8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8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8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9" name="Google Shape;1309;p18"/>
          <p:cNvSpPr/>
          <p:nvPr/>
        </p:nvSpPr>
        <p:spPr>
          <a:xfrm>
            <a:off x="-699969" y="1891671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8"/>
          <p:cNvSpPr/>
          <p:nvPr/>
        </p:nvSpPr>
        <p:spPr>
          <a:xfrm>
            <a:off x="2582845" y="14413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8"/>
          <p:cNvSpPr/>
          <p:nvPr/>
        </p:nvSpPr>
        <p:spPr>
          <a:xfrm>
            <a:off x="7337181" y="144154"/>
            <a:ext cx="1031941" cy="227324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8"/>
          <p:cNvSpPr/>
          <p:nvPr/>
        </p:nvSpPr>
        <p:spPr>
          <a:xfrm>
            <a:off x="8561356" y="236909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0"/>
          <p:cNvSpPr/>
          <p:nvPr/>
        </p:nvSpPr>
        <p:spPr>
          <a:xfrm>
            <a:off x="1545245" y="28298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20"/>
          <p:cNvSpPr/>
          <p:nvPr/>
        </p:nvSpPr>
        <p:spPr>
          <a:xfrm>
            <a:off x="8581545" y="184408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0"/>
          <p:cNvSpPr/>
          <p:nvPr/>
        </p:nvSpPr>
        <p:spPr>
          <a:xfrm>
            <a:off x="-263248" y="1219253"/>
            <a:ext cx="1072226" cy="236199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20"/>
          <p:cNvSpPr/>
          <p:nvPr/>
        </p:nvSpPr>
        <p:spPr>
          <a:xfrm>
            <a:off x="5917956" y="215084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20"/>
          <p:cNvSpPr txBox="1">
            <a:spLocks noGrp="1"/>
          </p:cNvSpPr>
          <p:nvPr>
            <p:ph type="title"/>
          </p:nvPr>
        </p:nvSpPr>
        <p:spPr>
          <a:xfrm>
            <a:off x="1038375" y="1150650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0"/>
          <p:cNvSpPr txBox="1">
            <a:spLocks noGrp="1"/>
          </p:cNvSpPr>
          <p:nvPr>
            <p:ph type="subTitle" idx="1"/>
          </p:nvPr>
        </p:nvSpPr>
        <p:spPr>
          <a:xfrm>
            <a:off x="1038375" y="1799550"/>
            <a:ext cx="34104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61" name="Google Shape;1361;p20"/>
          <p:cNvGrpSpPr/>
          <p:nvPr/>
        </p:nvGrpSpPr>
        <p:grpSpPr>
          <a:xfrm>
            <a:off x="-111278" y="3878590"/>
            <a:ext cx="10228337" cy="1963843"/>
            <a:chOff x="-146720" y="3184182"/>
            <a:chExt cx="10228337" cy="1963843"/>
          </a:xfrm>
        </p:grpSpPr>
        <p:grpSp>
          <p:nvGrpSpPr>
            <p:cNvPr id="1362" name="Google Shape;1362;p20"/>
            <p:cNvGrpSpPr/>
            <p:nvPr/>
          </p:nvGrpSpPr>
          <p:grpSpPr>
            <a:xfrm>
              <a:off x="-146720" y="3184182"/>
              <a:ext cx="10228337" cy="1963843"/>
              <a:chOff x="-146720" y="3184182"/>
              <a:chExt cx="10228337" cy="1963843"/>
            </a:xfrm>
          </p:grpSpPr>
          <p:sp>
            <p:nvSpPr>
              <p:cNvPr id="1363" name="Google Shape;1363;p20"/>
              <p:cNvSpPr/>
              <p:nvPr/>
            </p:nvSpPr>
            <p:spPr>
              <a:xfrm>
                <a:off x="-57475" y="3961825"/>
                <a:ext cx="9238200" cy="1186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4" name="Google Shape;1364;p20"/>
              <p:cNvGrpSpPr/>
              <p:nvPr/>
            </p:nvGrpSpPr>
            <p:grpSpPr>
              <a:xfrm>
                <a:off x="7974472" y="3184182"/>
                <a:ext cx="2107144" cy="841791"/>
                <a:chOff x="2540535" y="3592654"/>
                <a:chExt cx="564388" cy="225482"/>
              </a:xfrm>
            </p:grpSpPr>
            <p:sp>
              <p:nvSpPr>
                <p:cNvPr id="1365" name="Google Shape;1365;p20"/>
                <p:cNvSpPr/>
                <p:nvPr/>
              </p:nvSpPr>
              <p:spPr>
                <a:xfrm>
                  <a:off x="2540535" y="3607597"/>
                  <a:ext cx="564388" cy="21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5" h="6157" extrusionOk="0">
                      <a:moveTo>
                        <a:pt x="6308" y="1"/>
                      </a:moveTo>
                      <a:cubicBezTo>
                        <a:pt x="5924" y="1"/>
                        <a:pt x="5835" y="277"/>
                        <a:pt x="6067" y="634"/>
                      </a:cubicBezTo>
                      <a:cubicBezTo>
                        <a:pt x="5987" y="643"/>
                        <a:pt x="5906" y="643"/>
                        <a:pt x="5835" y="652"/>
                      </a:cubicBezTo>
                      <a:cubicBezTo>
                        <a:pt x="5701" y="607"/>
                        <a:pt x="5567" y="572"/>
                        <a:pt x="5460" y="572"/>
                      </a:cubicBezTo>
                      <a:cubicBezTo>
                        <a:pt x="5255" y="572"/>
                        <a:pt x="5148" y="661"/>
                        <a:pt x="5130" y="795"/>
                      </a:cubicBezTo>
                      <a:cubicBezTo>
                        <a:pt x="4979" y="839"/>
                        <a:pt x="4836" y="902"/>
                        <a:pt x="4720" y="973"/>
                      </a:cubicBezTo>
                      <a:cubicBezTo>
                        <a:pt x="4622" y="955"/>
                        <a:pt x="4533" y="946"/>
                        <a:pt x="4452" y="946"/>
                      </a:cubicBezTo>
                      <a:cubicBezTo>
                        <a:pt x="3988" y="946"/>
                        <a:pt x="3872" y="1259"/>
                        <a:pt x="4131" y="1687"/>
                      </a:cubicBezTo>
                      <a:cubicBezTo>
                        <a:pt x="4122" y="1696"/>
                        <a:pt x="4122" y="1696"/>
                        <a:pt x="4122" y="1705"/>
                      </a:cubicBezTo>
                      <a:cubicBezTo>
                        <a:pt x="3872" y="1785"/>
                        <a:pt x="3855" y="2053"/>
                        <a:pt x="4104" y="2392"/>
                      </a:cubicBezTo>
                      <a:cubicBezTo>
                        <a:pt x="4104" y="2409"/>
                        <a:pt x="4104" y="2427"/>
                        <a:pt x="4113" y="2445"/>
                      </a:cubicBezTo>
                      <a:cubicBezTo>
                        <a:pt x="3863" y="2409"/>
                        <a:pt x="3631" y="2383"/>
                        <a:pt x="3400" y="2383"/>
                      </a:cubicBezTo>
                      <a:cubicBezTo>
                        <a:pt x="3319" y="2383"/>
                        <a:pt x="3239" y="2392"/>
                        <a:pt x="3159" y="2392"/>
                      </a:cubicBezTo>
                      <a:cubicBezTo>
                        <a:pt x="2748" y="1990"/>
                        <a:pt x="2142" y="1678"/>
                        <a:pt x="1713" y="1678"/>
                      </a:cubicBezTo>
                      <a:cubicBezTo>
                        <a:pt x="1241" y="1678"/>
                        <a:pt x="1178" y="2062"/>
                        <a:pt x="1580" y="2534"/>
                      </a:cubicBezTo>
                      <a:cubicBezTo>
                        <a:pt x="1687" y="2659"/>
                        <a:pt x="1812" y="2775"/>
                        <a:pt x="1954" y="2882"/>
                      </a:cubicBezTo>
                      <a:cubicBezTo>
                        <a:pt x="1847" y="3007"/>
                        <a:pt x="1785" y="3150"/>
                        <a:pt x="1758" y="3310"/>
                      </a:cubicBezTo>
                      <a:cubicBezTo>
                        <a:pt x="1562" y="3221"/>
                        <a:pt x="1357" y="3159"/>
                        <a:pt x="1187" y="3159"/>
                      </a:cubicBezTo>
                      <a:cubicBezTo>
                        <a:pt x="857" y="3159"/>
                        <a:pt x="759" y="3382"/>
                        <a:pt x="928" y="3694"/>
                      </a:cubicBezTo>
                      <a:cubicBezTo>
                        <a:pt x="777" y="3632"/>
                        <a:pt x="616" y="3596"/>
                        <a:pt x="491" y="3596"/>
                      </a:cubicBezTo>
                      <a:cubicBezTo>
                        <a:pt x="54" y="3596"/>
                        <a:pt x="1" y="3953"/>
                        <a:pt x="366" y="4390"/>
                      </a:cubicBezTo>
                      <a:cubicBezTo>
                        <a:pt x="393" y="4417"/>
                        <a:pt x="420" y="4443"/>
                        <a:pt x="456" y="4479"/>
                      </a:cubicBezTo>
                      <a:cubicBezTo>
                        <a:pt x="366" y="4809"/>
                        <a:pt x="509" y="5237"/>
                        <a:pt x="911" y="5701"/>
                      </a:cubicBezTo>
                      <a:cubicBezTo>
                        <a:pt x="1035" y="5862"/>
                        <a:pt x="1187" y="6014"/>
                        <a:pt x="1357" y="6156"/>
                      </a:cubicBezTo>
                      <a:lnTo>
                        <a:pt x="16505" y="6156"/>
                      </a:lnTo>
                      <a:cubicBezTo>
                        <a:pt x="16442" y="5915"/>
                        <a:pt x="16290" y="5657"/>
                        <a:pt x="16059" y="5380"/>
                      </a:cubicBezTo>
                      <a:cubicBezTo>
                        <a:pt x="15711" y="4961"/>
                        <a:pt x="15220" y="4586"/>
                        <a:pt x="14667" y="4274"/>
                      </a:cubicBezTo>
                      <a:cubicBezTo>
                        <a:pt x="14783" y="4131"/>
                        <a:pt x="14720" y="3872"/>
                        <a:pt x="14471" y="3587"/>
                      </a:cubicBezTo>
                      <a:cubicBezTo>
                        <a:pt x="14105" y="3141"/>
                        <a:pt x="13436" y="2784"/>
                        <a:pt x="12999" y="2784"/>
                      </a:cubicBezTo>
                      <a:cubicBezTo>
                        <a:pt x="12847" y="2784"/>
                        <a:pt x="12740" y="2829"/>
                        <a:pt x="12677" y="2900"/>
                      </a:cubicBezTo>
                      <a:cubicBezTo>
                        <a:pt x="12338" y="2704"/>
                        <a:pt x="11991" y="2579"/>
                        <a:pt x="11696" y="2561"/>
                      </a:cubicBezTo>
                      <a:cubicBezTo>
                        <a:pt x="11723" y="2374"/>
                        <a:pt x="11625" y="2106"/>
                        <a:pt x="11375" y="1812"/>
                      </a:cubicBezTo>
                      <a:cubicBezTo>
                        <a:pt x="10884" y="1232"/>
                        <a:pt x="10019" y="759"/>
                        <a:pt x="9430" y="759"/>
                      </a:cubicBezTo>
                      <a:cubicBezTo>
                        <a:pt x="9100" y="759"/>
                        <a:pt x="8940" y="911"/>
                        <a:pt x="8948" y="1152"/>
                      </a:cubicBezTo>
                      <a:cubicBezTo>
                        <a:pt x="8832" y="1116"/>
                        <a:pt x="8716" y="1071"/>
                        <a:pt x="8601" y="1036"/>
                      </a:cubicBezTo>
                      <a:cubicBezTo>
                        <a:pt x="8351" y="804"/>
                        <a:pt x="7994" y="634"/>
                        <a:pt x="7744" y="634"/>
                      </a:cubicBezTo>
                      <a:cubicBezTo>
                        <a:pt x="7708" y="634"/>
                        <a:pt x="7673" y="634"/>
                        <a:pt x="7637" y="652"/>
                      </a:cubicBezTo>
                      <a:cubicBezTo>
                        <a:pt x="7253" y="277"/>
                        <a:pt x="6700" y="1"/>
                        <a:pt x="63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20"/>
                <p:cNvSpPr/>
                <p:nvPr/>
              </p:nvSpPr>
              <p:spPr>
                <a:xfrm>
                  <a:off x="2774804" y="3592654"/>
                  <a:ext cx="32075" cy="2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634" extrusionOk="0">
                      <a:moveTo>
                        <a:pt x="197" y="1"/>
                      </a:moveTo>
                      <a:cubicBezTo>
                        <a:pt x="28" y="1"/>
                        <a:pt x="1" y="143"/>
                        <a:pt x="153" y="313"/>
                      </a:cubicBezTo>
                      <a:cubicBezTo>
                        <a:pt x="295" y="491"/>
                        <a:pt x="563" y="634"/>
                        <a:pt x="741" y="634"/>
                      </a:cubicBezTo>
                      <a:cubicBezTo>
                        <a:pt x="911" y="634"/>
                        <a:pt x="938" y="491"/>
                        <a:pt x="786" y="313"/>
                      </a:cubicBezTo>
                      <a:cubicBezTo>
                        <a:pt x="643" y="143"/>
                        <a:pt x="376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20"/>
                <p:cNvSpPr/>
                <p:nvPr/>
              </p:nvSpPr>
              <p:spPr>
                <a:xfrm>
                  <a:off x="2832764" y="3603323"/>
                  <a:ext cx="26296" cy="1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528" extrusionOk="0">
                      <a:moveTo>
                        <a:pt x="162" y="1"/>
                      </a:moveTo>
                      <a:cubicBezTo>
                        <a:pt x="19" y="1"/>
                        <a:pt x="1" y="126"/>
                        <a:pt x="126" y="268"/>
                      </a:cubicBezTo>
                      <a:cubicBezTo>
                        <a:pt x="251" y="411"/>
                        <a:pt x="465" y="527"/>
                        <a:pt x="608" y="527"/>
                      </a:cubicBezTo>
                      <a:cubicBezTo>
                        <a:pt x="750" y="527"/>
                        <a:pt x="768" y="411"/>
                        <a:pt x="652" y="268"/>
                      </a:cubicBezTo>
                      <a:cubicBezTo>
                        <a:pt x="527" y="126"/>
                        <a:pt x="313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0"/>
                <p:cNvSpPr/>
                <p:nvPr/>
              </p:nvSpPr>
              <p:spPr>
                <a:xfrm>
                  <a:off x="2819052" y="3621344"/>
                  <a:ext cx="17713" cy="1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358" extrusionOk="0">
                      <a:moveTo>
                        <a:pt x="117" y="0"/>
                      </a:moveTo>
                      <a:cubicBezTo>
                        <a:pt x="18" y="0"/>
                        <a:pt x="1" y="80"/>
                        <a:pt x="81" y="179"/>
                      </a:cubicBezTo>
                      <a:cubicBezTo>
                        <a:pt x="170" y="277"/>
                        <a:pt x="313" y="357"/>
                        <a:pt x="411" y="357"/>
                      </a:cubicBezTo>
                      <a:cubicBezTo>
                        <a:pt x="509" y="357"/>
                        <a:pt x="518" y="277"/>
                        <a:pt x="438" y="179"/>
                      </a:cubicBezTo>
                      <a:cubicBezTo>
                        <a:pt x="357" y="80"/>
                        <a:pt x="20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69" name="Google Shape;1369;p20"/>
              <p:cNvGrpSpPr/>
              <p:nvPr/>
            </p:nvGrpSpPr>
            <p:grpSpPr>
              <a:xfrm flipH="1">
                <a:off x="-146720" y="3260364"/>
                <a:ext cx="4537257" cy="694559"/>
                <a:chOff x="-463932" y="3564006"/>
                <a:chExt cx="5081484" cy="832007"/>
              </a:xfrm>
            </p:grpSpPr>
            <p:grpSp>
              <p:nvGrpSpPr>
                <p:cNvPr id="1370" name="Google Shape;1370;p20"/>
                <p:cNvGrpSpPr/>
                <p:nvPr/>
              </p:nvGrpSpPr>
              <p:grpSpPr>
                <a:xfrm flipH="1">
                  <a:off x="73" y="3564006"/>
                  <a:ext cx="4617479" cy="831948"/>
                  <a:chOff x="677262" y="2764509"/>
                  <a:chExt cx="1755629" cy="316318"/>
                </a:xfrm>
              </p:grpSpPr>
              <p:sp>
                <p:nvSpPr>
                  <p:cNvPr id="1371" name="Google Shape;1371;p20"/>
                  <p:cNvSpPr/>
                  <p:nvPr/>
                </p:nvSpPr>
                <p:spPr>
                  <a:xfrm flipH="1">
                    <a:off x="763545" y="2764509"/>
                    <a:ext cx="459997" cy="316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2" name="Google Shape;1372;p20"/>
                  <p:cNvSpPr/>
                  <p:nvPr/>
                </p:nvSpPr>
                <p:spPr>
                  <a:xfrm>
                    <a:off x="1241316" y="2819984"/>
                    <a:ext cx="327964" cy="260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3" name="Google Shape;1373;p20"/>
                  <p:cNvSpPr/>
                  <p:nvPr/>
                </p:nvSpPr>
                <p:spPr>
                  <a:xfrm>
                    <a:off x="1574443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4" name="Google Shape;1374;p20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5" name="Google Shape;1375;p20"/>
                  <p:cNvSpPr/>
                  <p:nvPr/>
                </p:nvSpPr>
                <p:spPr>
                  <a:xfrm>
                    <a:off x="2207718" y="2849258"/>
                    <a:ext cx="111681" cy="23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6772" extrusionOk="0">
                        <a:moveTo>
                          <a:pt x="1" y="0"/>
                        </a:moveTo>
                        <a:lnTo>
                          <a:pt x="1" y="6771"/>
                        </a:lnTo>
                        <a:lnTo>
                          <a:pt x="3266" y="6771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20"/>
                  <p:cNvSpPr/>
                  <p:nvPr/>
                </p:nvSpPr>
                <p:spPr>
                  <a:xfrm>
                    <a:off x="2320902" y="2907218"/>
                    <a:ext cx="111989" cy="173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5" h="5077" extrusionOk="0">
                        <a:moveTo>
                          <a:pt x="1687" y="0"/>
                        </a:moveTo>
                        <a:cubicBezTo>
                          <a:pt x="1125" y="286"/>
                          <a:pt x="563" y="571"/>
                          <a:pt x="0" y="857"/>
                        </a:cubicBezTo>
                        <a:lnTo>
                          <a:pt x="0" y="5076"/>
                        </a:lnTo>
                        <a:lnTo>
                          <a:pt x="3275" y="5076"/>
                        </a:lnTo>
                        <a:lnTo>
                          <a:pt x="3275" y="857"/>
                        </a:lnTo>
                        <a:cubicBezTo>
                          <a:pt x="2739" y="571"/>
                          <a:pt x="2213" y="286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20"/>
                  <p:cNvSpPr/>
                  <p:nvPr/>
                </p:nvSpPr>
                <p:spPr>
                  <a:xfrm>
                    <a:off x="1988392" y="2913305"/>
                    <a:ext cx="194672" cy="167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" h="4899" extrusionOk="0">
                        <a:moveTo>
                          <a:pt x="1" y="1"/>
                        </a:moveTo>
                        <a:lnTo>
                          <a:pt x="1" y="4898"/>
                        </a:lnTo>
                        <a:lnTo>
                          <a:pt x="5692" y="4898"/>
                        </a:lnTo>
                        <a:lnTo>
                          <a:pt x="5692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1378;p20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379" name="Google Shape;1379;p20"/>
                <p:cNvCxnSpPr/>
                <p:nvPr/>
              </p:nvCxnSpPr>
              <p:spPr>
                <a:xfrm>
                  <a:off x="-463932" y="4396013"/>
                  <a:ext cx="4973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380" name="Google Shape;1380;p20"/>
              <p:cNvCxnSpPr/>
              <p:nvPr/>
            </p:nvCxnSpPr>
            <p:spPr>
              <a:xfrm>
                <a:off x="1252125" y="4430325"/>
                <a:ext cx="55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81" name="Google Shape;1381;p20"/>
              <p:cNvSpPr/>
              <p:nvPr/>
            </p:nvSpPr>
            <p:spPr>
              <a:xfrm>
                <a:off x="388813" y="3639599"/>
                <a:ext cx="613401" cy="874730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6058" extrusionOk="0">
                    <a:moveTo>
                      <a:pt x="2195" y="0"/>
                    </a:moveTo>
                    <a:cubicBezTo>
                      <a:pt x="1955" y="0"/>
                      <a:pt x="1749" y="81"/>
                      <a:pt x="1624" y="197"/>
                    </a:cubicBezTo>
                    <a:cubicBezTo>
                      <a:pt x="1553" y="179"/>
                      <a:pt x="1473" y="161"/>
                      <a:pt x="1393" y="161"/>
                    </a:cubicBezTo>
                    <a:cubicBezTo>
                      <a:pt x="1027" y="161"/>
                      <a:pt x="723" y="411"/>
                      <a:pt x="723" y="723"/>
                    </a:cubicBezTo>
                    <a:cubicBezTo>
                      <a:pt x="723" y="723"/>
                      <a:pt x="723" y="732"/>
                      <a:pt x="723" y="732"/>
                    </a:cubicBezTo>
                    <a:cubicBezTo>
                      <a:pt x="402" y="866"/>
                      <a:pt x="179" y="1187"/>
                      <a:pt x="179" y="1570"/>
                    </a:cubicBezTo>
                    <a:cubicBezTo>
                      <a:pt x="179" y="1677"/>
                      <a:pt x="197" y="1784"/>
                      <a:pt x="233" y="1883"/>
                    </a:cubicBezTo>
                    <a:cubicBezTo>
                      <a:pt x="90" y="1990"/>
                      <a:pt x="1" y="2150"/>
                      <a:pt x="1" y="2338"/>
                    </a:cubicBezTo>
                    <a:cubicBezTo>
                      <a:pt x="1" y="2454"/>
                      <a:pt x="37" y="2561"/>
                      <a:pt x="99" y="2650"/>
                    </a:cubicBezTo>
                    <a:cubicBezTo>
                      <a:pt x="37" y="2721"/>
                      <a:pt x="1" y="2810"/>
                      <a:pt x="1" y="2891"/>
                    </a:cubicBezTo>
                    <a:cubicBezTo>
                      <a:pt x="1" y="3096"/>
                      <a:pt x="197" y="3274"/>
                      <a:pt x="474" y="3363"/>
                    </a:cubicBezTo>
                    <a:cubicBezTo>
                      <a:pt x="295" y="3444"/>
                      <a:pt x="179" y="3569"/>
                      <a:pt x="179" y="3702"/>
                    </a:cubicBezTo>
                    <a:cubicBezTo>
                      <a:pt x="179" y="3961"/>
                      <a:pt x="599" y="4166"/>
                      <a:pt x="1125" y="4166"/>
                    </a:cubicBezTo>
                    <a:cubicBezTo>
                      <a:pt x="1187" y="4166"/>
                      <a:pt x="1250" y="4166"/>
                      <a:pt x="1303" y="4157"/>
                    </a:cubicBezTo>
                    <a:cubicBezTo>
                      <a:pt x="1419" y="4247"/>
                      <a:pt x="1562" y="4291"/>
                      <a:pt x="1732" y="4291"/>
                    </a:cubicBezTo>
                    <a:cubicBezTo>
                      <a:pt x="1803" y="4291"/>
                      <a:pt x="1874" y="4282"/>
                      <a:pt x="1946" y="4264"/>
                    </a:cubicBezTo>
                    <a:cubicBezTo>
                      <a:pt x="1972" y="5032"/>
                      <a:pt x="1981" y="5567"/>
                      <a:pt x="1981" y="5692"/>
                    </a:cubicBezTo>
                    <a:cubicBezTo>
                      <a:pt x="1981" y="5745"/>
                      <a:pt x="1963" y="5852"/>
                      <a:pt x="1865" y="5968"/>
                    </a:cubicBezTo>
                    <a:cubicBezTo>
                      <a:pt x="1830" y="6004"/>
                      <a:pt x="1794" y="6040"/>
                      <a:pt x="1767" y="6058"/>
                    </a:cubicBezTo>
                    <a:lnTo>
                      <a:pt x="2240" y="6058"/>
                    </a:lnTo>
                    <a:cubicBezTo>
                      <a:pt x="2213" y="5487"/>
                      <a:pt x="2195" y="4907"/>
                      <a:pt x="2178" y="4327"/>
                    </a:cubicBezTo>
                    <a:lnTo>
                      <a:pt x="2178" y="4327"/>
                    </a:lnTo>
                    <a:cubicBezTo>
                      <a:pt x="2231" y="4336"/>
                      <a:pt x="2285" y="4345"/>
                      <a:pt x="2338" y="4345"/>
                    </a:cubicBezTo>
                    <a:cubicBezTo>
                      <a:pt x="2552" y="4345"/>
                      <a:pt x="2731" y="4256"/>
                      <a:pt x="2820" y="4131"/>
                    </a:cubicBezTo>
                    <a:cubicBezTo>
                      <a:pt x="2891" y="4175"/>
                      <a:pt x="2972" y="4211"/>
                      <a:pt x="3070" y="4211"/>
                    </a:cubicBezTo>
                    <a:cubicBezTo>
                      <a:pt x="3266" y="4211"/>
                      <a:pt x="3427" y="4077"/>
                      <a:pt x="3427" y="3925"/>
                    </a:cubicBezTo>
                    <a:cubicBezTo>
                      <a:pt x="3427" y="3917"/>
                      <a:pt x="3427" y="3917"/>
                      <a:pt x="3427" y="3917"/>
                    </a:cubicBezTo>
                    <a:cubicBezTo>
                      <a:pt x="3462" y="3934"/>
                      <a:pt x="3507" y="3943"/>
                      <a:pt x="3543" y="3943"/>
                    </a:cubicBezTo>
                    <a:cubicBezTo>
                      <a:pt x="3766" y="3943"/>
                      <a:pt x="3944" y="3694"/>
                      <a:pt x="3944" y="3390"/>
                    </a:cubicBezTo>
                    <a:cubicBezTo>
                      <a:pt x="3944" y="3194"/>
                      <a:pt x="3864" y="3024"/>
                      <a:pt x="3757" y="2926"/>
                    </a:cubicBezTo>
                    <a:cubicBezTo>
                      <a:pt x="3783" y="2917"/>
                      <a:pt x="3810" y="2900"/>
                      <a:pt x="3828" y="2882"/>
                    </a:cubicBezTo>
                    <a:cubicBezTo>
                      <a:pt x="4069" y="2801"/>
                      <a:pt x="4247" y="2462"/>
                      <a:pt x="4247" y="2061"/>
                    </a:cubicBezTo>
                    <a:cubicBezTo>
                      <a:pt x="4247" y="1633"/>
                      <a:pt x="4042" y="1285"/>
                      <a:pt x="3783" y="1231"/>
                    </a:cubicBezTo>
                    <a:cubicBezTo>
                      <a:pt x="3703" y="866"/>
                      <a:pt x="3444" y="607"/>
                      <a:pt x="3150" y="607"/>
                    </a:cubicBezTo>
                    <a:cubicBezTo>
                      <a:pt x="3061" y="607"/>
                      <a:pt x="2980" y="625"/>
                      <a:pt x="2900" y="669"/>
                    </a:cubicBezTo>
                    <a:cubicBezTo>
                      <a:pt x="2900" y="643"/>
                      <a:pt x="2909" y="616"/>
                      <a:pt x="2909" y="589"/>
                    </a:cubicBezTo>
                    <a:cubicBezTo>
                      <a:pt x="2909" y="544"/>
                      <a:pt x="2900" y="500"/>
                      <a:pt x="2891" y="455"/>
                    </a:cubicBezTo>
                    <a:cubicBezTo>
                      <a:pt x="2891" y="455"/>
                      <a:pt x="2891" y="446"/>
                      <a:pt x="2891" y="437"/>
                    </a:cubicBezTo>
                    <a:cubicBezTo>
                      <a:pt x="2891" y="197"/>
                      <a:pt x="2579" y="0"/>
                      <a:pt x="21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2" name="Google Shape;1382;p20"/>
              <p:cNvCxnSpPr/>
              <p:nvPr/>
            </p:nvCxnSpPr>
            <p:spPr>
              <a:xfrm>
                <a:off x="8558000" y="4804400"/>
                <a:ext cx="5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3" name="Google Shape;1383;p20"/>
              <p:cNvCxnSpPr/>
              <p:nvPr/>
            </p:nvCxnSpPr>
            <p:spPr>
              <a:xfrm>
                <a:off x="34275" y="4893675"/>
                <a:ext cx="55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4" name="Google Shape;1384;p20"/>
              <p:cNvCxnSpPr/>
              <p:nvPr/>
            </p:nvCxnSpPr>
            <p:spPr>
              <a:xfrm>
                <a:off x="4834425" y="5035900"/>
                <a:ext cx="55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5" name="Google Shape;1385;p20"/>
              <p:cNvCxnSpPr/>
              <p:nvPr/>
            </p:nvCxnSpPr>
            <p:spPr>
              <a:xfrm>
                <a:off x="7198450" y="5035900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86" name="Google Shape;1386;p20"/>
              <p:cNvSpPr/>
              <p:nvPr/>
            </p:nvSpPr>
            <p:spPr>
              <a:xfrm>
                <a:off x="-58125" y="3260369"/>
                <a:ext cx="481363" cy="1066705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12714" extrusionOk="0">
                    <a:moveTo>
                      <a:pt x="2775" y="1"/>
                    </a:moveTo>
                    <a:cubicBezTo>
                      <a:pt x="2248" y="1"/>
                      <a:pt x="1829" y="411"/>
                      <a:pt x="1829" y="919"/>
                    </a:cubicBezTo>
                    <a:cubicBezTo>
                      <a:pt x="1829" y="928"/>
                      <a:pt x="1838" y="937"/>
                      <a:pt x="1838" y="955"/>
                    </a:cubicBezTo>
                    <a:cubicBezTo>
                      <a:pt x="1820" y="1035"/>
                      <a:pt x="1811" y="1125"/>
                      <a:pt x="1811" y="1223"/>
                    </a:cubicBezTo>
                    <a:cubicBezTo>
                      <a:pt x="1811" y="1285"/>
                      <a:pt x="1820" y="1339"/>
                      <a:pt x="1820" y="1401"/>
                    </a:cubicBezTo>
                    <a:cubicBezTo>
                      <a:pt x="1722" y="1312"/>
                      <a:pt x="1606" y="1258"/>
                      <a:pt x="1481" y="1258"/>
                    </a:cubicBezTo>
                    <a:cubicBezTo>
                      <a:pt x="1080" y="1258"/>
                      <a:pt x="741" y="1812"/>
                      <a:pt x="625" y="2570"/>
                    </a:cubicBezTo>
                    <a:cubicBezTo>
                      <a:pt x="268" y="2695"/>
                      <a:pt x="0" y="3426"/>
                      <a:pt x="0" y="4318"/>
                    </a:cubicBezTo>
                    <a:cubicBezTo>
                      <a:pt x="0" y="5166"/>
                      <a:pt x="241" y="5871"/>
                      <a:pt x="571" y="6049"/>
                    </a:cubicBezTo>
                    <a:cubicBezTo>
                      <a:pt x="598" y="6085"/>
                      <a:pt x="625" y="6111"/>
                      <a:pt x="660" y="6147"/>
                    </a:cubicBezTo>
                    <a:cubicBezTo>
                      <a:pt x="517" y="6343"/>
                      <a:pt x="419" y="6700"/>
                      <a:pt x="419" y="7111"/>
                    </a:cubicBezTo>
                    <a:cubicBezTo>
                      <a:pt x="419" y="7744"/>
                      <a:pt x="651" y="8261"/>
                      <a:pt x="946" y="8261"/>
                    </a:cubicBezTo>
                    <a:cubicBezTo>
                      <a:pt x="1008" y="8261"/>
                      <a:pt x="1062" y="8244"/>
                      <a:pt x="1106" y="8208"/>
                    </a:cubicBezTo>
                    <a:cubicBezTo>
                      <a:pt x="1106" y="8217"/>
                      <a:pt x="1106" y="8217"/>
                      <a:pt x="1106" y="8226"/>
                    </a:cubicBezTo>
                    <a:cubicBezTo>
                      <a:pt x="1106" y="8556"/>
                      <a:pt x="1329" y="8823"/>
                      <a:pt x="1597" y="8823"/>
                    </a:cubicBezTo>
                    <a:cubicBezTo>
                      <a:pt x="1722" y="8823"/>
                      <a:pt x="1838" y="8761"/>
                      <a:pt x="1927" y="8663"/>
                    </a:cubicBezTo>
                    <a:cubicBezTo>
                      <a:pt x="2052" y="8931"/>
                      <a:pt x="2293" y="9118"/>
                      <a:pt x="2578" y="9118"/>
                    </a:cubicBezTo>
                    <a:cubicBezTo>
                      <a:pt x="2659" y="9118"/>
                      <a:pt x="2730" y="9100"/>
                      <a:pt x="2801" y="9073"/>
                    </a:cubicBezTo>
                    <a:lnTo>
                      <a:pt x="2801" y="9073"/>
                    </a:lnTo>
                    <a:cubicBezTo>
                      <a:pt x="2775" y="10287"/>
                      <a:pt x="2748" y="11500"/>
                      <a:pt x="2721" y="12713"/>
                    </a:cubicBezTo>
                    <a:cubicBezTo>
                      <a:pt x="2935" y="12713"/>
                      <a:pt x="3140" y="12704"/>
                      <a:pt x="3354" y="12704"/>
                    </a:cubicBezTo>
                    <a:cubicBezTo>
                      <a:pt x="3319" y="12659"/>
                      <a:pt x="3274" y="12597"/>
                      <a:pt x="3221" y="12517"/>
                    </a:cubicBezTo>
                    <a:cubicBezTo>
                      <a:pt x="3078" y="12276"/>
                      <a:pt x="3069" y="12053"/>
                      <a:pt x="3069" y="11937"/>
                    </a:cubicBezTo>
                    <a:cubicBezTo>
                      <a:pt x="3060" y="11678"/>
                      <a:pt x="3069" y="10554"/>
                      <a:pt x="3114" y="8948"/>
                    </a:cubicBezTo>
                    <a:cubicBezTo>
                      <a:pt x="3203" y="8984"/>
                      <a:pt x="3301" y="9011"/>
                      <a:pt x="3399" y="9011"/>
                    </a:cubicBezTo>
                    <a:cubicBezTo>
                      <a:pt x="3622" y="9011"/>
                      <a:pt x="3827" y="8904"/>
                      <a:pt x="3979" y="8725"/>
                    </a:cubicBezTo>
                    <a:cubicBezTo>
                      <a:pt x="4059" y="8734"/>
                      <a:pt x="4139" y="8743"/>
                      <a:pt x="4220" y="8743"/>
                    </a:cubicBezTo>
                    <a:cubicBezTo>
                      <a:pt x="4933" y="8743"/>
                      <a:pt x="5504" y="8306"/>
                      <a:pt x="5504" y="7762"/>
                    </a:cubicBezTo>
                    <a:cubicBezTo>
                      <a:pt x="5504" y="7485"/>
                      <a:pt x="5353" y="7227"/>
                      <a:pt x="5094" y="7048"/>
                    </a:cubicBezTo>
                    <a:cubicBezTo>
                      <a:pt x="5478" y="6861"/>
                      <a:pt x="5736" y="6495"/>
                      <a:pt x="5736" y="6067"/>
                    </a:cubicBezTo>
                    <a:cubicBezTo>
                      <a:pt x="5736" y="5880"/>
                      <a:pt x="5692" y="5710"/>
                      <a:pt x="5602" y="5558"/>
                    </a:cubicBezTo>
                    <a:cubicBezTo>
                      <a:pt x="5692" y="5362"/>
                      <a:pt x="5736" y="5139"/>
                      <a:pt x="5736" y="4898"/>
                    </a:cubicBezTo>
                    <a:cubicBezTo>
                      <a:pt x="5736" y="4515"/>
                      <a:pt x="5620" y="4176"/>
                      <a:pt x="5433" y="3935"/>
                    </a:cubicBezTo>
                    <a:cubicBezTo>
                      <a:pt x="5478" y="3730"/>
                      <a:pt x="5504" y="3515"/>
                      <a:pt x="5504" y="3284"/>
                    </a:cubicBezTo>
                    <a:cubicBezTo>
                      <a:pt x="5504" y="2490"/>
                      <a:pt x="5201" y="1812"/>
                      <a:pt x="4773" y="1535"/>
                    </a:cubicBezTo>
                    <a:cubicBezTo>
                      <a:pt x="4773" y="1526"/>
                      <a:pt x="4773" y="1517"/>
                      <a:pt x="4773" y="1499"/>
                    </a:cubicBezTo>
                    <a:cubicBezTo>
                      <a:pt x="4773" y="857"/>
                      <a:pt x="4362" y="340"/>
                      <a:pt x="3854" y="340"/>
                    </a:cubicBezTo>
                    <a:cubicBezTo>
                      <a:pt x="3747" y="340"/>
                      <a:pt x="3649" y="357"/>
                      <a:pt x="3551" y="402"/>
                    </a:cubicBezTo>
                    <a:cubicBezTo>
                      <a:pt x="3381" y="161"/>
                      <a:pt x="3096" y="1"/>
                      <a:pt x="2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87" name="Google Shape;1387;p20"/>
              <p:cNvCxnSpPr/>
              <p:nvPr/>
            </p:nvCxnSpPr>
            <p:spPr>
              <a:xfrm>
                <a:off x="1285825" y="4850475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8" name="Google Shape;1388;p20"/>
              <p:cNvCxnSpPr/>
              <p:nvPr/>
            </p:nvCxnSpPr>
            <p:spPr>
              <a:xfrm>
                <a:off x="2844325" y="5001550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9" name="Google Shape;1389;p20"/>
              <p:cNvCxnSpPr/>
              <p:nvPr/>
            </p:nvCxnSpPr>
            <p:spPr>
              <a:xfrm>
                <a:off x="8345250" y="4327075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0" name="Google Shape;1390;p20"/>
              <p:cNvCxnSpPr/>
              <p:nvPr/>
            </p:nvCxnSpPr>
            <p:spPr>
              <a:xfrm>
                <a:off x="8778650" y="4184350"/>
                <a:ext cx="14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91" name="Google Shape;1391;p20"/>
            <p:cNvCxnSpPr/>
            <p:nvPr/>
          </p:nvCxnSpPr>
          <p:spPr>
            <a:xfrm>
              <a:off x="4678200" y="4184350"/>
              <a:ext cx="49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3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23"/>
          <p:cNvSpPr txBox="1">
            <a:spLocks noGrp="1"/>
          </p:cNvSpPr>
          <p:nvPr>
            <p:ph type="subTitle" idx="1"/>
          </p:nvPr>
        </p:nvSpPr>
        <p:spPr>
          <a:xfrm>
            <a:off x="937700" y="19257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23"/>
          <p:cNvSpPr txBox="1">
            <a:spLocks noGrp="1"/>
          </p:cNvSpPr>
          <p:nvPr>
            <p:ph type="subTitle" idx="2"/>
          </p:nvPr>
        </p:nvSpPr>
        <p:spPr>
          <a:xfrm>
            <a:off x="3484424" y="19257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23"/>
          <p:cNvSpPr txBox="1">
            <a:spLocks noGrp="1"/>
          </p:cNvSpPr>
          <p:nvPr>
            <p:ph type="subTitle" idx="3"/>
          </p:nvPr>
        </p:nvSpPr>
        <p:spPr>
          <a:xfrm>
            <a:off x="6031149" y="19257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3"/>
          <p:cNvSpPr txBox="1">
            <a:spLocks noGrp="1"/>
          </p:cNvSpPr>
          <p:nvPr>
            <p:ph type="subTitle" idx="4"/>
          </p:nvPr>
        </p:nvSpPr>
        <p:spPr>
          <a:xfrm>
            <a:off x="937700" y="160712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  <p:sp>
        <p:nvSpPr>
          <p:cNvPr id="1496" name="Google Shape;1496;p23"/>
          <p:cNvSpPr txBox="1">
            <a:spLocks noGrp="1"/>
          </p:cNvSpPr>
          <p:nvPr>
            <p:ph type="subTitle" idx="5"/>
          </p:nvPr>
        </p:nvSpPr>
        <p:spPr>
          <a:xfrm>
            <a:off x="3484425" y="160712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  <p:sp>
        <p:nvSpPr>
          <p:cNvPr id="1497" name="Google Shape;1497;p23"/>
          <p:cNvSpPr txBox="1">
            <a:spLocks noGrp="1"/>
          </p:cNvSpPr>
          <p:nvPr>
            <p:ph type="subTitle" idx="6"/>
          </p:nvPr>
        </p:nvSpPr>
        <p:spPr>
          <a:xfrm>
            <a:off x="6031150" y="1607125"/>
            <a:ext cx="2175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  <p:grpSp>
        <p:nvGrpSpPr>
          <p:cNvPr id="1498" name="Google Shape;1498;p23"/>
          <p:cNvGrpSpPr/>
          <p:nvPr/>
        </p:nvGrpSpPr>
        <p:grpSpPr>
          <a:xfrm>
            <a:off x="-662505" y="3873743"/>
            <a:ext cx="10666025" cy="1816351"/>
            <a:chOff x="-662505" y="3646927"/>
            <a:chExt cx="10666025" cy="1816351"/>
          </a:xfrm>
        </p:grpSpPr>
        <p:sp>
          <p:nvSpPr>
            <p:cNvPr id="1499" name="Google Shape;1499;p23"/>
            <p:cNvSpPr/>
            <p:nvPr/>
          </p:nvSpPr>
          <p:spPr>
            <a:xfrm>
              <a:off x="-47112" y="4628850"/>
              <a:ext cx="9238200" cy="51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23"/>
            <p:cNvGrpSpPr/>
            <p:nvPr/>
          </p:nvGrpSpPr>
          <p:grpSpPr>
            <a:xfrm>
              <a:off x="-662505" y="3890008"/>
              <a:ext cx="10394705" cy="738942"/>
              <a:chOff x="-662505" y="3890008"/>
              <a:chExt cx="10394705" cy="738942"/>
            </a:xfrm>
          </p:grpSpPr>
          <p:grpSp>
            <p:nvGrpSpPr>
              <p:cNvPr id="1501" name="Google Shape;1501;p23"/>
              <p:cNvGrpSpPr/>
              <p:nvPr/>
            </p:nvGrpSpPr>
            <p:grpSpPr>
              <a:xfrm>
                <a:off x="-514350" y="3890010"/>
                <a:ext cx="10246550" cy="738940"/>
                <a:chOff x="-9335919" y="3367263"/>
                <a:chExt cx="14265000" cy="1028734"/>
              </a:xfrm>
            </p:grpSpPr>
            <p:grpSp>
              <p:nvGrpSpPr>
                <p:cNvPr id="1502" name="Google Shape;1502;p23"/>
                <p:cNvGrpSpPr/>
                <p:nvPr/>
              </p:nvGrpSpPr>
              <p:grpSpPr>
                <a:xfrm flipH="1">
                  <a:off x="73" y="3367263"/>
                  <a:ext cx="4617479" cy="1028691"/>
                  <a:chOff x="677262" y="2689705"/>
                  <a:chExt cx="1755629" cy="391122"/>
                </a:xfrm>
              </p:grpSpPr>
              <p:sp>
                <p:nvSpPr>
                  <p:cNvPr id="1503" name="Google Shape;1503;p23"/>
                  <p:cNvSpPr/>
                  <p:nvPr/>
                </p:nvSpPr>
                <p:spPr>
                  <a:xfrm>
                    <a:off x="1232791" y="2689705"/>
                    <a:ext cx="430447" cy="39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4" name="Google Shape;1504;p23"/>
                  <p:cNvSpPr/>
                  <p:nvPr/>
                </p:nvSpPr>
                <p:spPr>
                  <a:xfrm>
                    <a:off x="798688" y="2786100"/>
                    <a:ext cx="327964" cy="294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5" name="Google Shape;1505;p23"/>
                  <p:cNvSpPr/>
                  <p:nvPr/>
                </p:nvSpPr>
                <p:spPr>
                  <a:xfrm>
                    <a:off x="1128155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6" name="Google Shape;1506;p23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7" name="Google Shape;1507;p23"/>
                  <p:cNvSpPr/>
                  <p:nvPr/>
                </p:nvSpPr>
                <p:spPr>
                  <a:xfrm>
                    <a:off x="2207718" y="2849258"/>
                    <a:ext cx="111681" cy="23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6772" extrusionOk="0">
                        <a:moveTo>
                          <a:pt x="1" y="0"/>
                        </a:moveTo>
                        <a:lnTo>
                          <a:pt x="1" y="6771"/>
                        </a:lnTo>
                        <a:lnTo>
                          <a:pt x="3266" y="6771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8" name="Google Shape;1508;p23"/>
                  <p:cNvSpPr/>
                  <p:nvPr/>
                </p:nvSpPr>
                <p:spPr>
                  <a:xfrm>
                    <a:off x="2320902" y="2907218"/>
                    <a:ext cx="111989" cy="173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5" h="5077" extrusionOk="0">
                        <a:moveTo>
                          <a:pt x="1687" y="0"/>
                        </a:moveTo>
                        <a:cubicBezTo>
                          <a:pt x="1125" y="286"/>
                          <a:pt x="563" y="571"/>
                          <a:pt x="0" y="857"/>
                        </a:cubicBezTo>
                        <a:lnTo>
                          <a:pt x="0" y="5076"/>
                        </a:lnTo>
                        <a:lnTo>
                          <a:pt x="3275" y="5076"/>
                        </a:lnTo>
                        <a:lnTo>
                          <a:pt x="3275" y="857"/>
                        </a:lnTo>
                        <a:cubicBezTo>
                          <a:pt x="2739" y="571"/>
                          <a:pt x="2213" y="286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9" name="Google Shape;1509;p23"/>
                  <p:cNvSpPr/>
                  <p:nvPr/>
                </p:nvSpPr>
                <p:spPr>
                  <a:xfrm>
                    <a:off x="1988392" y="2913305"/>
                    <a:ext cx="194672" cy="167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" h="4899" extrusionOk="0">
                        <a:moveTo>
                          <a:pt x="1" y="1"/>
                        </a:moveTo>
                        <a:lnTo>
                          <a:pt x="1" y="4898"/>
                        </a:lnTo>
                        <a:lnTo>
                          <a:pt x="5692" y="4898"/>
                        </a:lnTo>
                        <a:lnTo>
                          <a:pt x="5692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23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1511" name="Google Shape;1511;p23"/>
                <p:cNvCxnSpPr/>
                <p:nvPr/>
              </p:nvCxnSpPr>
              <p:spPr>
                <a:xfrm>
                  <a:off x="-9335919" y="4395997"/>
                  <a:ext cx="14265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12" name="Google Shape;1512;p23"/>
              <p:cNvGrpSpPr/>
              <p:nvPr/>
            </p:nvGrpSpPr>
            <p:grpSpPr>
              <a:xfrm flipH="1">
                <a:off x="-662505" y="3890008"/>
                <a:ext cx="3316734" cy="738908"/>
                <a:chOff x="677262" y="2689705"/>
                <a:chExt cx="1755629" cy="391122"/>
              </a:xfrm>
            </p:grpSpPr>
            <p:sp>
              <p:nvSpPr>
                <p:cNvPr id="1513" name="Google Shape;1513;p23"/>
                <p:cNvSpPr/>
                <p:nvPr/>
              </p:nvSpPr>
              <p:spPr>
                <a:xfrm>
                  <a:off x="1232791" y="2689705"/>
                  <a:ext cx="430447" cy="39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11438" extrusionOk="0">
                      <a:moveTo>
                        <a:pt x="8377" y="0"/>
                      </a:moveTo>
                      <a:lnTo>
                        <a:pt x="8377" y="4952"/>
                      </a:lnTo>
                      <a:lnTo>
                        <a:pt x="7298" y="4952"/>
                      </a:lnTo>
                      <a:lnTo>
                        <a:pt x="7298" y="3854"/>
                      </a:lnTo>
                      <a:cubicBezTo>
                        <a:pt x="6950" y="3382"/>
                        <a:pt x="6611" y="2909"/>
                        <a:pt x="6263" y="2436"/>
                      </a:cubicBezTo>
                      <a:cubicBezTo>
                        <a:pt x="5379" y="2909"/>
                        <a:pt x="4496" y="3382"/>
                        <a:pt x="3613" y="3854"/>
                      </a:cubicBezTo>
                      <a:lnTo>
                        <a:pt x="3613" y="5184"/>
                      </a:lnTo>
                      <a:lnTo>
                        <a:pt x="2355" y="5184"/>
                      </a:lnTo>
                      <a:lnTo>
                        <a:pt x="2355" y="3694"/>
                      </a:lnTo>
                      <a:lnTo>
                        <a:pt x="0" y="3694"/>
                      </a:lnTo>
                      <a:lnTo>
                        <a:pt x="0" y="11437"/>
                      </a:lnTo>
                      <a:lnTo>
                        <a:pt x="12588" y="11437"/>
                      </a:lnTo>
                      <a:lnTo>
                        <a:pt x="12588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23"/>
                <p:cNvSpPr/>
                <p:nvPr/>
              </p:nvSpPr>
              <p:spPr>
                <a:xfrm>
                  <a:off x="798688" y="2786100"/>
                  <a:ext cx="327964" cy="294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8619" extrusionOk="0">
                      <a:moveTo>
                        <a:pt x="4934" y="1"/>
                      </a:moveTo>
                      <a:lnTo>
                        <a:pt x="4934" y="2570"/>
                      </a:lnTo>
                      <a:lnTo>
                        <a:pt x="2400" y="2570"/>
                      </a:lnTo>
                      <a:lnTo>
                        <a:pt x="2400" y="3310"/>
                      </a:lnTo>
                      <a:cubicBezTo>
                        <a:pt x="2356" y="3257"/>
                        <a:pt x="2320" y="3194"/>
                        <a:pt x="2275" y="3141"/>
                      </a:cubicBezTo>
                      <a:cubicBezTo>
                        <a:pt x="1517" y="3382"/>
                        <a:pt x="759" y="3622"/>
                        <a:pt x="0" y="3863"/>
                      </a:cubicBezTo>
                      <a:lnTo>
                        <a:pt x="0" y="8618"/>
                      </a:lnTo>
                      <a:lnTo>
                        <a:pt x="9591" y="8618"/>
                      </a:lnTo>
                      <a:lnTo>
                        <a:pt x="9591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1515;p23"/>
                <p:cNvSpPr/>
                <p:nvPr/>
              </p:nvSpPr>
              <p:spPr>
                <a:xfrm>
                  <a:off x="1128155" y="2912689"/>
                  <a:ext cx="94891" cy="16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" h="4917" extrusionOk="0">
                      <a:moveTo>
                        <a:pt x="0" y="1"/>
                      </a:moveTo>
                      <a:lnTo>
                        <a:pt x="0" y="4916"/>
                      </a:lnTo>
                      <a:lnTo>
                        <a:pt x="2775" y="4916"/>
                      </a:lnTo>
                      <a:lnTo>
                        <a:pt x="2775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23"/>
                <p:cNvSpPr/>
                <p:nvPr/>
              </p:nvSpPr>
              <p:spPr>
                <a:xfrm>
                  <a:off x="1674484" y="2815986"/>
                  <a:ext cx="308747" cy="264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9" h="7745" extrusionOk="0">
                      <a:moveTo>
                        <a:pt x="3623" y="1"/>
                      </a:moveTo>
                      <a:lnTo>
                        <a:pt x="3623" y="3096"/>
                      </a:lnTo>
                      <a:lnTo>
                        <a:pt x="1" y="3096"/>
                      </a:lnTo>
                      <a:lnTo>
                        <a:pt x="1" y="7744"/>
                      </a:lnTo>
                      <a:lnTo>
                        <a:pt x="9029" y="7744"/>
                      </a:lnTo>
                      <a:lnTo>
                        <a:pt x="9029" y="1491"/>
                      </a:lnTo>
                      <a:lnTo>
                        <a:pt x="6317" y="1491"/>
                      </a:lnTo>
                      <a:lnTo>
                        <a:pt x="6317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23"/>
                <p:cNvSpPr/>
                <p:nvPr/>
              </p:nvSpPr>
              <p:spPr>
                <a:xfrm>
                  <a:off x="2207718" y="2849258"/>
                  <a:ext cx="111681" cy="231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6772" extrusionOk="0">
                      <a:moveTo>
                        <a:pt x="1" y="0"/>
                      </a:moveTo>
                      <a:lnTo>
                        <a:pt x="1" y="6771"/>
                      </a:lnTo>
                      <a:lnTo>
                        <a:pt x="3266" y="6771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23"/>
                <p:cNvSpPr/>
                <p:nvPr/>
              </p:nvSpPr>
              <p:spPr>
                <a:xfrm>
                  <a:off x="2320902" y="2907218"/>
                  <a:ext cx="111989" cy="17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5077" extrusionOk="0">
                      <a:moveTo>
                        <a:pt x="1687" y="0"/>
                      </a:moveTo>
                      <a:cubicBezTo>
                        <a:pt x="1125" y="286"/>
                        <a:pt x="563" y="571"/>
                        <a:pt x="0" y="857"/>
                      </a:cubicBezTo>
                      <a:lnTo>
                        <a:pt x="0" y="5076"/>
                      </a:lnTo>
                      <a:lnTo>
                        <a:pt x="3275" y="5076"/>
                      </a:lnTo>
                      <a:lnTo>
                        <a:pt x="3275" y="857"/>
                      </a:lnTo>
                      <a:cubicBezTo>
                        <a:pt x="2739" y="571"/>
                        <a:pt x="2213" y="286"/>
                        <a:pt x="1687" y="0"/>
                      </a:cubicBez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23"/>
                <p:cNvSpPr/>
                <p:nvPr/>
              </p:nvSpPr>
              <p:spPr>
                <a:xfrm>
                  <a:off x="1988392" y="2913305"/>
                  <a:ext cx="194672" cy="16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" h="4899" extrusionOk="0">
                      <a:moveTo>
                        <a:pt x="1" y="1"/>
                      </a:moveTo>
                      <a:lnTo>
                        <a:pt x="1" y="4898"/>
                      </a:lnTo>
                      <a:lnTo>
                        <a:pt x="5692" y="4898"/>
                      </a:lnTo>
                      <a:lnTo>
                        <a:pt x="5692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23"/>
                <p:cNvSpPr/>
                <p:nvPr/>
              </p:nvSpPr>
              <p:spPr>
                <a:xfrm>
                  <a:off x="677262" y="2953279"/>
                  <a:ext cx="111681" cy="127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3730" extrusionOk="0">
                      <a:moveTo>
                        <a:pt x="1089" y="0"/>
                      </a:moveTo>
                      <a:lnTo>
                        <a:pt x="1089" y="1463"/>
                      </a:lnTo>
                      <a:lnTo>
                        <a:pt x="1" y="1463"/>
                      </a:lnTo>
                      <a:lnTo>
                        <a:pt x="1" y="3729"/>
                      </a:lnTo>
                      <a:lnTo>
                        <a:pt x="3266" y="3729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1" name="Google Shape;1521;p23"/>
            <p:cNvGrpSpPr/>
            <p:nvPr/>
          </p:nvGrpSpPr>
          <p:grpSpPr>
            <a:xfrm>
              <a:off x="8373748" y="4224262"/>
              <a:ext cx="1629772" cy="650324"/>
              <a:chOff x="1960934" y="3517015"/>
              <a:chExt cx="492408" cy="196484"/>
            </a:xfrm>
          </p:grpSpPr>
          <p:sp>
            <p:nvSpPr>
              <p:cNvPr id="1522" name="Google Shape;1522;p23"/>
              <p:cNvSpPr/>
              <p:nvPr/>
            </p:nvSpPr>
            <p:spPr>
              <a:xfrm>
                <a:off x="1960934" y="3530112"/>
                <a:ext cx="492408" cy="183388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5363" extrusionOk="0">
                    <a:moveTo>
                      <a:pt x="5505" y="1"/>
                    </a:moveTo>
                    <a:cubicBezTo>
                      <a:pt x="5166" y="1"/>
                      <a:pt x="5086" y="233"/>
                      <a:pt x="5291" y="554"/>
                    </a:cubicBezTo>
                    <a:cubicBezTo>
                      <a:pt x="5219" y="554"/>
                      <a:pt x="5157" y="563"/>
                      <a:pt x="5086" y="563"/>
                    </a:cubicBezTo>
                    <a:cubicBezTo>
                      <a:pt x="4970" y="527"/>
                      <a:pt x="4863" y="500"/>
                      <a:pt x="4764" y="500"/>
                    </a:cubicBezTo>
                    <a:cubicBezTo>
                      <a:pt x="4586" y="500"/>
                      <a:pt x="4488" y="572"/>
                      <a:pt x="4479" y="688"/>
                    </a:cubicBezTo>
                    <a:cubicBezTo>
                      <a:pt x="4345" y="732"/>
                      <a:pt x="4220" y="786"/>
                      <a:pt x="4113" y="848"/>
                    </a:cubicBezTo>
                    <a:cubicBezTo>
                      <a:pt x="4033" y="830"/>
                      <a:pt x="3953" y="822"/>
                      <a:pt x="3881" y="822"/>
                    </a:cubicBezTo>
                    <a:cubicBezTo>
                      <a:pt x="3480" y="822"/>
                      <a:pt x="3382" y="1098"/>
                      <a:pt x="3605" y="1473"/>
                    </a:cubicBezTo>
                    <a:cubicBezTo>
                      <a:pt x="3596" y="1473"/>
                      <a:pt x="3596" y="1482"/>
                      <a:pt x="3596" y="1482"/>
                    </a:cubicBezTo>
                    <a:cubicBezTo>
                      <a:pt x="3373" y="1553"/>
                      <a:pt x="3364" y="1785"/>
                      <a:pt x="3578" y="2079"/>
                    </a:cubicBezTo>
                    <a:cubicBezTo>
                      <a:pt x="3587" y="2097"/>
                      <a:pt x="3587" y="2115"/>
                      <a:pt x="3587" y="2124"/>
                    </a:cubicBezTo>
                    <a:cubicBezTo>
                      <a:pt x="3373" y="2097"/>
                      <a:pt x="3168" y="2079"/>
                      <a:pt x="2971" y="2079"/>
                    </a:cubicBezTo>
                    <a:cubicBezTo>
                      <a:pt x="2900" y="2079"/>
                      <a:pt x="2829" y="2079"/>
                      <a:pt x="2757" y="2088"/>
                    </a:cubicBezTo>
                    <a:cubicBezTo>
                      <a:pt x="2400" y="1731"/>
                      <a:pt x="1865" y="1464"/>
                      <a:pt x="1499" y="1464"/>
                    </a:cubicBezTo>
                    <a:cubicBezTo>
                      <a:pt x="1080" y="1464"/>
                      <a:pt x="1035" y="1794"/>
                      <a:pt x="1383" y="2204"/>
                    </a:cubicBezTo>
                    <a:cubicBezTo>
                      <a:pt x="1473" y="2320"/>
                      <a:pt x="1580" y="2418"/>
                      <a:pt x="1705" y="2517"/>
                    </a:cubicBezTo>
                    <a:cubicBezTo>
                      <a:pt x="1615" y="2624"/>
                      <a:pt x="1562" y="2748"/>
                      <a:pt x="1535" y="2882"/>
                    </a:cubicBezTo>
                    <a:cubicBezTo>
                      <a:pt x="1357" y="2802"/>
                      <a:pt x="1187" y="2748"/>
                      <a:pt x="1035" y="2748"/>
                    </a:cubicBezTo>
                    <a:cubicBezTo>
                      <a:pt x="741" y="2748"/>
                      <a:pt x="670" y="2945"/>
                      <a:pt x="812" y="3212"/>
                    </a:cubicBezTo>
                    <a:cubicBezTo>
                      <a:pt x="679" y="3168"/>
                      <a:pt x="545" y="3132"/>
                      <a:pt x="429" y="3132"/>
                    </a:cubicBezTo>
                    <a:cubicBezTo>
                      <a:pt x="45" y="3132"/>
                      <a:pt x="1" y="3444"/>
                      <a:pt x="322" y="3819"/>
                    </a:cubicBezTo>
                    <a:cubicBezTo>
                      <a:pt x="340" y="3855"/>
                      <a:pt x="366" y="3873"/>
                      <a:pt x="393" y="3899"/>
                    </a:cubicBezTo>
                    <a:cubicBezTo>
                      <a:pt x="322" y="4194"/>
                      <a:pt x="447" y="4559"/>
                      <a:pt x="795" y="4970"/>
                    </a:cubicBezTo>
                    <a:cubicBezTo>
                      <a:pt x="911" y="5113"/>
                      <a:pt x="1035" y="5237"/>
                      <a:pt x="1187" y="5362"/>
                    </a:cubicBezTo>
                    <a:lnTo>
                      <a:pt x="14399" y="5362"/>
                    </a:lnTo>
                    <a:cubicBezTo>
                      <a:pt x="14346" y="5157"/>
                      <a:pt x="14212" y="4934"/>
                      <a:pt x="14016" y="4693"/>
                    </a:cubicBezTo>
                    <a:cubicBezTo>
                      <a:pt x="13703" y="4328"/>
                      <a:pt x="13275" y="3997"/>
                      <a:pt x="12793" y="3721"/>
                    </a:cubicBezTo>
                    <a:cubicBezTo>
                      <a:pt x="12892" y="3605"/>
                      <a:pt x="12838" y="3382"/>
                      <a:pt x="12624" y="3123"/>
                    </a:cubicBezTo>
                    <a:cubicBezTo>
                      <a:pt x="12303" y="2740"/>
                      <a:pt x="11723" y="2427"/>
                      <a:pt x="11339" y="2427"/>
                    </a:cubicBezTo>
                    <a:cubicBezTo>
                      <a:pt x="11205" y="2427"/>
                      <a:pt x="11116" y="2463"/>
                      <a:pt x="11063" y="2525"/>
                    </a:cubicBezTo>
                    <a:cubicBezTo>
                      <a:pt x="10768" y="2356"/>
                      <a:pt x="10456" y="2249"/>
                      <a:pt x="10206" y="2231"/>
                    </a:cubicBezTo>
                    <a:cubicBezTo>
                      <a:pt x="10233" y="2062"/>
                      <a:pt x="10144" y="1830"/>
                      <a:pt x="9921" y="1580"/>
                    </a:cubicBezTo>
                    <a:cubicBezTo>
                      <a:pt x="9493" y="1071"/>
                      <a:pt x="8734" y="661"/>
                      <a:pt x="8226" y="661"/>
                    </a:cubicBezTo>
                    <a:cubicBezTo>
                      <a:pt x="7940" y="661"/>
                      <a:pt x="7798" y="795"/>
                      <a:pt x="7807" y="1009"/>
                    </a:cubicBezTo>
                    <a:cubicBezTo>
                      <a:pt x="7708" y="973"/>
                      <a:pt x="7601" y="938"/>
                      <a:pt x="7503" y="902"/>
                    </a:cubicBezTo>
                    <a:cubicBezTo>
                      <a:pt x="7289" y="697"/>
                      <a:pt x="6977" y="545"/>
                      <a:pt x="6763" y="545"/>
                    </a:cubicBezTo>
                    <a:cubicBezTo>
                      <a:pt x="6718" y="545"/>
                      <a:pt x="6691" y="554"/>
                      <a:pt x="6665" y="563"/>
                    </a:cubicBezTo>
                    <a:cubicBezTo>
                      <a:pt x="6335" y="242"/>
                      <a:pt x="5844" y="1"/>
                      <a:pt x="5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3"/>
              <p:cNvSpPr/>
              <p:nvPr/>
            </p:nvSpPr>
            <p:spPr>
              <a:xfrm>
                <a:off x="2165316" y="3517015"/>
                <a:ext cx="27801" cy="1894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54" extrusionOk="0">
                    <a:moveTo>
                      <a:pt x="179" y="0"/>
                    </a:moveTo>
                    <a:cubicBezTo>
                      <a:pt x="19" y="0"/>
                      <a:pt x="1" y="125"/>
                      <a:pt x="135" y="277"/>
                    </a:cubicBezTo>
                    <a:cubicBezTo>
                      <a:pt x="259" y="428"/>
                      <a:pt x="491" y="553"/>
                      <a:pt x="643" y="553"/>
                    </a:cubicBezTo>
                    <a:cubicBezTo>
                      <a:pt x="795" y="553"/>
                      <a:pt x="813" y="428"/>
                      <a:pt x="688" y="277"/>
                    </a:cubicBezTo>
                    <a:cubicBezTo>
                      <a:pt x="554" y="125"/>
                      <a:pt x="331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3"/>
              <p:cNvSpPr/>
              <p:nvPr/>
            </p:nvSpPr>
            <p:spPr>
              <a:xfrm>
                <a:off x="2215959" y="3526453"/>
                <a:ext cx="22911" cy="1559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6" extrusionOk="0">
                    <a:moveTo>
                      <a:pt x="143" y="1"/>
                    </a:moveTo>
                    <a:cubicBezTo>
                      <a:pt x="18" y="1"/>
                      <a:pt x="1" y="99"/>
                      <a:pt x="108" y="224"/>
                    </a:cubicBezTo>
                    <a:cubicBezTo>
                      <a:pt x="215" y="358"/>
                      <a:pt x="402" y="456"/>
                      <a:pt x="527" y="456"/>
                    </a:cubicBezTo>
                    <a:cubicBezTo>
                      <a:pt x="652" y="456"/>
                      <a:pt x="670" y="358"/>
                      <a:pt x="563" y="224"/>
                    </a:cubicBezTo>
                    <a:cubicBezTo>
                      <a:pt x="456" y="99"/>
                      <a:pt x="268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3"/>
              <p:cNvSpPr/>
              <p:nvPr/>
            </p:nvSpPr>
            <p:spPr>
              <a:xfrm>
                <a:off x="2204059" y="3542012"/>
                <a:ext cx="15285" cy="1070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3" extrusionOk="0">
                    <a:moveTo>
                      <a:pt x="90" y="1"/>
                    </a:moveTo>
                    <a:cubicBezTo>
                      <a:pt x="10" y="1"/>
                      <a:pt x="1" y="72"/>
                      <a:pt x="72" y="152"/>
                    </a:cubicBezTo>
                    <a:cubicBezTo>
                      <a:pt x="143" y="242"/>
                      <a:pt x="268" y="313"/>
                      <a:pt x="358" y="313"/>
                    </a:cubicBezTo>
                    <a:cubicBezTo>
                      <a:pt x="438" y="313"/>
                      <a:pt x="447" y="242"/>
                      <a:pt x="375" y="152"/>
                    </a:cubicBezTo>
                    <a:cubicBezTo>
                      <a:pt x="304" y="72"/>
                      <a:pt x="17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6" name="Google Shape;1526;p23"/>
            <p:cNvGrpSpPr/>
            <p:nvPr/>
          </p:nvGrpSpPr>
          <p:grpSpPr>
            <a:xfrm>
              <a:off x="-212009" y="4724355"/>
              <a:ext cx="1850199" cy="738923"/>
              <a:chOff x="1200750" y="3467296"/>
              <a:chExt cx="754752" cy="301429"/>
            </a:xfrm>
          </p:grpSpPr>
          <p:sp>
            <p:nvSpPr>
              <p:cNvPr id="1527" name="Google Shape;1527;p23"/>
              <p:cNvSpPr/>
              <p:nvPr/>
            </p:nvSpPr>
            <p:spPr>
              <a:xfrm>
                <a:off x="12007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3"/>
              <p:cNvSpPr/>
              <p:nvPr/>
            </p:nvSpPr>
            <p:spPr>
              <a:xfrm>
                <a:off x="15143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3"/>
              <p:cNvSpPr/>
              <p:nvPr/>
            </p:nvSpPr>
            <p:spPr>
              <a:xfrm>
                <a:off x="1591836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3"/>
              <p:cNvSpPr/>
              <p:nvPr/>
            </p:nvSpPr>
            <p:spPr>
              <a:xfrm>
                <a:off x="15735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31" name="Google Shape;1531;p23"/>
            <p:cNvCxnSpPr/>
            <p:nvPr/>
          </p:nvCxnSpPr>
          <p:spPr>
            <a:xfrm>
              <a:off x="5526250" y="4826950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2" name="Google Shape;1532;p23"/>
            <p:cNvCxnSpPr/>
            <p:nvPr/>
          </p:nvCxnSpPr>
          <p:spPr>
            <a:xfrm>
              <a:off x="1119663" y="4924213"/>
              <a:ext cx="69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3" name="Google Shape;1533;p23"/>
            <p:cNvCxnSpPr/>
            <p:nvPr/>
          </p:nvCxnSpPr>
          <p:spPr>
            <a:xfrm>
              <a:off x="2279188" y="4724313"/>
              <a:ext cx="63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4" name="Google Shape;1534;p23"/>
            <p:cNvCxnSpPr/>
            <p:nvPr/>
          </p:nvCxnSpPr>
          <p:spPr>
            <a:xfrm>
              <a:off x="8373750" y="5031300"/>
              <a:ext cx="74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5" name="Google Shape;1535;p23"/>
            <p:cNvCxnSpPr/>
            <p:nvPr/>
          </p:nvCxnSpPr>
          <p:spPr>
            <a:xfrm>
              <a:off x="6545925" y="4924213"/>
              <a:ext cx="1409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6" name="Google Shape;1536;p23"/>
            <p:cNvCxnSpPr/>
            <p:nvPr/>
          </p:nvCxnSpPr>
          <p:spPr>
            <a:xfrm>
              <a:off x="7512525" y="4724313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23"/>
            <p:cNvCxnSpPr/>
            <p:nvPr/>
          </p:nvCxnSpPr>
          <p:spPr>
            <a:xfrm>
              <a:off x="5928138" y="496461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23"/>
            <p:cNvCxnSpPr/>
            <p:nvPr/>
          </p:nvCxnSpPr>
          <p:spPr>
            <a:xfrm>
              <a:off x="3560838" y="49242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9" name="Google Shape;1539;p23"/>
            <p:cNvSpPr/>
            <p:nvPr/>
          </p:nvSpPr>
          <p:spPr>
            <a:xfrm>
              <a:off x="-190499" y="3646927"/>
              <a:ext cx="786676" cy="1121820"/>
            </a:xfrm>
            <a:custGeom>
              <a:avLst/>
              <a:gdLst/>
              <a:ahLst/>
              <a:cxnLst/>
              <a:rect l="l" t="t" r="r" b="b"/>
              <a:pathLst>
                <a:path w="4248" h="6058" extrusionOk="0">
                  <a:moveTo>
                    <a:pt x="2195" y="0"/>
                  </a:moveTo>
                  <a:cubicBezTo>
                    <a:pt x="1955" y="0"/>
                    <a:pt x="1749" y="81"/>
                    <a:pt x="1624" y="197"/>
                  </a:cubicBezTo>
                  <a:cubicBezTo>
                    <a:pt x="1553" y="179"/>
                    <a:pt x="1473" y="161"/>
                    <a:pt x="1393" y="161"/>
                  </a:cubicBezTo>
                  <a:cubicBezTo>
                    <a:pt x="1027" y="161"/>
                    <a:pt x="723" y="411"/>
                    <a:pt x="723" y="723"/>
                  </a:cubicBezTo>
                  <a:cubicBezTo>
                    <a:pt x="723" y="723"/>
                    <a:pt x="723" y="732"/>
                    <a:pt x="723" y="732"/>
                  </a:cubicBezTo>
                  <a:cubicBezTo>
                    <a:pt x="402" y="866"/>
                    <a:pt x="179" y="1187"/>
                    <a:pt x="179" y="1570"/>
                  </a:cubicBezTo>
                  <a:cubicBezTo>
                    <a:pt x="179" y="1677"/>
                    <a:pt x="197" y="1784"/>
                    <a:pt x="233" y="1883"/>
                  </a:cubicBezTo>
                  <a:cubicBezTo>
                    <a:pt x="90" y="1990"/>
                    <a:pt x="1" y="2150"/>
                    <a:pt x="1" y="2338"/>
                  </a:cubicBezTo>
                  <a:cubicBezTo>
                    <a:pt x="1" y="2454"/>
                    <a:pt x="37" y="2561"/>
                    <a:pt x="99" y="2650"/>
                  </a:cubicBezTo>
                  <a:cubicBezTo>
                    <a:pt x="37" y="2721"/>
                    <a:pt x="1" y="2810"/>
                    <a:pt x="1" y="2891"/>
                  </a:cubicBezTo>
                  <a:cubicBezTo>
                    <a:pt x="1" y="3096"/>
                    <a:pt x="197" y="3274"/>
                    <a:pt x="474" y="3363"/>
                  </a:cubicBezTo>
                  <a:cubicBezTo>
                    <a:pt x="295" y="3444"/>
                    <a:pt x="179" y="3569"/>
                    <a:pt x="179" y="3702"/>
                  </a:cubicBezTo>
                  <a:cubicBezTo>
                    <a:pt x="179" y="3961"/>
                    <a:pt x="599" y="4166"/>
                    <a:pt x="1125" y="4166"/>
                  </a:cubicBezTo>
                  <a:cubicBezTo>
                    <a:pt x="1187" y="4166"/>
                    <a:pt x="1250" y="4166"/>
                    <a:pt x="1303" y="4157"/>
                  </a:cubicBezTo>
                  <a:cubicBezTo>
                    <a:pt x="1419" y="4247"/>
                    <a:pt x="1562" y="4291"/>
                    <a:pt x="1732" y="4291"/>
                  </a:cubicBezTo>
                  <a:cubicBezTo>
                    <a:pt x="1803" y="4291"/>
                    <a:pt x="1874" y="4282"/>
                    <a:pt x="1946" y="4264"/>
                  </a:cubicBezTo>
                  <a:cubicBezTo>
                    <a:pt x="1972" y="5032"/>
                    <a:pt x="1981" y="5567"/>
                    <a:pt x="1981" y="5692"/>
                  </a:cubicBezTo>
                  <a:cubicBezTo>
                    <a:pt x="1981" y="5745"/>
                    <a:pt x="1963" y="5852"/>
                    <a:pt x="1865" y="5968"/>
                  </a:cubicBezTo>
                  <a:cubicBezTo>
                    <a:pt x="1830" y="6004"/>
                    <a:pt x="1794" y="6040"/>
                    <a:pt x="1767" y="6058"/>
                  </a:cubicBezTo>
                  <a:lnTo>
                    <a:pt x="2240" y="6058"/>
                  </a:lnTo>
                  <a:cubicBezTo>
                    <a:pt x="2213" y="5487"/>
                    <a:pt x="2195" y="4907"/>
                    <a:pt x="2178" y="4327"/>
                  </a:cubicBezTo>
                  <a:lnTo>
                    <a:pt x="2178" y="4327"/>
                  </a:lnTo>
                  <a:cubicBezTo>
                    <a:pt x="2231" y="4336"/>
                    <a:pt x="2285" y="4345"/>
                    <a:pt x="2338" y="4345"/>
                  </a:cubicBezTo>
                  <a:cubicBezTo>
                    <a:pt x="2552" y="4345"/>
                    <a:pt x="2731" y="4256"/>
                    <a:pt x="2820" y="4131"/>
                  </a:cubicBezTo>
                  <a:cubicBezTo>
                    <a:pt x="2891" y="4175"/>
                    <a:pt x="2972" y="4211"/>
                    <a:pt x="3070" y="4211"/>
                  </a:cubicBezTo>
                  <a:cubicBezTo>
                    <a:pt x="3266" y="4211"/>
                    <a:pt x="3427" y="4077"/>
                    <a:pt x="3427" y="3925"/>
                  </a:cubicBezTo>
                  <a:cubicBezTo>
                    <a:pt x="3427" y="3917"/>
                    <a:pt x="3427" y="3917"/>
                    <a:pt x="3427" y="3917"/>
                  </a:cubicBezTo>
                  <a:cubicBezTo>
                    <a:pt x="3462" y="3934"/>
                    <a:pt x="3507" y="3943"/>
                    <a:pt x="3543" y="3943"/>
                  </a:cubicBezTo>
                  <a:cubicBezTo>
                    <a:pt x="3766" y="3943"/>
                    <a:pt x="3944" y="3694"/>
                    <a:pt x="3944" y="3390"/>
                  </a:cubicBezTo>
                  <a:cubicBezTo>
                    <a:pt x="3944" y="3194"/>
                    <a:pt x="3864" y="3024"/>
                    <a:pt x="3757" y="2926"/>
                  </a:cubicBezTo>
                  <a:cubicBezTo>
                    <a:pt x="3783" y="2917"/>
                    <a:pt x="3810" y="2900"/>
                    <a:pt x="3828" y="2882"/>
                  </a:cubicBezTo>
                  <a:cubicBezTo>
                    <a:pt x="4069" y="2801"/>
                    <a:pt x="4247" y="2462"/>
                    <a:pt x="4247" y="2061"/>
                  </a:cubicBezTo>
                  <a:cubicBezTo>
                    <a:pt x="4247" y="1633"/>
                    <a:pt x="4042" y="1285"/>
                    <a:pt x="3783" y="1231"/>
                  </a:cubicBezTo>
                  <a:cubicBezTo>
                    <a:pt x="3703" y="866"/>
                    <a:pt x="3444" y="607"/>
                    <a:pt x="3150" y="607"/>
                  </a:cubicBezTo>
                  <a:cubicBezTo>
                    <a:pt x="3061" y="607"/>
                    <a:pt x="2980" y="625"/>
                    <a:pt x="2900" y="669"/>
                  </a:cubicBezTo>
                  <a:cubicBezTo>
                    <a:pt x="2900" y="643"/>
                    <a:pt x="2909" y="616"/>
                    <a:pt x="2909" y="589"/>
                  </a:cubicBezTo>
                  <a:cubicBezTo>
                    <a:pt x="2909" y="544"/>
                    <a:pt x="2900" y="500"/>
                    <a:pt x="2891" y="455"/>
                  </a:cubicBezTo>
                  <a:cubicBezTo>
                    <a:pt x="2891" y="455"/>
                    <a:pt x="2891" y="446"/>
                    <a:pt x="2891" y="437"/>
                  </a:cubicBezTo>
                  <a:cubicBezTo>
                    <a:pt x="2891" y="197"/>
                    <a:pt x="2579" y="0"/>
                    <a:pt x="2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0" name="Google Shape;1540;p23"/>
            <p:cNvGrpSpPr/>
            <p:nvPr/>
          </p:nvGrpSpPr>
          <p:grpSpPr>
            <a:xfrm>
              <a:off x="3247820" y="4266033"/>
              <a:ext cx="2808885" cy="1121828"/>
              <a:chOff x="1200750" y="3467296"/>
              <a:chExt cx="754752" cy="301429"/>
            </a:xfrm>
          </p:grpSpPr>
          <p:sp>
            <p:nvSpPr>
              <p:cNvPr id="1541" name="Google Shape;1541;p23"/>
              <p:cNvSpPr/>
              <p:nvPr/>
            </p:nvSpPr>
            <p:spPr>
              <a:xfrm>
                <a:off x="12007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3"/>
              <p:cNvSpPr/>
              <p:nvPr/>
            </p:nvSpPr>
            <p:spPr>
              <a:xfrm>
                <a:off x="15143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3"/>
              <p:cNvSpPr/>
              <p:nvPr/>
            </p:nvSpPr>
            <p:spPr>
              <a:xfrm>
                <a:off x="1591836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3"/>
              <p:cNvSpPr/>
              <p:nvPr/>
            </p:nvSpPr>
            <p:spPr>
              <a:xfrm>
                <a:off x="15735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45" name="Google Shape;1545;p23"/>
            <p:cNvCxnSpPr/>
            <p:nvPr/>
          </p:nvCxnSpPr>
          <p:spPr>
            <a:xfrm>
              <a:off x="2470563" y="503128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46" name="Google Shape;1546;p23"/>
          <p:cNvSpPr/>
          <p:nvPr/>
        </p:nvSpPr>
        <p:spPr>
          <a:xfrm>
            <a:off x="-531169" y="14576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23"/>
          <p:cNvSpPr/>
          <p:nvPr/>
        </p:nvSpPr>
        <p:spPr>
          <a:xfrm>
            <a:off x="-5" y="312263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23"/>
          <p:cNvSpPr/>
          <p:nvPr/>
        </p:nvSpPr>
        <p:spPr>
          <a:xfrm>
            <a:off x="7550593" y="141738"/>
            <a:ext cx="774106" cy="170526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23"/>
          <p:cNvSpPr/>
          <p:nvPr/>
        </p:nvSpPr>
        <p:spPr>
          <a:xfrm>
            <a:off x="8147106" y="1376271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26"/>
          <p:cNvSpPr txBox="1">
            <a:spLocks noGrp="1"/>
          </p:cNvSpPr>
          <p:nvPr>
            <p:ph type="subTitle" idx="1"/>
          </p:nvPr>
        </p:nvSpPr>
        <p:spPr>
          <a:xfrm>
            <a:off x="875675" y="229320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4" name="Google Shape;1634;p26"/>
          <p:cNvSpPr txBox="1">
            <a:spLocks noGrp="1"/>
          </p:cNvSpPr>
          <p:nvPr>
            <p:ph type="subTitle" idx="2"/>
          </p:nvPr>
        </p:nvSpPr>
        <p:spPr>
          <a:xfrm>
            <a:off x="3505928" y="229320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5" name="Google Shape;1635;p26"/>
          <p:cNvSpPr txBox="1">
            <a:spLocks noGrp="1"/>
          </p:cNvSpPr>
          <p:nvPr>
            <p:ph type="subTitle" idx="3"/>
          </p:nvPr>
        </p:nvSpPr>
        <p:spPr>
          <a:xfrm>
            <a:off x="875675" y="403140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6" name="Google Shape;1636;p26"/>
          <p:cNvSpPr txBox="1">
            <a:spLocks noGrp="1"/>
          </p:cNvSpPr>
          <p:nvPr>
            <p:ph type="subTitle" idx="4"/>
          </p:nvPr>
        </p:nvSpPr>
        <p:spPr>
          <a:xfrm>
            <a:off x="3505979" y="403140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7" name="Google Shape;1637;p26"/>
          <p:cNvSpPr txBox="1">
            <a:spLocks noGrp="1"/>
          </p:cNvSpPr>
          <p:nvPr>
            <p:ph type="subTitle" idx="5"/>
          </p:nvPr>
        </p:nvSpPr>
        <p:spPr>
          <a:xfrm>
            <a:off x="6136200" y="229320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8" name="Google Shape;1638;p26"/>
          <p:cNvSpPr txBox="1">
            <a:spLocks noGrp="1"/>
          </p:cNvSpPr>
          <p:nvPr>
            <p:ph type="subTitle" idx="6"/>
          </p:nvPr>
        </p:nvSpPr>
        <p:spPr>
          <a:xfrm>
            <a:off x="6136232" y="403140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9" name="Google Shape;1639;p26"/>
          <p:cNvSpPr txBox="1">
            <a:spLocks noGrp="1"/>
          </p:cNvSpPr>
          <p:nvPr>
            <p:ph type="subTitle" idx="7"/>
          </p:nvPr>
        </p:nvSpPr>
        <p:spPr>
          <a:xfrm>
            <a:off x="3505900" y="197460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0" name="Google Shape;1640;p26"/>
          <p:cNvSpPr txBox="1">
            <a:spLocks noGrp="1"/>
          </p:cNvSpPr>
          <p:nvPr>
            <p:ph type="subTitle" idx="8"/>
          </p:nvPr>
        </p:nvSpPr>
        <p:spPr>
          <a:xfrm>
            <a:off x="3505900" y="371280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1" name="Google Shape;1641;p26"/>
          <p:cNvSpPr txBox="1">
            <a:spLocks noGrp="1"/>
          </p:cNvSpPr>
          <p:nvPr>
            <p:ph type="subTitle" idx="9"/>
          </p:nvPr>
        </p:nvSpPr>
        <p:spPr>
          <a:xfrm>
            <a:off x="6136200" y="197460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2" name="Google Shape;1642;p26"/>
          <p:cNvSpPr txBox="1">
            <a:spLocks noGrp="1"/>
          </p:cNvSpPr>
          <p:nvPr>
            <p:ph type="subTitle" idx="13"/>
          </p:nvPr>
        </p:nvSpPr>
        <p:spPr>
          <a:xfrm>
            <a:off x="6136275" y="371280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3" name="Google Shape;1643;p26"/>
          <p:cNvSpPr txBox="1">
            <a:spLocks noGrp="1"/>
          </p:cNvSpPr>
          <p:nvPr>
            <p:ph type="subTitle" idx="14"/>
          </p:nvPr>
        </p:nvSpPr>
        <p:spPr>
          <a:xfrm>
            <a:off x="875675" y="197460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4" name="Google Shape;1644;p26"/>
          <p:cNvSpPr txBox="1">
            <a:spLocks noGrp="1"/>
          </p:cNvSpPr>
          <p:nvPr>
            <p:ph type="subTitle" idx="15"/>
          </p:nvPr>
        </p:nvSpPr>
        <p:spPr>
          <a:xfrm>
            <a:off x="875675" y="3712800"/>
            <a:ext cx="2132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5" name="Google Shape;1645;p26"/>
          <p:cNvSpPr txBox="1">
            <a:spLocks noGrp="1"/>
          </p:cNvSpPr>
          <p:nvPr>
            <p:ph type="title" idx="16" hasCustomPrompt="1"/>
          </p:nvPr>
        </p:nvSpPr>
        <p:spPr>
          <a:xfrm>
            <a:off x="1590275" y="1477935"/>
            <a:ext cx="7029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46" name="Google Shape;1646;p26"/>
          <p:cNvSpPr txBox="1">
            <a:spLocks noGrp="1"/>
          </p:cNvSpPr>
          <p:nvPr>
            <p:ph type="title" idx="17" hasCustomPrompt="1"/>
          </p:nvPr>
        </p:nvSpPr>
        <p:spPr>
          <a:xfrm>
            <a:off x="4220500" y="1477935"/>
            <a:ext cx="7029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47" name="Google Shape;1647;p26"/>
          <p:cNvSpPr txBox="1">
            <a:spLocks noGrp="1"/>
          </p:cNvSpPr>
          <p:nvPr>
            <p:ph type="title" idx="18" hasCustomPrompt="1"/>
          </p:nvPr>
        </p:nvSpPr>
        <p:spPr>
          <a:xfrm>
            <a:off x="6850800" y="1477935"/>
            <a:ext cx="7029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48" name="Google Shape;1648;p26"/>
          <p:cNvSpPr txBox="1">
            <a:spLocks noGrp="1"/>
          </p:cNvSpPr>
          <p:nvPr>
            <p:ph type="title" idx="19" hasCustomPrompt="1"/>
          </p:nvPr>
        </p:nvSpPr>
        <p:spPr>
          <a:xfrm>
            <a:off x="1590275" y="3211950"/>
            <a:ext cx="7029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49" name="Google Shape;1649;p26"/>
          <p:cNvSpPr txBox="1">
            <a:spLocks noGrp="1"/>
          </p:cNvSpPr>
          <p:nvPr>
            <p:ph type="title" idx="20" hasCustomPrompt="1"/>
          </p:nvPr>
        </p:nvSpPr>
        <p:spPr>
          <a:xfrm>
            <a:off x="4220500" y="3211950"/>
            <a:ext cx="7029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50" name="Google Shape;1650;p26"/>
          <p:cNvSpPr txBox="1">
            <a:spLocks noGrp="1"/>
          </p:cNvSpPr>
          <p:nvPr>
            <p:ph type="title" idx="21" hasCustomPrompt="1"/>
          </p:nvPr>
        </p:nvSpPr>
        <p:spPr>
          <a:xfrm>
            <a:off x="6850725" y="3211950"/>
            <a:ext cx="702900" cy="2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1651" name="Google Shape;1651;p26"/>
          <p:cNvGrpSpPr/>
          <p:nvPr/>
        </p:nvGrpSpPr>
        <p:grpSpPr>
          <a:xfrm>
            <a:off x="-1342711" y="3934359"/>
            <a:ext cx="11445912" cy="1532241"/>
            <a:chOff x="-1385242" y="3930999"/>
            <a:chExt cx="11445912" cy="1532241"/>
          </a:xfrm>
        </p:grpSpPr>
        <p:sp>
          <p:nvSpPr>
            <p:cNvPr id="1652" name="Google Shape;1652;p26"/>
            <p:cNvSpPr/>
            <p:nvPr/>
          </p:nvSpPr>
          <p:spPr>
            <a:xfrm>
              <a:off x="-47112" y="4628850"/>
              <a:ext cx="9238200" cy="51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3" name="Google Shape;1653;p26"/>
            <p:cNvGrpSpPr/>
            <p:nvPr/>
          </p:nvGrpSpPr>
          <p:grpSpPr>
            <a:xfrm>
              <a:off x="8430898" y="4176637"/>
              <a:ext cx="1629772" cy="650324"/>
              <a:chOff x="1960934" y="3517015"/>
              <a:chExt cx="492408" cy="196484"/>
            </a:xfrm>
          </p:grpSpPr>
          <p:sp>
            <p:nvSpPr>
              <p:cNvPr id="1654" name="Google Shape;1654;p26"/>
              <p:cNvSpPr/>
              <p:nvPr/>
            </p:nvSpPr>
            <p:spPr>
              <a:xfrm>
                <a:off x="1960934" y="3530112"/>
                <a:ext cx="492408" cy="183388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5363" extrusionOk="0">
                    <a:moveTo>
                      <a:pt x="5505" y="1"/>
                    </a:moveTo>
                    <a:cubicBezTo>
                      <a:pt x="5166" y="1"/>
                      <a:pt x="5086" y="233"/>
                      <a:pt x="5291" y="554"/>
                    </a:cubicBezTo>
                    <a:cubicBezTo>
                      <a:pt x="5219" y="554"/>
                      <a:pt x="5157" y="563"/>
                      <a:pt x="5086" y="563"/>
                    </a:cubicBezTo>
                    <a:cubicBezTo>
                      <a:pt x="4970" y="527"/>
                      <a:pt x="4863" y="500"/>
                      <a:pt x="4764" y="500"/>
                    </a:cubicBezTo>
                    <a:cubicBezTo>
                      <a:pt x="4586" y="500"/>
                      <a:pt x="4488" y="572"/>
                      <a:pt x="4479" y="688"/>
                    </a:cubicBezTo>
                    <a:cubicBezTo>
                      <a:pt x="4345" y="732"/>
                      <a:pt x="4220" y="786"/>
                      <a:pt x="4113" y="848"/>
                    </a:cubicBezTo>
                    <a:cubicBezTo>
                      <a:pt x="4033" y="830"/>
                      <a:pt x="3953" y="822"/>
                      <a:pt x="3881" y="822"/>
                    </a:cubicBezTo>
                    <a:cubicBezTo>
                      <a:pt x="3480" y="822"/>
                      <a:pt x="3382" y="1098"/>
                      <a:pt x="3605" y="1473"/>
                    </a:cubicBezTo>
                    <a:cubicBezTo>
                      <a:pt x="3596" y="1473"/>
                      <a:pt x="3596" y="1482"/>
                      <a:pt x="3596" y="1482"/>
                    </a:cubicBezTo>
                    <a:cubicBezTo>
                      <a:pt x="3373" y="1553"/>
                      <a:pt x="3364" y="1785"/>
                      <a:pt x="3578" y="2079"/>
                    </a:cubicBezTo>
                    <a:cubicBezTo>
                      <a:pt x="3587" y="2097"/>
                      <a:pt x="3587" y="2115"/>
                      <a:pt x="3587" y="2124"/>
                    </a:cubicBezTo>
                    <a:cubicBezTo>
                      <a:pt x="3373" y="2097"/>
                      <a:pt x="3168" y="2079"/>
                      <a:pt x="2971" y="2079"/>
                    </a:cubicBezTo>
                    <a:cubicBezTo>
                      <a:pt x="2900" y="2079"/>
                      <a:pt x="2829" y="2079"/>
                      <a:pt x="2757" y="2088"/>
                    </a:cubicBezTo>
                    <a:cubicBezTo>
                      <a:pt x="2400" y="1731"/>
                      <a:pt x="1865" y="1464"/>
                      <a:pt x="1499" y="1464"/>
                    </a:cubicBezTo>
                    <a:cubicBezTo>
                      <a:pt x="1080" y="1464"/>
                      <a:pt x="1035" y="1794"/>
                      <a:pt x="1383" y="2204"/>
                    </a:cubicBezTo>
                    <a:cubicBezTo>
                      <a:pt x="1473" y="2320"/>
                      <a:pt x="1580" y="2418"/>
                      <a:pt x="1705" y="2517"/>
                    </a:cubicBezTo>
                    <a:cubicBezTo>
                      <a:pt x="1615" y="2624"/>
                      <a:pt x="1562" y="2748"/>
                      <a:pt x="1535" y="2882"/>
                    </a:cubicBezTo>
                    <a:cubicBezTo>
                      <a:pt x="1357" y="2802"/>
                      <a:pt x="1187" y="2748"/>
                      <a:pt x="1035" y="2748"/>
                    </a:cubicBezTo>
                    <a:cubicBezTo>
                      <a:pt x="741" y="2748"/>
                      <a:pt x="670" y="2945"/>
                      <a:pt x="812" y="3212"/>
                    </a:cubicBezTo>
                    <a:cubicBezTo>
                      <a:pt x="679" y="3168"/>
                      <a:pt x="545" y="3132"/>
                      <a:pt x="429" y="3132"/>
                    </a:cubicBezTo>
                    <a:cubicBezTo>
                      <a:pt x="45" y="3132"/>
                      <a:pt x="1" y="3444"/>
                      <a:pt x="322" y="3819"/>
                    </a:cubicBezTo>
                    <a:cubicBezTo>
                      <a:pt x="340" y="3855"/>
                      <a:pt x="366" y="3873"/>
                      <a:pt x="393" y="3899"/>
                    </a:cubicBezTo>
                    <a:cubicBezTo>
                      <a:pt x="322" y="4194"/>
                      <a:pt x="447" y="4559"/>
                      <a:pt x="795" y="4970"/>
                    </a:cubicBezTo>
                    <a:cubicBezTo>
                      <a:pt x="911" y="5113"/>
                      <a:pt x="1035" y="5237"/>
                      <a:pt x="1187" y="5362"/>
                    </a:cubicBezTo>
                    <a:lnTo>
                      <a:pt x="14399" y="5362"/>
                    </a:lnTo>
                    <a:cubicBezTo>
                      <a:pt x="14346" y="5157"/>
                      <a:pt x="14212" y="4934"/>
                      <a:pt x="14016" y="4693"/>
                    </a:cubicBezTo>
                    <a:cubicBezTo>
                      <a:pt x="13703" y="4328"/>
                      <a:pt x="13275" y="3997"/>
                      <a:pt x="12793" y="3721"/>
                    </a:cubicBezTo>
                    <a:cubicBezTo>
                      <a:pt x="12892" y="3605"/>
                      <a:pt x="12838" y="3382"/>
                      <a:pt x="12624" y="3123"/>
                    </a:cubicBezTo>
                    <a:cubicBezTo>
                      <a:pt x="12303" y="2740"/>
                      <a:pt x="11723" y="2427"/>
                      <a:pt x="11339" y="2427"/>
                    </a:cubicBezTo>
                    <a:cubicBezTo>
                      <a:pt x="11205" y="2427"/>
                      <a:pt x="11116" y="2463"/>
                      <a:pt x="11063" y="2525"/>
                    </a:cubicBezTo>
                    <a:cubicBezTo>
                      <a:pt x="10768" y="2356"/>
                      <a:pt x="10456" y="2249"/>
                      <a:pt x="10206" y="2231"/>
                    </a:cubicBezTo>
                    <a:cubicBezTo>
                      <a:pt x="10233" y="2062"/>
                      <a:pt x="10144" y="1830"/>
                      <a:pt x="9921" y="1580"/>
                    </a:cubicBezTo>
                    <a:cubicBezTo>
                      <a:pt x="9493" y="1071"/>
                      <a:pt x="8734" y="661"/>
                      <a:pt x="8226" y="661"/>
                    </a:cubicBezTo>
                    <a:cubicBezTo>
                      <a:pt x="7940" y="661"/>
                      <a:pt x="7798" y="795"/>
                      <a:pt x="7807" y="1009"/>
                    </a:cubicBezTo>
                    <a:cubicBezTo>
                      <a:pt x="7708" y="973"/>
                      <a:pt x="7601" y="938"/>
                      <a:pt x="7503" y="902"/>
                    </a:cubicBezTo>
                    <a:cubicBezTo>
                      <a:pt x="7289" y="697"/>
                      <a:pt x="6977" y="545"/>
                      <a:pt x="6763" y="545"/>
                    </a:cubicBezTo>
                    <a:cubicBezTo>
                      <a:pt x="6718" y="545"/>
                      <a:pt x="6691" y="554"/>
                      <a:pt x="6665" y="563"/>
                    </a:cubicBezTo>
                    <a:cubicBezTo>
                      <a:pt x="6335" y="242"/>
                      <a:pt x="5844" y="1"/>
                      <a:pt x="5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6"/>
              <p:cNvSpPr/>
              <p:nvPr/>
            </p:nvSpPr>
            <p:spPr>
              <a:xfrm>
                <a:off x="2165316" y="3517015"/>
                <a:ext cx="27801" cy="1894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54" extrusionOk="0">
                    <a:moveTo>
                      <a:pt x="179" y="0"/>
                    </a:moveTo>
                    <a:cubicBezTo>
                      <a:pt x="19" y="0"/>
                      <a:pt x="1" y="125"/>
                      <a:pt x="135" y="277"/>
                    </a:cubicBezTo>
                    <a:cubicBezTo>
                      <a:pt x="259" y="428"/>
                      <a:pt x="491" y="553"/>
                      <a:pt x="643" y="553"/>
                    </a:cubicBezTo>
                    <a:cubicBezTo>
                      <a:pt x="795" y="553"/>
                      <a:pt x="813" y="428"/>
                      <a:pt x="688" y="277"/>
                    </a:cubicBezTo>
                    <a:cubicBezTo>
                      <a:pt x="554" y="125"/>
                      <a:pt x="331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6"/>
              <p:cNvSpPr/>
              <p:nvPr/>
            </p:nvSpPr>
            <p:spPr>
              <a:xfrm>
                <a:off x="2215959" y="3526453"/>
                <a:ext cx="22911" cy="1559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6" extrusionOk="0">
                    <a:moveTo>
                      <a:pt x="143" y="1"/>
                    </a:moveTo>
                    <a:cubicBezTo>
                      <a:pt x="18" y="1"/>
                      <a:pt x="1" y="99"/>
                      <a:pt x="108" y="224"/>
                    </a:cubicBezTo>
                    <a:cubicBezTo>
                      <a:pt x="215" y="358"/>
                      <a:pt x="402" y="456"/>
                      <a:pt x="527" y="456"/>
                    </a:cubicBezTo>
                    <a:cubicBezTo>
                      <a:pt x="652" y="456"/>
                      <a:pt x="670" y="358"/>
                      <a:pt x="563" y="224"/>
                    </a:cubicBezTo>
                    <a:cubicBezTo>
                      <a:pt x="456" y="99"/>
                      <a:pt x="268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6"/>
              <p:cNvSpPr/>
              <p:nvPr/>
            </p:nvSpPr>
            <p:spPr>
              <a:xfrm>
                <a:off x="2204059" y="3542012"/>
                <a:ext cx="15285" cy="1070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3" extrusionOk="0">
                    <a:moveTo>
                      <a:pt x="90" y="1"/>
                    </a:moveTo>
                    <a:cubicBezTo>
                      <a:pt x="10" y="1"/>
                      <a:pt x="1" y="72"/>
                      <a:pt x="72" y="152"/>
                    </a:cubicBezTo>
                    <a:cubicBezTo>
                      <a:pt x="143" y="242"/>
                      <a:pt x="268" y="313"/>
                      <a:pt x="358" y="313"/>
                    </a:cubicBezTo>
                    <a:cubicBezTo>
                      <a:pt x="438" y="313"/>
                      <a:pt x="447" y="242"/>
                      <a:pt x="375" y="152"/>
                    </a:cubicBezTo>
                    <a:cubicBezTo>
                      <a:pt x="304" y="72"/>
                      <a:pt x="17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8" name="Google Shape;1658;p26"/>
            <p:cNvGrpSpPr/>
            <p:nvPr/>
          </p:nvGrpSpPr>
          <p:grpSpPr>
            <a:xfrm>
              <a:off x="-1385242" y="3930999"/>
              <a:ext cx="2098396" cy="838319"/>
              <a:chOff x="2540535" y="3592654"/>
              <a:chExt cx="564388" cy="225482"/>
            </a:xfrm>
          </p:grpSpPr>
          <p:sp>
            <p:nvSpPr>
              <p:cNvPr id="1659" name="Google Shape;1659;p26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6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6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6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3" name="Google Shape;1663;p26"/>
            <p:cNvGrpSpPr/>
            <p:nvPr/>
          </p:nvGrpSpPr>
          <p:grpSpPr>
            <a:xfrm>
              <a:off x="1101041" y="4724318"/>
              <a:ext cx="1850199" cy="738923"/>
              <a:chOff x="1200750" y="3467296"/>
              <a:chExt cx="754752" cy="301429"/>
            </a:xfrm>
          </p:grpSpPr>
          <p:sp>
            <p:nvSpPr>
              <p:cNvPr id="1664" name="Google Shape;1664;p26"/>
              <p:cNvSpPr/>
              <p:nvPr/>
            </p:nvSpPr>
            <p:spPr>
              <a:xfrm>
                <a:off x="12007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6"/>
              <p:cNvSpPr/>
              <p:nvPr/>
            </p:nvSpPr>
            <p:spPr>
              <a:xfrm>
                <a:off x="15143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6"/>
              <p:cNvSpPr/>
              <p:nvPr/>
            </p:nvSpPr>
            <p:spPr>
              <a:xfrm>
                <a:off x="1591836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6"/>
              <p:cNvSpPr/>
              <p:nvPr/>
            </p:nvSpPr>
            <p:spPr>
              <a:xfrm>
                <a:off x="15735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68" name="Google Shape;1668;p26"/>
            <p:cNvCxnSpPr/>
            <p:nvPr/>
          </p:nvCxnSpPr>
          <p:spPr>
            <a:xfrm>
              <a:off x="4371300" y="4924213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26"/>
            <p:cNvCxnSpPr/>
            <p:nvPr/>
          </p:nvCxnSpPr>
          <p:spPr>
            <a:xfrm>
              <a:off x="452913" y="4888500"/>
              <a:ext cx="69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26"/>
            <p:cNvCxnSpPr/>
            <p:nvPr/>
          </p:nvCxnSpPr>
          <p:spPr>
            <a:xfrm>
              <a:off x="2466975" y="4769325"/>
              <a:ext cx="63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26"/>
            <p:cNvCxnSpPr/>
            <p:nvPr/>
          </p:nvCxnSpPr>
          <p:spPr>
            <a:xfrm>
              <a:off x="8114700" y="5031300"/>
              <a:ext cx="74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26"/>
            <p:cNvCxnSpPr/>
            <p:nvPr/>
          </p:nvCxnSpPr>
          <p:spPr>
            <a:xfrm>
              <a:off x="6850725" y="4924213"/>
              <a:ext cx="1409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26"/>
            <p:cNvCxnSpPr/>
            <p:nvPr/>
          </p:nvCxnSpPr>
          <p:spPr>
            <a:xfrm>
              <a:off x="7302975" y="4724313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26"/>
            <p:cNvCxnSpPr/>
            <p:nvPr/>
          </p:nvCxnSpPr>
          <p:spPr>
            <a:xfrm>
              <a:off x="3607613" y="47693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5" name="Google Shape;1675;p26"/>
            <p:cNvCxnSpPr/>
            <p:nvPr/>
          </p:nvCxnSpPr>
          <p:spPr>
            <a:xfrm>
              <a:off x="2951238" y="49242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6" name="Google Shape;1676;p26"/>
            <p:cNvGrpSpPr/>
            <p:nvPr/>
          </p:nvGrpSpPr>
          <p:grpSpPr>
            <a:xfrm>
              <a:off x="5063441" y="4724318"/>
              <a:ext cx="1850199" cy="738923"/>
              <a:chOff x="1200750" y="3467296"/>
              <a:chExt cx="754752" cy="301429"/>
            </a:xfrm>
          </p:grpSpPr>
          <p:sp>
            <p:nvSpPr>
              <p:cNvPr id="1677" name="Google Shape;1677;p26"/>
              <p:cNvSpPr/>
              <p:nvPr/>
            </p:nvSpPr>
            <p:spPr>
              <a:xfrm>
                <a:off x="12007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6"/>
              <p:cNvSpPr/>
              <p:nvPr/>
            </p:nvSpPr>
            <p:spPr>
              <a:xfrm>
                <a:off x="15143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6"/>
              <p:cNvSpPr/>
              <p:nvPr/>
            </p:nvSpPr>
            <p:spPr>
              <a:xfrm>
                <a:off x="1591836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6"/>
              <p:cNvSpPr/>
              <p:nvPr/>
            </p:nvSpPr>
            <p:spPr>
              <a:xfrm>
                <a:off x="15735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81" name="Google Shape;1681;p26"/>
          <p:cNvSpPr/>
          <p:nvPr/>
        </p:nvSpPr>
        <p:spPr>
          <a:xfrm>
            <a:off x="-528294" y="18779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26"/>
          <p:cNvSpPr/>
          <p:nvPr/>
        </p:nvSpPr>
        <p:spPr>
          <a:xfrm>
            <a:off x="2582845" y="14413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26"/>
          <p:cNvSpPr/>
          <p:nvPr/>
        </p:nvSpPr>
        <p:spPr>
          <a:xfrm>
            <a:off x="7595018" y="200938"/>
            <a:ext cx="774106" cy="170526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26"/>
          <p:cNvSpPr/>
          <p:nvPr/>
        </p:nvSpPr>
        <p:spPr>
          <a:xfrm>
            <a:off x="8424006" y="1050621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7"/>
          <p:cNvSpPr/>
          <p:nvPr/>
        </p:nvSpPr>
        <p:spPr>
          <a:xfrm>
            <a:off x="-244219" y="13644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27"/>
          <p:cNvSpPr/>
          <p:nvPr/>
        </p:nvSpPr>
        <p:spPr>
          <a:xfrm>
            <a:off x="1038120" y="29628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27"/>
          <p:cNvSpPr/>
          <p:nvPr/>
        </p:nvSpPr>
        <p:spPr>
          <a:xfrm>
            <a:off x="7656793" y="260138"/>
            <a:ext cx="774106" cy="170526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7"/>
          <p:cNvSpPr/>
          <p:nvPr/>
        </p:nvSpPr>
        <p:spPr>
          <a:xfrm>
            <a:off x="4572002" y="144773"/>
            <a:ext cx="1006534" cy="221350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7"/>
          <p:cNvSpPr txBox="1">
            <a:spLocks noGrp="1"/>
          </p:cNvSpPr>
          <p:nvPr>
            <p:ph type="title" hasCustomPrompt="1"/>
          </p:nvPr>
        </p:nvSpPr>
        <p:spPr>
          <a:xfrm>
            <a:off x="713100" y="729201"/>
            <a:ext cx="3555600" cy="7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1" name="Google Shape;1691;p27"/>
          <p:cNvSpPr txBox="1">
            <a:spLocks noGrp="1"/>
          </p:cNvSpPr>
          <p:nvPr>
            <p:ph type="subTitle" idx="1"/>
          </p:nvPr>
        </p:nvSpPr>
        <p:spPr>
          <a:xfrm>
            <a:off x="713100" y="1618063"/>
            <a:ext cx="35556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92" name="Google Shape;1692;p27"/>
          <p:cNvSpPr txBox="1">
            <a:spLocks noGrp="1"/>
          </p:cNvSpPr>
          <p:nvPr>
            <p:ph type="title" idx="2" hasCustomPrompt="1"/>
          </p:nvPr>
        </p:nvSpPr>
        <p:spPr>
          <a:xfrm>
            <a:off x="4875300" y="729188"/>
            <a:ext cx="3555600" cy="7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3" name="Google Shape;1693;p27"/>
          <p:cNvSpPr txBox="1">
            <a:spLocks noGrp="1"/>
          </p:cNvSpPr>
          <p:nvPr>
            <p:ph type="subTitle" idx="3"/>
          </p:nvPr>
        </p:nvSpPr>
        <p:spPr>
          <a:xfrm>
            <a:off x="4875300" y="1618063"/>
            <a:ext cx="35556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94" name="Google Shape;1694;p27"/>
          <p:cNvSpPr txBox="1">
            <a:spLocks noGrp="1"/>
          </p:cNvSpPr>
          <p:nvPr>
            <p:ph type="title" idx="4" hasCustomPrompt="1"/>
          </p:nvPr>
        </p:nvSpPr>
        <p:spPr>
          <a:xfrm>
            <a:off x="2794175" y="2354469"/>
            <a:ext cx="3555600" cy="7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5" name="Google Shape;1695;p27"/>
          <p:cNvSpPr txBox="1">
            <a:spLocks noGrp="1"/>
          </p:cNvSpPr>
          <p:nvPr>
            <p:ph type="subTitle" idx="5"/>
          </p:nvPr>
        </p:nvSpPr>
        <p:spPr>
          <a:xfrm>
            <a:off x="2794200" y="3246712"/>
            <a:ext cx="35556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696" name="Google Shape;1696;p27"/>
          <p:cNvGrpSpPr/>
          <p:nvPr/>
        </p:nvGrpSpPr>
        <p:grpSpPr>
          <a:xfrm>
            <a:off x="-5550604" y="1582455"/>
            <a:ext cx="20245216" cy="4496073"/>
            <a:chOff x="-5550604" y="1582455"/>
            <a:chExt cx="20245216" cy="4496073"/>
          </a:xfrm>
        </p:grpSpPr>
        <p:sp>
          <p:nvSpPr>
            <p:cNvPr id="1697" name="Google Shape;1697;p27"/>
            <p:cNvSpPr/>
            <p:nvPr/>
          </p:nvSpPr>
          <p:spPr>
            <a:xfrm>
              <a:off x="-57475" y="4628850"/>
              <a:ext cx="9238200" cy="51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8" name="Google Shape;1698;p27"/>
            <p:cNvGrpSpPr/>
            <p:nvPr/>
          </p:nvGrpSpPr>
          <p:grpSpPr>
            <a:xfrm>
              <a:off x="6457645" y="3495028"/>
              <a:ext cx="3254546" cy="1300196"/>
              <a:chOff x="2540535" y="3592654"/>
              <a:chExt cx="564388" cy="225482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7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7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3" name="Google Shape;1703;p27"/>
            <p:cNvGrpSpPr/>
            <p:nvPr/>
          </p:nvGrpSpPr>
          <p:grpSpPr>
            <a:xfrm>
              <a:off x="3076935" y="4314708"/>
              <a:ext cx="2682464" cy="1071278"/>
              <a:chOff x="1053350" y="3467296"/>
              <a:chExt cx="754752" cy="301429"/>
            </a:xfrm>
          </p:grpSpPr>
          <p:sp>
            <p:nvSpPr>
              <p:cNvPr id="1704" name="Google Shape;1704;p27"/>
              <p:cNvSpPr/>
              <p:nvPr/>
            </p:nvSpPr>
            <p:spPr>
              <a:xfrm>
                <a:off x="10533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7"/>
              <p:cNvSpPr/>
              <p:nvPr/>
            </p:nvSpPr>
            <p:spPr>
              <a:xfrm>
                <a:off x="13669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7"/>
              <p:cNvSpPr/>
              <p:nvPr/>
            </p:nvSpPr>
            <p:spPr>
              <a:xfrm>
                <a:off x="1444435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7"/>
              <p:cNvSpPr/>
              <p:nvPr/>
            </p:nvSpPr>
            <p:spPr>
              <a:xfrm>
                <a:off x="14261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8" name="Google Shape;1708;p27"/>
            <p:cNvCxnSpPr/>
            <p:nvPr/>
          </p:nvCxnSpPr>
          <p:spPr>
            <a:xfrm>
              <a:off x="2167075" y="506393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9" name="Google Shape;1709;p27"/>
            <p:cNvCxnSpPr/>
            <p:nvPr/>
          </p:nvCxnSpPr>
          <p:spPr>
            <a:xfrm>
              <a:off x="2527975" y="4795213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0" name="Google Shape;1710;p27"/>
            <p:cNvCxnSpPr/>
            <p:nvPr/>
          </p:nvCxnSpPr>
          <p:spPr>
            <a:xfrm>
              <a:off x="5626425" y="4795213"/>
              <a:ext cx="76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1" name="Google Shape;1711;p27"/>
            <p:cNvCxnSpPr/>
            <p:nvPr/>
          </p:nvCxnSpPr>
          <p:spPr>
            <a:xfrm>
              <a:off x="6732825" y="488848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2" name="Google Shape;1712;p27"/>
            <p:cNvCxnSpPr/>
            <p:nvPr/>
          </p:nvCxnSpPr>
          <p:spPr>
            <a:xfrm>
              <a:off x="566925" y="5063938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3" name="Google Shape;1713;p27"/>
            <p:cNvCxnSpPr/>
            <p:nvPr/>
          </p:nvCxnSpPr>
          <p:spPr>
            <a:xfrm>
              <a:off x="6308350" y="5063938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4" name="Google Shape;1714;p27"/>
            <p:cNvGrpSpPr/>
            <p:nvPr/>
          </p:nvGrpSpPr>
          <p:grpSpPr>
            <a:xfrm>
              <a:off x="111388" y="3803392"/>
              <a:ext cx="2575022" cy="1028761"/>
              <a:chOff x="2540535" y="3592654"/>
              <a:chExt cx="564388" cy="225482"/>
            </a:xfrm>
          </p:grpSpPr>
          <p:sp>
            <p:nvSpPr>
              <p:cNvPr id="1715" name="Google Shape;1715;p27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7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7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9" name="Google Shape;1719;p27"/>
            <p:cNvGrpSpPr/>
            <p:nvPr/>
          </p:nvGrpSpPr>
          <p:grpSpPr>
            <a:xfrm>
              <a:off x="-5550604" y="1582455"/>
              <a:ext cx="7961781" cy="4496061"/>
              <a:chOff x="-6144820" y="1422085"/>
              <a:chExt cx="5121434" cy="2892101"/>
            </a:xfrm>
          </p:grpSpPr>
          <p:grpSp>
            <p:nvGrpSpPr>
              <p:cNvPr id="1720" name="Google Shape;1720;p27"/>
              <p:cNvGrpSpPr/>
              <p:nvPr/>
            </p:nvGrpSpPr>
            <p:grpSpPr>
              <a:xfrm>
                <a:off x="-5789361" y="2258130"/>
                <a:ext cx="1748178" cy="1750707"/>
                <a:chOff x="5921163" y="3678641"/>
                <a:chExt cx="250933" cy="251311"/>
              </a:xfrm>
            </p:grpSpPr>
            <p:sp>
              <p:nvSpPr>
                <p:cNvPr id="1721" name="Google Shape;1721;p27"/>
                <p:cNvSpPr/>
                <p:nvPr/>
              </p:nvSpPr>
              <p:spPr>
                <a:xfrm>
                  <a:off x="6046401" y="3678641"/>
                  <a:ext cx="3060" cy="12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0"/>
                      </a:moveTo>
                      <a:cubicBezTo>
                        <a:pt x="54" y="0"/>
                        <a:pt x="45" y="9"/>
                        <a:pt x="45" y="18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8"/>
                      </a:lnTo>
                      <a:cubicBezTo>
                        <a:pt x="72" y="9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27"/>
                <p:cNvSpPr/>
                <p:nvPr/>
              </p:nvSpPr>
              <p:spPr>
                <a:xfrm>
                  <a:off x="6046401" y="3707813"/>
                  <a:ext cx="81562" cy="9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0"/>
                      </a:moveTo>
                      <a:cubicBezTo>
                        <a:pt x="1937" y="0"/>
                        <a:pt x="1928" y="0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37" y="18"/>
                      </a:lnTo>
                      <a:cubicBezTo>
                        <a:pt x="1946" y="18"/>
                        <a:pt x="1946" y="9"/>
                        <a:pt x="1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27"/>
                <p:cNvSpPr/>
                <p:nvPr/>
              </p:nvSpPr>
              <p:spPr>
                <a:xfrm>
                  <a:off x="6046401" y="3804256"/>
                  <a:ext cx="125696" cy="15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6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0"/>
                        <a:pt x="10" y="19"/>
                        <a:pt x="10" y="19"/>
                      </a:cubicBezTo>
                      <a:cubicBezTo>
                        <a:pt x="10" y="19"/>
                        <a:pt x="2980" y="375"/>
                        <a:pt x="2989" y="375"/>
                      </a:cubicBezTo>
                      <a:cubicBezTo>
                        <a:pt x="2989" y="375"/>
                        <a:pt x="2998" y="375"/>
                        <a:pt x="2998" y="367"/>
                      </a:cubicBezTo>
                      <a:cubicBezTo>
                        <a:pt x="2998" y="358"/>
                        <a:pt x="2989" y="358"/>
                        <a:pt x="2989" y="358"/>
                      </a:cubicBezTo>
                      <a:cubicBezTo>
                        <a:pt x="2989" y="358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27"/>
                <p:cNvSpPr/>
                <p:nvPr/>
              </p:nvSpPr>
              <p:spPr>
                <a:xfrm>
                  <a:off x="6046401" y="3804256"/>
                  <a:ext cx="56498" cy="1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0"/>
                      </a:cubicBezTo>
                      <a:lnTo>
                        <a:pt x="1321" y="2704"/>
                      </a:lnTo>
                      <a:lnTo>
                        <a:pt x="1339" y="2704"/>
                      </a:lnTo>
                      <a:cubicBezTo>
                        <a:pt x="1348" y="2704"/>
                        <a:pt x="1348" y="2695"/>
                        <a:pt x="1348" y="2686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27"/>
                <p:cNvSpPr/>
                <p:nvPr/>
              </p:nvSpPr>
              <p:spPr>
                <a:xfrm>
                  <a:off x="5982105" y="3804256"/>
                  <a:ext cx="65467" cy="10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88" extrusionOk="0">
                      <a:moveTo>
                        <a:pt x="1544" y="1"/>
                      </a:moveTo>
                      <a:lnTo>
                        <a:pt x="9" y="2570"/>
                      </a:lnTo>
                      <a:cubicBezTo>
                        <a:pt x="0" y="2579"/>
                        <a:pt x="0" y="2588"/>
                        <a:pt x="18" y="2588"/>
                      </a:cubicBezTo>
                      <a:lnTo>
                        <a:pt x="27" y="2588"/>
                      </a:lnTo>
                      <a:lnTo>
                        <a:pt x="1562" y="19"/>
                      </a:lnTo>
                      <a:cubicBezTo>
                        <a:pt x="1562" y="10"/>
                        <a:pt x="1562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27"/>
                <p:cNvSpPr/>
                <p:nvPr/>
              </p:nvSpPr>
              <p:spPr>
                <a:xfrm>
                  <a:off x="5921163" y="3804256"/>
                  <a:ext cx="126408" cy="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5" extrusionOk="0">
                      <a:moveTo>
                        <a:pt x="3007" y="1"/>
                      </a:moveTo>
                      <a:lnTo>
                        <a:pt x="9" y="108"/>
                      </a:lnTo>
                      <a:cubicBezTo>
                        <a:pt x="9" y="108"/>
                        <a:pt x="0" y="117"/>
                        <a:pt x="0" y="126"/>
                      </a:cubicBezTo>
                      <a:cubicBezTo>
                        <a:pt x="0" y="126"/>
                        <a:pt x="9" y="135"/>
                        <a:pt x="9" y="135"/>
                      </a:cubicBezTo>
                      <a:lnTo>
                        <a:pt x="3007" y="19"/>
                      </a:lnTo>
                      <a:cubicBezTo>
                        <a:pt x="3007" y="19"/>
                        <a:pt x="3016" y="19"/>
                        <a:pt x="3016" y="10"/>
                      </a:cubicBezTo>
                      <a:cubicBezTo>
                        <a:pt x="3016" y="1"/>
                        <a:pt x="3007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27"/>
                <p:cNvSpPr/>
                <p:nvPr/>
              </p:nvSpPr>
              <p:spPr>
                <a:xfrm>
                  <a:off x="5974267" y="3701526"/>
                  <a:ext cx="73305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70" extrusionOk="0">
                      <a:moveTo>
                        <a:pt x="15" y="1"/>
                      </a:moveTo>
                      <a:cubicBezTo>
                        <a:pt x="11" y="1"/>
                        <a:pt x="9" y="3"/>
                        <a:pt x="9" y="7"/>
                      </a:cubicBezTo>
                      <a:cubicBezTo>
                        <a:pt x="0" y="7"/>
                        <a:pt x="0" y="16"/>
                        <a:pt x="0" y="16"/>
                      </a:cubicBezTo>
                      <a:lnTo>
                        <a:pt x="1731" y="2470"/>
                      </a:lnTo>
                      <a:lnTo>
                        <a:pt x="1740" y="2470"/>
                      </a:lnTo>
                      <a:cubicBezTo>
                        <a:pt x="1749" y="2470"/>
                        <a:pt x="1749" y="2461"/>
                        <a:pt x="1749" y="2452"/>
                      </a:cubicBezTo>
                      <a:lnTo>
                        <a:pt x="27" y="7"/>
                      </a:lnTo>
                      <a:cubicBezTo>
                        <a:pt x="22" y="3"/>
                        <a:pt x="18" y="1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27"/>
                <p:cNvSpPr/>
                <p:nvPr/>
              </p:nvSpPr>
              <p:spPr>
                <a:xfrm>
                  <a:off x="6046401" y="3687610"/>
                  <a:ext cx="47906" cy="117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0"/>
                      </a:moveTo>
                      <a:cubicBezTo>
                        <a:pt x="1125" y="0"/>
                        <a:pt x="1125" y="9"/>
                        <a:pt x="1116" y="9"/>
                      </a:cubicBezTo>
                      <a:lnTo>
                        <a:pt x="1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8"/>
                      </a:lnTo>
                      <a:cubicBezTo>
                        <a:pt x="1143" y="9"/>
                        <a:pt x="1143" y="9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27"/>
                <p:cNvSpPr/>
                <p:nvPr/>
              </p:nvSpPr>
              <p:spPr>
                <a:xfrm>
                  <a:off x="6046401" y="3779946"/>
                  <a:ext cx="124187" cy="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9" extrusionOk="0">
                      <a:moveTo>
                        <a:pt x="2945" y="1"/>
                      </a:moveTo>
                      <a:lnTo>
                        <a:pt x="10" y="581"/>
                      </a:lnTo>
                      <a:cubicBezTo>
                        <a:pt x="10" y="581"/>
                        <a:pt x="1" y="590"/>
                        <a:pt x="1" y="590"/>
                      </a:cubicBezTo>
                      <a:cubicBezTo>
                        <a:pt x="10" y="599"/>
                        <a:pt x="10" y="599"/>
                        <a:pt x="19" y="599"/>
                      </a:cubicBezTo>
                      <a:lnTo>
                        <a:pt x="2954" y="19"/>
                      </a:lnTo>
                      <a:cubicBezTo>
                        <a:pt x="2963" y="19"/>
                        <a:pt x="2963" y="10"/>
                        <a:pt x="2963" y="10"/>
                      </a:cubicBezTo>
                      <a:cubicBezTo>
                        <a:pt x="2963" y="1"/>
                        <a:pt x="2954" y="1"/>
                        <a:pt x="29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27"/>
                <p:cNvSpPr/>
                <p:nvPr/>
              </p:nvSpPr>
              <p:spPr>
                <a:xfrm>
                  <a:off x="6046401" y="3804256"/>
                  <a:ext cx="88687" cy="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9" extrusionOk="0">
                      <a:moveTo>
                        <a:pt x="10" y="1"/>
                      </a:moveTo>
                      <a:cubicBezTo>
                        <a:pt x="1" y="10"/>
                        <a:pt x="1" y="10"/>
                        <a:pt x="10" y="19"/>
                      </a:cubicBezTo>
                      <a:lnTo>
                        <a:pt x="2088" y="2160"/>
                      </a:lnTo>
                      <a:cubicBezTo>
                        <a:pt x="2097" y="2169"/>
                        <a:pt x="2097" y="2169"/>
                        <a:pt x="2097" y="2169"/>
                      </a:cubicBezTo>
                      <a:cubicBezTo>
                        <a:pt x="2106" y="2169"/>
                        <a:pt x="2106" y="2169"/>
                        <a:pt x="2106" y="2160"/>
                      </a:cubicBezTo>
                      <a:cubicBezTo>
                        <a:pt x="2115" y="2160"/>
                        <a:pt x="2115" y="2151"/>
                        <a:pt x="2106" y="215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27"/>
                <p:cNvSpPr/>
                <p:nvPr/>
              </p:nvSpPr>
              <p:spPr>
                <a:xfrm>
                  <a:off x="6018738" y="3804256"/>
                  <a:ext cx="28836" cy="123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1"/>
                      </a:moveTo>
                      <a:cubicBezTo>
                        <a:pt x="670" y="1"/>
                        <a:pt x="670" y="1"/>
                        <a:pt x="661" y="10"/>
                      </a:cubicBezTo>
                      <a:lnTo>
                        <a:pt x="1" y="2927"/>
                      </a:lnTo>
                      <a:cubicBezTo>
                        <a:pt x="1" y="2927"/>
                        <a:pt x="1" y="2936"/>
                        <a:pt x="10" y="2936"/>
                      </a:cubicBezTo>
                      <a:cubicBezTo>
                        <a:pt x="18" y="2936"/>
                        <a:pt x="18" y="2936"/>
                        <a:pt x="18" y="2927"/>
                      </a:cubicBezTo>
                      <a:lnTo>
                        <a:pt x="688" y="10"/>
                      </a:lnTo>
                      <a:cubicBezTo>
                        <a:pt x="688" y="10"/>
                        <a:pt x="688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7"/>
                <p:cNvSpPr/>
                <p:nvPr/>
              </p:nvSpPr>
              <p:spPr>
                <a:xfrm>
                  <a:off x="5928623" y="3804256"/>
                  <a:ext cx="118948" cy="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4" extrusionOk="0">
                      <a:moveTo>
                        <a:pt x="2820" y="1"/>
                      </a:moveTo>
                      <a:lnTo>
                        <a:pt x="10" y="1027"/>
                      </a:lnTo>
                      <a:cubicBezTo>
                        <a:pt x="10" y="1036"/>
                        <a:pt x="1" y="1036"/>
                        <a:pt x="10" y="1045"/>
                      </a:cubicBezTo>
                      <a:cubicBezTo>
                        <a:pt x="10" y="1045"/>
                        <a:pt x="10" y="1053"/>
                        <a:pt x="19" y="1053"/>
                      </a:cubicBezTo>
                      <a:lnTo>
                        <a:pt x="2829" y="19"/>
                      </a:lnTo>
                      <a:cubicBezTo>
                        <a:pt x="2838" y="19"/>
                        <a:pt x="2838" y="10"/>
                        <a:pt x="2838" y="10"/>
                      </a:cubicBezTo>
                      <a:cubicBezTo>
                        <a:pt x="2838" y="1"/>
                        <a:pt x="2829" y="1"/>
                        <a:pt x="2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27"/>
                <p:cNvSpPr/>
                <p:nvPr/>
              </p:nvSpPr>
              <p:spPr>
                <a:xfrm>
                  <a:off x="5946185" y="3728937"/>
                  <a:ext cx="101386" cy="7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6" extrusionOk="0">
                      <a:moveTo>
                        <a:pt x="12" y="1"/>
                      </a:moveTo>
                      <a:cubicBezTo>
                        <a:pt x="9" y="1"/>
                        <a:pt x="7" y="5"/>
                        <a:pt x="1" y="5"/>
                      </a:cubicBezTo>
                      <a:cubicBezTo>
                        <a:pt x="1" y="14"/>
                        <a:pt x="1" y="14"/>
                        <a:pt x="1" y="22"/>
                      </a:cubicBezTo>
                      <a:cubicBezTo>
                        <a:pt x="1" y="22"/>
                        <a:pt x="2401" y="1816"/>
                        <a:pt x="2410" y="1816"/>
                      </a:cubicBezTo>
                      <a:lnTo>
                        <a:pt x="2419" y="1816"/>
                      </a:lnTo>
                      <a:cubicBezTo>
                        <a:pt x="2419" y="1807"/>
                        <a:pt x="2419" y="1798"/>
                        <a:pt x="2410" y="1798"/>
                      </a:cubicBezTo>
                      <a:lnTo>
                        <a:pt x="19" y="5"/>
                      </a:lnTo>
                      <a:cubicBezTo>
                        <a:pt x="16" y="2"/>
                        <a:pt x="14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27"/>
                <p:cNvSpPr/>
                <p:nvPr/>
              </p:nvSpPr>
              <p:spPr>
                <a:xfrm>
                  <a:off x="6046401" y="3679018"/>
                  <a:ext cx="9388" cy="12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0"/>
                      </a:moveTo>
                      <a:cubicBezTo>
                        <a:pt x="215" y="0"/>
                        <a:pt x="206" y="9"/>
                        <a:pt x="206" y="9"/>
                      </a:cubicBezTo>
                      <a:lnTo>
                        <a:pt x="1" y="2998"/>
                      </a:lnTo>
                      <a:cubicBezTo>
                        <a:pt x="1" y="3007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9"/>
                      </a:lnTo>
                      <a:cubicBezTo>
                        <a:pt x="224" y="9"/>
                        <a:pt x="22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27"/>
                <p:cNvSpPr/>
                <p:nvPr/>
              </p:nvSpPr>
              <p:spPr>
                <a:xfrm>
                  <a:off x="6046401" y="3742936"/>
                  <a:ext cx="110733" cy="6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2" extrusionOk="0">
                      <a:moveTo>
                        <a:pt x="2624" y="1"/>
                      </a:moveTo>
                      <a:lnTo>
                        <a:pt x="10" y="1464"/>
                      </a:lnTo>
                      <a:cubicBezTo>
                        <a:pt x="1" y="1464"/>
                        <a:pt x="1" y="1473"/>
                        <a:pt x="10" y="1482"/>
                      </a:cubicBezTo>
                      <a:lnTo>
                        <a:pt x="19" y="1482"/>
                      </a:lnTo>
                      <a:lnTo>
                        <a:pt x="2633" y="27"/>
                      </a:lnTo>
                      <a:cubicBezTo>
                        <a:pt x="2641" y="19"/>
                        <a:pt x="2641" y="19"/>
                        <a:pt x="2641" y="10"/>
                      </a:cubicBezTo>
                      <a:cubicBezTo>
                        <a:pt x="2633" y="1"/>
                        <a:pt x="2624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27"/>
                <p:cNvSpPr/>
                <p:nvPr/>
              </p:nvSpPr>
              <p:spPr>
                <a:xfrm>
                  <a:off x="6046401" y="3804256"/>
                  <a:ext cx="112242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0" extrusionOk="0">
                      <a:moveTo>
                        <a:pt x="10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659" y="1419"/>
                        <a:pt x="2659" y="1419"/>
                      </a:cubicBezTo>
                      <a:cubicBezTo>
                        <a:pt x="2668" y="1419"/>
                        <a:pt x="2668" y="1419"/>
                        <a:pt x="2668" y="1410"/>
                      </a:cubicBezTo>
                      <a:cubicBezTo>
                        <a:pt x="2677" y="1410"/>
                        <a:pt x="2668" y="1401"/>
                        <a:pt x="2668" y="140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27"/>
                <p:cNvSpPr/>
                <p:nvPr/>
              </p:nvSpPr>
              <p:spPr>
                <a:xfrm>
                  <a:off x="6046401" y="3804256"/>
                  <a:ext cx="12406" cy="125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9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98"/>
                        <a:pt x="295" y="2989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27"/>
                <p:cNvSpPr/>
                <p:nvPr/>
              </p:nvSpPr>
              <p:spPr>
                <a:xfrm>
                  <a:off x="5947694" y="3804256"/>
                  <a:ext cx="99877" cy="7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866" extrusionOk="0">
                      <a:moveTo>
                        <a:pt x="2365" y="1"/>
                      </a:moveTo>
                      <a:lnTo>
                        <a:pt x="10" y="1847"/>
                      </a:lnTo>
                      <a:cubicBezTo>
                        <a:pt x="10" y="1856"/>
                        <a:pt x="1" y="1856"/>
                        <a:pt x="10" y="1865"/>
                      </a:cubicBezTo>
                      <a:lnTo>
                        <a:pt x="27" y="1865"/>
                      </a:lnTo>
                      <a:lnTo>
                        <a:pt x="2374" y="19"/>
                      </a:lnTo>
                      <a:cubicBezTo>
                        <a:pt x="2383" y="10"/>
                        <a:pt x="2383" y="10"/>
                        <a:pt x="2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27"/>
                <p:cNvSpPr/>
                <p:nvPr/>
              </p:nvSpPr>
              <p:spPr>
                <a:xfrm>
                  <a:off x="5927869" y="3763516"/>
                  <a:ext cx="119702" cy="4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10" y="27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27"/>
                <p:cNvSpPr/>
                <p:nvPr/>
              </p:nvSpPr>
              <p:spPr>
                <a:xfrm>
                  <a:off x="6015762" y="3682581"/>
                  <a:ext cx="31812" cy="12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2" extrusionOk="0">
                      <a:moveTo>
                        <a:pt x="18" y="0"/>
                      </a:moveTo>
                      <a:cubicBezTo>
                        <a:pt x="15" y="0"/>
                        <a:pt x="12" y="1"/>
                        <a:pt x="9" y="4"/>
                      </a:cubicBezTo>
                      <a:cubicBezTo>
                        <a:pt x="9" y="4"/>
                        <a:pt x="0" y="4"/>
                        <a:pt x="0" y="13"/>
                      </a:cubicBezTo>
                      <a:lnTo>
                        <a:pt x="732" y="2913"/>
                      </a:lnTo>
                      <a:cubicBezTo>
                        <a:pt x="741" y="2922"/>
                        <a:pt x="741" y="2922"/>
                        <a:pt x="750" y="2922"/>
                      </a:cubicBezTo>
                      <a:cubicBezTo>
                        <a:pt x="759" y="2922"/>
                        <a:pt x="759" y="2913"/>
                        <a:pt x="759" y="2913"/>
                      </a:cubicBezTo>
                      <a:lnTo>
                        <a:pt x="27" y="4"/>
                      </a:lnTo>
                      <a:cubicBezTo>
                        <a:pt x="27" y="4"/>
                        <a:pt x="23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1" name="Google Shape;1741;p27"/>
              <p:cNvGrpSpPr/>
              <p:nvPr/>
            </p:nvGrpSpPr>
            <p:grpSpPr>
              <a:xfrm>
                <a:off x="-3125108" y="2258130"/>
                <a:ext cx="1748178" cy="1750707"/>
                <a:chOff x="5921163" y="3678641"/>
                <a:chExt cx="250933" cy="251311"/>
              </a:xfrm>
            </p:grpSpPr>
            <p:sp>
              <p:nvSpPr>
                <p:cNvPr id="1742" name="Google Shape;1742;p27"/>
                <p:cNvSpPr/>
                <p:nvPr/>
              </p:nvSpPr>
              <p:spPr>
                <a:xfrm>
                  <a:off x="6046401" y="3678641"/>
                  <a:ext cx="3060" cy="12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0"/>
                      </a:moveTo>
                      <a:cubicBezTo>
                        <a:pt x="54" y="0"/>
                        <a:pt x="45" y="9"/>
                        <a:pt x="45" y="18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8"/>
                      </a:lnTo>
                      <a:cubicBezTo>
                        <a:pt x="72" y="9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27"/>
                <p:cNvSpPr/>
                <p:nvPr/>
              </p:nvSpPr>
              <p:spPr>
                <a:xfrm>
                  <a:off x="6046401" y="3707813"/>
                  <a:ext cx="81562" cy="9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0"/>
                      </a:moveTo>
                      <a:cubicBezTo>
                        <a:pt x="1937" y="0"/>
                        <a:pt x="1928" y="0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37" y="18"/>
                      </a:lnTo>
                      <a:cubicBezTo>
                        <a:pt x="1946" y="18"/>
                        <a:pt x="1946" y="9"/>
                        <a:pt x="1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27"/>
                <p:cNvSpPr/>
                <p:nvPr/>
              </p:nvSpPr>
              <p:spPr>
                <a:xfrm>
                  <a:off x="6046401" y="3804256"/>
                  <a:ext cx="125696" cy="15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6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0"/>
                        <a:pt x="10" y="19"/>
                        <a:pt x="10" y="19"/>
                      </a:cubicBezTo>
                      <a:cubicBezTo>
                        <a:pt x="10" y="19"/>
                        <a:pt x="2980" y="375"/>
                        <a:pt x="2989" y="375"/>
                      </a:cubicBezTo>
                      <a:cubicBezTo>
                        <a:pt x="2989" y="375"/>
                        <a:pt x="2998" y="375"/>
                        <a:pt x="2998" y="367"/>
                      </a:cubicBezTo>
                      <a:cubicBezTo>
                        <a:pt x="2998" y="358"/>
                        <a:pt x="2989" y="358"/>
                        <a:pt x="2989" y="358"/>
                      </a:cubicBezTo>
                      <a:cubicBezTo>
                        <a:pt x="2989" y="358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27"/>
                <p:cNvSpPr/>
                <p:nvPr/>
              </p:nvSpPr>
              <p:spPr>
                <a:xfrm>
                  <a:off x="6046401" y="3804256"/>
                  <a:ext cx="56498" cy="1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0"/>
                      </a:cubicBezTo>
                      <a:lnTo>
                        <a:pt x="1321" y="2704"/>
                      </a:lnTo>
                      <a:lnTo>
                        <a:pt x="1339" y="2704"/>
                      </a:lnTo>
                      <a:cubicBezTo>
                        <a:pt x="1348" y="2704"/>
                        <a:pt x="1348" y="2695"/>
                        <a:pt x="1348" y="2686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27"/>
                <p:cNvSpPr/>
                <p:nvPr/>
              </p:nvSpPr>
              <p:spPr>
                <a:xfrm>
                  <a:off x="5982105" y="3804256"/>
                  <a:ext cx="65467" cy="10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88" extrusionOk="0">
                      <a:moveTo>
                        <a:pt x="1544" y="1"/>
                      </a:moveTo>
                      <a:lnTo>
                        <a:pt x="9" y="2570"/>
                      </a:lnTo>
                      <a:cubicBezTo>
                        <a:pt x="0" y="2579"/>
                        <a:pt x="0" y="2588"/>
                        <a:pt x="18" y="2588"/>
                      </a:cubicBezTo>
                      <a:lnTo>
                        <a:pt x="27" y="2588"/>
                      </a:lnTo>
                      <a:lnTo>
                        <a:pt x="1562" y="19"/>
                      </a:lnTo>
                      <a:cubicBezTo>
                        <a:pt x="1562" y="10"/>
                        <a:pt x="1562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27"/>
                <p:cNvSpPr/>
                <p:nvPr/>
              </p:nvSpPr>
              <p:spPr>
                <a:xfrm>
                  <a:off x="5921163" y="3804256"/>
                  <a:ext cx="126408" cy="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5" extrusionOk="0">
                      <a:moveTo>
                        <a:pt x="3007" y="1"/>
                      </a:moveTo>
                      <a:lnTo>
                        <a:pt x="9" y="108"/>
                      </a:lnTo>
                      <a:cubicBezTo>
                        <a:pt x="9" y="108"/>
                        <a:pt x="0" y="117"/>
                        <a:pt x="0" y="126"/>
                      </a:cubicBezTo>
                      <a:cubicBezTo>
                        <a:pt x="0" y="126"/>
                        <a:pt x="9" y="135"/>
                        <a:pt x="9" y="135"/>
                      </a:cubicBezTo>
                      <a:lnTo>
                        <a:pt x="3007" y="19"/>
                      </a:lnTo>
                      <a:cubicBezTo>
                        <a:pt x="3007" y="19"/>
                        <a:pt x="3016" y="19"/>
                        <a:pt x="3016" y="10"/>
                      </a:cubicBezTo>
                      <a:cubicBezTo>
                        <a:pt x="3016" y="1"/>
                        <a:pt x="3007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7"/>
                <p:cNvSpPr/>
                <p:nvPr/>
              </p:nvSpPr>
              <p:spPr>
                <a:xfrm>
                  <a:off x="5974267" y="3701526"/>
                  <a:ext cx="73305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70" extrusionOk="0">
                      <a:moveTo>
                        <a:pt x="15" y="1"/>
                      </a:moveTo>
                      <a:cubicBezTo>
                        <a:pt x="11" y="1"/>
                        <a:pt x="9" y="3"/>
                        <a:pt x="9" y="7"/>
                      </a:cubicBezTo>
                      <a:cubicBezTo>
                        <a:pt x="0" y="7"/>
                        <a:pt x="0" y="16"/>
                        <a:pt x="0" y="16"/>
                      </a:cubicBezTo>
                      <a:lnTo>
                        <a:pt x="1731" y="2470"/>
                      </a:lnTo>
                      <a:lnTo>
                        <a:pt x="1740" y="2470"/>
                      </a:lnTo>
                      <a:cubicBezTo>
                        <a:pt x="1749" y="2470"/>
                        <a:pt x="1749" y="2461"/>
                        <a:pt x="1749" y="2452"/>
                      </a:cubicBezTo>
                      <a:lnTo>
                        <a:pt x="27" y="7"/>
                      </a:lnTo>
                      <a:cubicBezTo>
                        <a:pt x="22" y="3"/>
                        <a:pt x="18" y="1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7"/>
                <p:cNvSpPr/>
                <p:nvPr/>
              </p:nvSpPr>
              <p:spPr>
                <a:xfrm>
                  <a:off x="6046401" y="3687610"/>
                  <a:ext cx="47906" cy="117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0"/>
                      </a:moveTo>
                      <a:cubicBezTo>
                        <a:pt x="1125" y="0"/>
                        <a:pt x="1125" y="9"/>
                        <a:pt x="1116" y="9"/>
                      </a:cubicBezTo>
                      <a:lnTo>
                        <a:pt x="1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8"/>
                      </a:lnTo>
                      <a:cubicBezTo>
                        <a:pt x="1143" y="9"/>
                        <a:pt x="1143" y="9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7"/>
                <p:cNvSpPr/>
                <p:nvPr/>
              </p:nvSpPr>
              <p:spPr>
                <a:xfrm>
                  <a:off x="6046401" y="3779946"/>
                  <a:ext cx="124187" cy="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9" extrusionOk="0">
                      <a:moveTo>
                        <a:pt x="2945" y="1"/>
                      </a:moveTo>
                      <a:lnTo>
                        <a:pt x="10" y="581"/>
                      </a:lnTo>
                      <a:cubicBezTo>
                        <a:pt x="10" y="581"/>
                        <a:pt x="1" y="590"/>
                        <a:pt x="1" y="590"/>
                      </a:cubicBezTo>
                      <a:cubicBezTo>
                        <a:pt x="10" y="599"/>
                        <a:pt x="10" y="599"/>
                        <a:pt x="19" y="599"/>
                      </a:cubicBezTo>
                      <a:lnTo>
                        <a:pt x="2954" y="19"/>
                      </a:lnTo>
                      <a:cubicBezTo>
                        <a:pt x="2963" y="19"/>
                        <a:pt x="2963" y="10"/>
                        <a:pt x="2963" y="10"/>
                      </a:cubicBezTo>
                      <a:cubicBezTo>
                        <a:pt x="2963" y="1"/>
                        <a:pt x="2954" y="1"/>
                        <a:pt x="29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27"/>
                <p:cNvSpPr/>
                <p:nvPr/>
              </p:nvSpPr>
              <p:spPr>
                <a:xfrm>
                  <a:off x="6046401" y="3804256"/>
                  <a:ext cx="88687" cy="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9" extrusionOk="0">
                      <a:moveTo>
                        <a:pt x="10" y="1"/>
                      </a:moveTo>
                      <a:cubicBezTo>
                        <a:pt x="1" y="10"/>
                        <a:pt x="1" y="10"/>
                        <a:pt x="10" y="19"/>
                      </a:cubicBezTo>
                      <a:lnTo>
                        <a:pt x="2088" y="2160"/>
                      </a:lnTo>
                      <a:cubicBezTo>
                        <a:pt x="2097" y="2169"/>
                        <a:pt x="2097" y="2169"/>
                        <a:pt x="2097" y="2169"/>
                      </a:cubicBezTo>
                      <a:cubicBezTo>
                        <a:pt x="2106" y="2169"/>
                        <a:pt x="2106" y="2169"/>
                        <a:pt x="2106" y="2160"/>
                      </a:cubicBezTo>
                      <a:cubicBezTo>
                        <a:pt x="2115" y="2160"/>
                        <a:pt x="2115" y="2151"/>
                        <a:pt x="2106" y="215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27"/>
                <p:cNvSpPr/>
                <p:nvPr/>
              </p:nvSpPr>
              <p:spPr>
                <a:xfrm>
                  <a:off x="6018738" y="3804256"/>
                  <a:ext cx="28836" cy="123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1"/>
                      </a:moveTo>
                      <a:cubicBezTo>
                        <a:pt x="670" y="1"/>
                        <a:pt x="670" y="1"/>
                        <a:pt x="661" y="10"/>
                      </a:cubicBezTo>
                      <a:lnTo>
                        <a:pt x="1" y="2927"/>
                      </a:lnTo>
                      <a:cubicBezTo>
                        <a:pt x="1" y="2927"/>
                        <a:pt x="1" y="2936"/>
                        <a:pt x="10" y="2936"/>
                      </a:cubicBezTo>
                      <a:cubicBezTo>
                        <a:pt x="18" y="2936"/>
                        <a:pt x="18" y="2936"/>
                        <a:pt x="18" y="2927"/>
                      </a:cubicBezTo>
                      <a:lnTo>
                        <a:pt x="688" y="10"/>
                      </a:lnTo>
                      <a:cubicBezTo>
                        <a:pt x="688" y="10"/>
                        <a:pt x="688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27"/>
                <p:cNvSpPr/>
                <p:nvPr/>
              </p:nvSpPr>
              <p:spPr>
                <a:xfrm>
                  <a:off x="5928623" y="3804256"/>
                  <a:ext cx="118948" cy="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4" extrusionOk="0">
                      <a:moveTo>
                        <a:pt x="2820" y="1"/>
                      </a:moveTo>
                      <a:lnTo>
                        <a:pt x="10" y="1027"/>
                      </a:lnTo>
                      <a:cubicBezTo>
                        <a:pt x="10" y="1036"/>
                        <a:pt x="1" y="1036"/>
                        <a:pt x="10" y="1045"/>
                      </a:cubicBezTo>
                      <a:cubicBezTo>
                        <a:pt x="10" y="1045"/>
                        <a:pt x="10" y="1053"/>
                        <a:pt x="19" y="1053"/>
                      </a:cubicBezTo>
                      <a:lnTo>
                        <a:pt x="2829" y="19"/>
                      </a:lnTo>
                      <a:cubicBezTo>
                        <a:pt x="2838" y="19"/>
                        <a:pt x="2838" y="10"/>
                        <a:pt x="2838" y="10"/>
                      </a:cubicBezTo>
                      <a:cubicBezTo>
                        <a:pt x="2838" y="1"/>
                        <a:pt x="2829" y="1"/>
                        <a:pt x="2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27"/>
                <p:cNvSpPr/>
                <p:nvPr/>
              </p:nvSpPr>
              <p:spPr>
                <a:xfrm>
                  <a:off x="5946185" y="3728937"/>
                  <a:ext cx="101386" cy="7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6" extrusionOk="0">
                      <a:moveTo>
                        <a:pt x="12" y="1"/>
                      </a:moveTo>
                      <a:cubicBezTo>
                        <a:pt x="9" y="1"/>
                        <a:pt x="7" y="5"/>
                        <a:pt x="1" y="5"/>
                      </a:cubicBezTo>
                      <a:cubicBezTo>
                        <a:pt x="1" y="14"/>
                        <a:pt x="1" y="14"/>
                        <a:pt x="1" y="22"/>
                      </a:cubicBezTo>
                      <a:cubicBezTo>
                        <a:pt x="1" y="22"/>
                        <a:pt x="2401" y="1816"/>
                        <a:pt x="2410" y="1816"/>
                      </a:cubicBezTo>
                      <a:lnTo>
                        <a:pt x="2419" y="1816"/>
                      </a:lnTo>
                      <a:cubicBezTo>
                        <a:pt x="2419" y="1807"/>
                        <a:pt x="2419" y="1798"/>
                        <a:pt x="2410" y="1798"/>
                      </a:cubicBezTo>
                      <a:lnTo>
                        <a:pt x="19" y="5"/>
                      </a:lnTo>
                      <a:cubicBezTo>
                        <a:pt x="16" y="2"/>
                        <a:pt x="14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27"/>
                <p:cNvSpPr/>
                <p:nvPr/>
              </p:nvSpPr>
              <p:spPr>
                <a:xfrm>
                  <a:off x="6046401" y="3679018"/>
                  <a:ext cx="9388" cy="12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0"/>
                      </a:moveTo>
                      <a:cubicBezTo>
                        <a:pt x="215" y="0"/>
                        <a:pt x="206" y="9"/>
                        <a:pt x="206" y="9"/>
                      </a:cubicBezTo>
                      <a:lnTo>
                        <a:pt x="1" y="2998"/>
                      </a:lnTo>
                      <a:cubicBezTo>
                        <a:pt x="1" y="3007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9"/>
                      </a:lnTo>
                      <a:cubicBezTo>
                        <a:pt x="224" y="9"/>
                        <a:pt x="22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27"/>
                <p:cNvSpPr/>
                <p:nvPr/>
              </p:nvSpPr>
              <p:spPr>
                <a:xfrm>
                  <a:off x="6046401" y="3742936"/>
                  <a:ext cx="110733" cy="6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2" extrusionOk="0">
                      <a:moveTo>
                        <a:pt x="2624" y="1"/>
                      </a:moveTo>
                      <a:lnTo>
                        <a:pt x="10" y="1464"/>
                      </a:lnTo>
                      <a:cubicBezTo>
                        <a:pt x="1" y="1464"/>
                        <a:pt x="1" y="1473"/>
                        <a:pt x="10" y="1482"/>
                      </a:cubicBezTo>
                      <a:lnTo>
                        <a:pt x="19" y="1482"/>
                      </a:lnTo>
                      <a:lnTo>
                        <a:pt x="2633" y="27"/>
                      </a:lnTo>
                      <a:cubicBezTo>
                        <a:pt x="2641" y="19"/>
                        <a:pt x="2641" y="19"/>
                        <a:pt x="2641" y="10"/>
                      </a:cubicBezTo>
                      <a:cubicBezTo>
                        <a:pt x="2633" y="1"/>
                        <a:pt x="2624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27"/>
                <p:cNvSpPr/>
                <p:nvPr/>
              </p:nvSpPr>
              <p:spPr>
                <a:xfrm>
                  <a:off x="6046401" y="3804256"/>
                  <a:ext cx="112242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0" extrusionOk="0">
                      <a:moveTo>
                        <a:pt x="10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659" y="1419"/>
                        <a:pt x="2659" y="1419"/>
                      </a:cubicBezTo>
                      <a:cubicBezTo>
                        <a:pt x="2668" y="1419"/>
                        <a:pt x="2668" y="1419"/>
                        <a:pt x="2668" y="1410"/>
                      </a:cubicBezTo>
                      <a:cubicBezTo>
                        <a:pt x="2677" y="1410"/>
                        <a:pt x="2668" y="1401"/>
                        <a:pt x="2668" y="140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27"/>
                <p:cNvSpPr/>
                <p:nvPr/>
              </p:nvSpPr>
              <p:spPr>
                <a:xfrm>
                  <a:off x="6046401" y="3804256"/>
                  <a:ext cx="12406" cy="125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9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98"/>
                        <a:pt x="295" y="2989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7"/>
                <p:cNvSpPr/>
                <p:nvPr/>
              </p:nvSpPr>
              <p:spPr>
                <a:xfrm>
                  <a:off x="5947694" y="3804256"/>
                  <a:ext cx="99877" cy="7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866" extrusionOk="0">
                      <a:moveTo>
                        <a:pt x="2365" y="1"/>
                      </a:moveTo>
                      <a:lnTo>
                        <a:pt x="10" y="1847"/>
                      </a:lnTo>
                      <a:cubicBezTo>
                        <a:pt x="10" y="1856"/>
                        <a:pt x="1" y="1856"/>
                        <a:pt x="10" y="1865"/>
                      </a:cubicBezTo>
                      <a:lnTo>
                        <a:pt x="27" y="1865"/>
                      </a:lnTo>
                      <a:lnTo>
                        <a:pt x="2374" y="19"/>
                      </a:lnTo>
                      <a:cubicBezTo>
                        <a:pt x="2383" y="10"/>
                        <a:pt x="2383" y="10"/>
                        <a:pt x="2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7"/>
                <p:cNvSpPr/>
                <p:nvPr/>
              </p:nvSpPr>
              <p:spPr>
                <a:xfrm>
                  <a:off x="5927869" y="3763516"/>
                  <a:ext cx="119702" cy="4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10" y="27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7"/>
                <p:cNvSpPr/>
                <p:nvPr/>
              </p:nvSpPr>
              <p:spPr>
                <a:xfrm>
                  <a:off x="6015762" y="3682581"/>
                  <a:ext cx="31812" cy="12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2" extrusionOk="0">
                      <a:moveTo>
                        <a:pt x="18" y="0"/>
                      </a:moveTo>
                      <a:cubicBezTo>
                        <a:pt x="15" y="0"/>
                        <a:pt x="12" y="1"/>
                        <a:pt x="9" y="4"/>
                      </a:cubicBezTo>
                      <a:cubicBezTo>
                        <a:pt x="9" y="4"/>
                        <a:pt x="0" y="4"/>
                        <a:pt x="0" y="13"/>
                      </a:cubicBezTo>
                      <a:lnTo>
                        <a:pt x="732" y="2913"/>
                      </a:lnTo>
                      <a:cubicBezTo>
                        <a:pt x="741" y="2922"/>
                        <a:pt x="741" y="2922"/>
                        <a:pt x="750" y="2922"/>
                      </a:cubicBezTo>
                      <a:cubicBezTo>
                        <a:pt x="759" y="2922"/>
                        <a:pt x="759" y="2913"/>
                        <a:pt x="759" y="2913"/>
                      </a:cubicBezTo>
                      <a:lnTo>
                        <a:pt x="27" y="4"/>
                      </a:lnTo>
                      <a:cubicBezTo>
                        <a:pt x="27" y="4"/>
                        <a:pt x="23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2" name="Google Shape;1762;p27"/>
              <p:cNvGrpSpPr/>
              <p:nvPr/>
            </p:nvGrpSpPr>
            <p:grpSpPr>
              <a:xfrm>
                <a:off x="-6144820" y="1422085"/>
                <a:ext cx="5121434" cy="2892101"/>
                <a:chOff x="6357900" y="3392995"/>
                <a:chExt cx="990242" cy="559238"/>
              </a:xfrm>
            </p:grpSpPr>
            <p:sp>
              <p:nvSpPr>
                <p:cNvPr id="1763" name="Google Shape;1763;p27"/>
                <p:cNvSpPr/>
                <p:nvPr/>
              </p:nvSpPr>
              <p:spPr>
                <a:xfrm rot="694860">
                  <a:off x="6829771" y="3805648"/>
                  <a:ext cx="65348" cy="3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1107" extrusionOk="0">
                      <a:moveTo>
                        <a:pt x="1651" y="1"/>
                      </a:moveTo>
                      <a:lnTo>
                        <a:pt x="1" y="732"/>
                      </a:lnTo>
                      <a:lnTo>
                        <a:pt x="161" y="1107"/>
                      </a:lnTo>
                      <a:lnTo>
                        <a:pt x="1812" y="375"/>
                      </a:lnTo>
                      <a:lnTo>
                        <a:pt x="16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7"/>
                <p:cNvSpPr/>
                <p:nvPr/>
              </p:nvSpPr>
              <p:spPr>
                <a:xfrm rot="694860">
                  <a:off x="6822274" y="3762320"/>
                  <a:ext cx="46018" cy="63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" h="1758" extrusionOk="0">
                      <a:moveTo>
                        <a:pt x="348" y="0"/>
                      </a:moveTo>
                      <a:lnTo>
                        <a:pt x="0" y="205"/>
                      </a:lnTo>
                      <a:lnTo>
                        <a:pt x="928" y="1758"/>
                      </a:lnTo>
                      <a:lnTo>
                        <a:pt x="1276" y="1544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7"/>
                <p:cNvSpPr/>
                <p:nvPr/>
              </p:nvSpPr>
              <p:spPr>
                <a:xfrm rot="694860">
                  <a:off x="6982441" y="3398271"/>
                  <a:ext cx="58604" cy="5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1653" extrusionOk="0">
                      <a:moveTo>
                        <a:pt x="1326" y="0"/>
                      </a:moveTo>
                      <a:cubicBezTo>
                        <a:pt x="1275" y="0"/>
                        <a:pt x="1223" y="23"/>
                        <a:pt x="1151" y="56"/>
                      </a:cubicBezTo>
                      <a:cubicBezTo>
                        <a:pt x="1071" y="91"/>
                        <a:pt x="964" y="145"/>
                        <a:pt x="812" y="189"/>
                      </a:cubicBezTo>
                      <a:cubicBezTo>
                        <a:pt x="652" y="234"/>
                        <a:pt x="482" y="270"/>
                        <a:pt x="313" y="287"/>
                      </a:cubicBezTo>
                      <a:cubicBezTo>
                        <a:pt x="304" y="287"/>
                        <a:pt x="295" y="296"/>
                        <a:pt x="295" y="305"/>
                      </a:cubicBezTo>
                      <a:cubicBezTo>
                        <a:pt x="295" y="314"/>
                        <a:pt x="304" y="323"/>
                        <a:pt x="313" y="323"/>
                      </a:cubicBezTo>
                      <a:cubicBezTo>
                        <a:pt x="491" y="305"/>
                        <a:pt x="661" y="270"/>
                        <a:pt x="821" y="225"/>
                      </a:cubicBezTo>
                      <a:cubicBezTo>
                        <a:pt x="982" y="172"/>
                        <a:pt x="1089" y="127"/>
                        <a:pt x="1160" y="91"/>
                      </a:cubicBezTo>
                      <a:cubicBezTo>
                        <a:pt x="1238" y="59"/>
                        <a:pt x="1283" y="36"/>
                        <a:pt x="1322" y="36"/>
                      </a:cubicBezTo>
                      <a:cubicBezTo>
                        <a:pt x="1337" y="36"/>
                        <a:pt x="1351" y="39"/>
                        <a:pt x="1366" y="47"/>
                      </a:cubicBezTo>
                      <a:cubicBezTo>
                        <a:pt x="1428" y="64"/>
                        <a:pt x="1481" y="136"/>
                        <a:pt x="1517" y="243"/>
                      </a:cubicBezTo>
                      <a:cubicBezTo>
                        <a:pt x="1597" y="475"/>
                        <a:pt x="1580" y="850"/>
                        <a:pt x="1419" y="1126"/>
                      </a:cubicBezTo>
                      <a:cubicBezTo>
                        <a:pt x="1226" y="1434"/>
                        <a:pt x="832" y="1615"/>
                        <a:pt x="375" y="1615"/>
                      </a:cubicBezTo>
                      <a:cubicBezTo>
                        <a:pt x="262" y="1615"/>
                        <a:pt x="146" y="1604"/>
                        <a:pt x="27" y="1581"/>
                      </a:cubicBezTo>
                      <a:cubicBezTo>
                        <a:pt x="18" y="1581"/>
                        <a:pt x="10" y="1590"/>
                        <a:pt x="1" y="1599"/>
                      </a:cubicBezTo>
                      <a:cubicBezTo>
                        <a:pt x="1" y="1608"/>
                        <a:pt x="10" y="1617"/>
                        <a:pt x="18" y="1617"/>
                      </a:cubicBezTo>
                      <a:cubicBezTo>
                        <a:pt x="134" y="1643"/>
                        <a:pt x="259" y="1652"/>
                        <a:pt x="375" y="1652"/>
                      </a:cubicBezTo>
                      <a:cubicBezTo>
                        <a:pt x="839" y="1652"/>
                        <a:pt x="1250" y="1465"/>
                        <a:pt x="1446" y="1144"/>
                      </a:cubicBezTo>
                      <a:cubicBezTo>
                        <a:pt x="1624" y="850"/>
                        <a:pt x="1624" y="466"/>
                        <a:pt x="1553" y="234"/>
                      </a:cubicBezTo>
                      <a:cubicBezTo>
                        <a:pt x="1517" y="118"/>
                        <a:pt x="1455" y="38"/>
                        <a:pt x="1383" y="11"/>
                      </a:cubicBezTo>
                      <a:cubicBezTo>
                        <a:pt x="1364" y="4"/>
                        <a:pt x="1345" y="0"/>
                        <a:pt x="1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7"/>
                <p:cNvSpPr/>
                <p:nvPr/>
              </p:nvSpPr>
              <p:spPr>
                <a:xfrm rot="694860">
                  <a:off x="6905223" y="3538119"/>
                  <a:ext cx="409257" cy="37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10450" extrusionOk="0">
                      <a:moveTo>
                        <a:pt x="5688" y="653"/>
                      </a:moveTo>
                      <a:cubicBezTo>
                        <a:pt x="7831" y="653"/>
                        <a:pt x="9753" y="2181"/>
                        <a:pt x="10170" y="4368"/>
                      </a:cubicBezTo>
                      <a:cubicBezTo>
                        <a:pt x="10643" y="6839"/>
                        <a:pt x="9020" y="9239"/>
                        <a:pt x="6539" y="9721"/>
                      </a:cubicBezTo>
                      <a:cubicBezTo>
                        <a:pt x="6251" y="9776"/>
                        <a:pt x="5963" y="9802"/>
                        <a:pt x="5680" y="9802"/>
                      </a:cubicBezTo>
                      <a:cubicBezTo>
                        <a:pt x="3527" y="9802"/>
                        <a:pt x="1605" y="8274"/>
                        <a:pt x="1187" y="6090"/>
                      </a:cubicBezTo>
                      <a:cubicBezTo>
                        <a:pt x="714" y="3610"/>
                        <a:pt x="2338" y="1210"/>
                        <a:pt x="4818" y="737"/>
                      </a:cubicBezTo>
                      <a:cubicBezTo>
                        <a:pt x="5110" y="681"/>
                        <a:pt x="5401" y="653"/>
                        <a:pt x="5688" y="653"/>
                      </a:cubicBezTo>
                      <a:close/>
                      <a:moveTo>
                        <a:pt x="5679" y="1"/>
                      </a:moveTo>
                      <a:cubicBezTo>
                        <a:pt x="5354" y="1"/>
                        <a:pt x="5024" y="31"/>
                        <a:pt x="4693" y="95"/>
                      </a:cubicBezTo>
                      <a:cubicBezTo>
                        <a:pt x="1865" y="639"/>
                        <a:pt x="0" y="3378"/>
                        <a:pt x="545" y="6215"/>
                      </a:cubicBezTo>
                      <a:cubicBezTo>
                        <a:pt x="1025" y="8711"/>
                        <a:pt x="3221" y="10449"/>
                        <a:pt x="5674" y="10449"/>
                      </a:cubicBezTo>
                      <a:cubicBezTo>
                        <a:pt x="6001" y="10449"/>
                        <a:pt x="6332" y="10418"/>
                        <a:pt x="6664" y="10354"/>
                      </a:cubicBezTo>
                      <a:cubicBezTo>
                        <a:pt x="9492" y="9810"/>
                        <a:pt x="11348" y="7071"/>
                        <a:pt x="10804" y="4243"/>
                      </a:cubicBezTo>
                      <a:cubicBezTo>
                        <a:pt x="10331" y="1747"/>
                        <a:pt x="8134" y="1"/>
                        <a:pt x="5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7"/>
                <p:cNvSpPr/>
                <p:nvPr/>
              </p:nvSpPr>
              <p:spPr>
                <a:xfrm rot="694860">
                  <a:off x="6391563" y="3531704"/>
                  <a:ext cx="409257" cy="37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10450" extrusionOk="0">
                      <a:moveTo>
                        <a:pt x="5681" y="653"/>
                      </a:moveTo>
                      <a:cubicBezTo>
                        <a:pt x="7829" y="653"/>
                        <a:pt x="9744" y="2181"/>
                        <a:pt x="10161" y="4369"/>
                      </a:cubicBezTo>
                      <a:cubicBezTo>
                        <a:pt x="10643" y="6840"/>
                        <a:pt x="9010" y="9239"/>
                        <a:pt x="6539" y="9721"/>
                      </a:cubicBezTo>
                      <a:cubicBezTo>
                        <a:pt x="6250" y="9776"/>
                        <a:pt x="5961" y="9803"/>
                        <a:pt x="5676" y="9803"/>
                      </a:cubicBezTo>
                      <a:cubicBezTo>
                        <a:pt x="3525" y="9803"/>
                        <a:pt x="1603" y="8281"/>
                        <a:pt x="1178" y="6090"/>
                      </a:cubicBezTo>
                      <a:cubicBezTo>
                        <a:pt x="705" y="3610"/>
                        <a:pt x="2337" y="1211"/>
                        <a:pt x="4809" y="738"/>
                      </a:cubicBezTo>
                      <a:cubicBezTo>
                        <a:pt x="5101" y="681"/>
                        <a:pt x="5393" y="653"/>
                        <a:pt x="5681" y="653"/>
                      </a:cubicBezTo>
                      <a:close/>
                      <a:moveTo>
                        <a:pt x="5679" y="1"/>
                      </a:moveTo>
                      <a:cubicBezTo>
                        <a:pt x="5354" y="1"/>
                        <a:pt x="5024" y="32"/>
                        <a:pt x="4693" y="95"/>
                      </a:cubicBezTo>
                      <a:cubicBezTo>
                        <a:pt x="1856" y="640"/>
                        <a:pt x="0" y="3387"/>
                        <a:pt x="544" y="6215"/>
                      </a:cubicBezTo>
                      <a:cubicBezTo>
                        <a:pt x="1025" y="8711"/>
                        <a:pt x="3214" y="10449"/>
                        <a:pt x="5666" y="10449"/>
                      </a:cubicBezTo>
                      <a:cubicBezTo>
                        <a:pt x="5992" y="10449"/>
                        <a:pt x="6323" y="10418"/>
                        <a:pt x="6655" y="10355"/>
                      </a:cubicBezTo>
                      <a:cubicBezTo>
                        <a:pt x="9483" y="9810"/>
                        <a:pt x="11348" y="7072"/>
                        <a:pt x="10804" y="4244"/>
                      </a:cubicBezTo>
                      <a:cubicBezTo>
                        <a:pt x="10323" y="1747"/>
                        <a:pt x="8132" y="1"/>
                        <a:pt x="5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7"/>
                <p:cNvSpPr/>
                <p:nvPr/>
              </p:nvSpPr>
              <p:spPr>
                <a:xfrm rot="694860">
                  <a:off x="6939034" y="3443313"/>
                  <a:ext cx="204015" cy="26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7" h="7485" extrusionOk="0">
                      <a:moveTo>
                        <a:pt x="269" y="0"/>
                      </a:moveTo>
                      <a:lnTo>
                        <a:pt x="1" y="196"/>
                      </a:lnTo>
                      <a:lnTo>
                        <a:pt x="5398" y="7485"/>
                      </a:lnTo>
                      <a:lnTo>
                        <a:pt x="5657" y="7289"/>
                      </a:lnTo>
                      <a:lnTo>
                        <a:pt x="2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7"/>
                <p:cNvSpPr/>
                <p:nvPr/>
              </p:nvSpPr>
              <p:spPr>
                <a:xfrm rot="694860">
                  <a:off x="6825568" y="3491657"/>
                  <a:ext cx="171197" cy="27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7" h="7691" extrusionOk="0">
                      <a:moveTo>
                        <a:pt x="4185" y="0"/>
                      </a:moveTo>
                      <a:lnTo>
                        <a:pt x="1" y="7369"/>
                      </a:lnTo>
                      <a:lnTo>
                        <a:pt x="563" y="7690"/>
                      </a:lnTo>
                      <a:lnTo>
                        <a:pt x="4747" y="321"/>
                      </a:lnTo>
                      <a:lnTo>
                        <a:pt x="4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7"/>
                <p:cNvSpPr/>
                <p:nvPr/>
              </p:nvSpPr>
              <p:spPr>
                <a:xfrm rot="694860">
                  <a:off x="6737955" y="3475269"/>
                  <a:ext cx="269291" cy="6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750" extrusionOk="0">
                      <a:moveTo>
                        <a:pt x="7413" y="1"/>
                      </a:moveTo>
                      <a:lnTo>
                        <a:pt x="0" y="1428"/>
                      </a:lnTo>
                      <a:lnTo>
                        <a:pt x="62" y="1749"/>
                      </a:lnTo>
                      <a:lnTo>
                        <a:pt x="7467" y="322"/>
                      </a:lnTo>
                      <a:lnTo>
                        <a:pt x="74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7"/>
                <p:cNvSpPr/>
                <p:nvPr/>
              </p:nvSpPr>
              <p:spPr>
                <a:xfrm rot="694860">
                  <a:off x="6613766" y="3490606"/>
                  <a:ext cx="110393" cy="244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2" extrusionOk="0">
                      <a:moveTo>
                        <a:pt x="2757" y="0"/>
                      </a:moveTo>
                      <a:lnTo>
                        <a:pt x="0" y="6647"/>
                      </a:lnTo>
                      <a:lnTo>
                        <a:pt x="304" y="6771"/>
                      </a:lnTo>
                      <a:lnTo>
                        <a:pt x="3060" y="125"/>
                      </a:lnTo>
                      <a:lnTo>
                        <a:pt x="27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7"/>
                <p:cNvSpPr/>
                <p:nvPr/>
              </p:nvSpPr>
              <p:spPr>
                <a:xfrm rot="694860">
                  <a:off x="6580704" y="3706011"/>
                  <a:ext cx="30943" cy="28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790" extrusionOk="0">
                      <a:moveTo>
                        <a:pt x="436" y="0"/>
                      </a:moveTo>
                      <a:cubicBezTo>
                        <a:pt x="410" y="0"/>
                        <a:pt x="384" y="3"/>
                        <a:pt x="358" y="8"/>
                      </a:cubicBezTo>
                      <a:cubicBezTo>
                        <a:pt x="143" y="53"/>
                        <a:pt x="1" y="258"/>
                        <a:pt x="45" y="472"/>
                      </a:cubicBezTo>
                      <a:cubicBezTo>
                        <a:pt x="77" y="656"/>
                        <a:pt x="246" y="790"/>
                        <a:pt x="434" y="790"/>
                      </a:cubicBezTo>
                      <a:cubicBezTo>
                        <a:pt x="456" y="790"/>
                        <a:pt x="478" y="788"/>
                        <a:pt x="500" y="784"/>
                      </a:cubicBezTo>
                      <a:cubicBezTo>
                        <a:pt x="714" y="740"/>
                        <a:pt x="857" y="535"/>
                        <a:pt x="813" y="321"/>
                      </a:cubicBezTo>
                      <a:cubicBezTo>
                        <a:pt x="781" y="133"/>
                        <a:pt x="620" y="0"/>
                        <a:pt x="436" y="0"/>
                      </a:cubicBezTo>
                      <a:close/>
                    </a:path>
                  </a:pathLst>
                </a:custGeom>
                <a:solidFill>
                  <a:srgbClr val="210B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7"/>
                <p:cNvSpPr/>
                <p:nvPr/>
              </p:nvSpPr>
              <p:spPr>
                <a:xfrm rot="694860">
                  <a:off x="6555450" y="3682604"/>
                  <a:ext cx="79846" cy="7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" h="2036" extrusionOk="0">
                      <a:moveTo>
                        <a:pt x="1104" y="0"/>
                      </a:moveTo>
                      <a:cubicBezTo>
                        <a:pt x="1041" y="0"/>
                        <a:pt x="976" y="6"/>
                        <a:pt x="911" y="19"/>
                      </a:cubicBezTo>
                      <a:cubicBezTo>
                        <a:pt x="367" y="126"/>
                        <a:pt x="1" y="661"/>
                        <a:pt x="108" y="1205"/>
                      </a:cubicBezTo>
                      <a:cubicBezTo>
                        <a:pt x="202" y="1694"/>
                        <a:pt x="631" y="2036"/>
                        <a:pt x="1104" y="2036"/>
                      </a:cubicBezTo>
                      <a:cubicBezTo>
                        <a:pt x="1167" y="2036"/>
                        <a:pt x="1231" y="2030"/>
                        <a:pt x="1294" y="2017"/>
                      </a:cubicBezTo>
                      <a:cubicBezTo>
                        <a:pt x="1848" y="1910"/>
                        <a:pt x="2213" y="1375"/>
                        <a:pt x="2106" y="822"/>
                      </a:cubicBezTo>
                      <a:cubicBezTo>
                        <a:pt x="2012" y="342"/>
                        <a:pt x="1584" y="0"/>
                        <a:pt x="1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7"/>
                <p:cNvSpPr/>
                <p:nvPr/>
              </p:nvSpPr>
              <p:spPr>
                <a:xfrm rot="694860">
                  <a:off x="7094389" y="3712392"/>
                  <a:ext cx="30943" cy="28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785" extrusionOk="0">
                      <a:moveTo>
                        <a:pt x="437" y="1"/>
                      </a:moveTo>
                      <a:cubicBezTo>
                        <a:pt x="411" y="1"/>
                        <a:pt x="384" y="4"/>
                        <a:pt x="358" y="9"/>
                      </a:cubicBezTo>
                      <a:cubicBezTo>
                        <a:pt x="144" y="45"/>
                        <a:pt x="1" y="259"/>
                        <a:pt x="46" y="464"/>
                      </a:cubicBezTo>
                      <a:cubicBezTo>
                        <a:pt x="85" y="652"/>
                        <a:pt x="247" y="785"/>
                        <a:pt x="431" y="785"/>
                      </a:cubicBezTo>
                      <a:cubicBezTo>
                        <a:pt x="457" y="785"/>
                        <a:pt x="483" y="782"/>
                        <a:pt x="509" y="776"/>
                      </a:cubicBezTo>
                      <a:cubicBezTo>
                        <a:pt x="724" y="741"/>
                        <a:pt x="857" y="535"/>
                        <a:pt x="822" y="321"/>
                      </a:cubicBezTo>
                      <a:cubicBezTo>
                        <a:pt x="783" y="134"/>
                        <a:pt x="620" y="1"/>
                        <a:pt x="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7"/>
                <p:cNvSpPr/>
                <p:nvPr/>
              </p:nvSpPr>
              <p:spPr>
                <a:xfrm rot="694860">
                  <a:off x="6569833" y="3663278"/>
                  <a:ext cx="311162" cy="1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8" h="3333" extrusionOk="0">
                      <a:moveTo>
                        <a:pt x="6592" y="161"/>
                      </a:moveTo>
                      <a:cubicBezTo>
                        <a:pt x="7017" y="161"/>
                        <a:pt x="7420" y="278"/>
                        <a:pt x="7753" y="505"/>
                      </a:cubicBezTo>
                      <a:cubicBezTo>
                        <a:pt x="8101" y="746"/>
                        <a:pt x="8315" y="1076"/>
                        <a:pt x="8360" y="1433"/>
                      </a:cubicBezTo>
                      <a:cubicBezTo>
                        <a:pt x="8458" y="2146"/>
                        <a:pt x="7887" y="2887"/>
                        <a:pt x="7022" y="3172"/>
                      </a:cubicBezTo>
                      <a:cubicBezTo>
                        <a:pt x="902" y="2958"/>
                        <a:pt x="215" y="2396"/>
                        <a:pt x="206" y="2164"/>
                      </a:cubicBezTo>
                      <a:cubicBezTo>
                        <a:pt x="197" y="1950"/>
                        <a:pt x="750" y="1326"/>
                        <a:pt x="6067" y="219"/>
                      </a:cubicBezTo>
                      <a:cubicBezTo>
                        <a:pt x="6094" y="219"/>
                        <a:pt x="6130" y="210"/>
                        <a:pt x="6156" y="202"/>
                      </a:cubicBezTo>
                      <a:cubicBezTo>
                        <a:pt x="6303" y="174"/>
                        <a:pt x="6449" y="161"/>
                        <a:pt x="6592" y="161"/>
                      </a:cubicBezTo>
                      <a:close/>
                      <a:moveTo>
                        <a:pt x="6608" y="1"/>
                      </a:moveTo>
                      <a:cubicBezTo>
                        <a:pt x="6418" y="1"/>
                        <a:pt x="6224" y="23"/>
                        <a:pt x="6031" y="68"/>
                      </a:cubicBezTo>
                      <a:cubicBezTo>
                        <a:pt x="1" y="1317"/>
                        <a:pt x="37" y="1959"/>
                        <a:pt x="45" y="2173"/>
                      </a:cubicBezTo>
                      <a:cubicBezTo>
                        <a:pt x="54" y="2396"/>
                        <a:pt x="90" y="3092"/>
                        <a:pt x="7031" y="3333"/>
                      </a:cubicBezTo>
                      <a:lnTo>
                        <a:pt x="7048" y="3333"/>
                      </a:lnTo>
                      <a:lnTo>
                        <a:pt x="7057" y="3324"/>
                      </a:lnTo>
                      <a:cubicBezTo>
                        <a:pt x="8003" y="3029"/>
                        <a:pt x="8628" y="2209"/>
                        <a:pt x="8529" y="1415"/>
                      </a:cubicBezTo>
                      <a:cubicBezTo>
                        <a:pt x="8476" y="1004"/>
                        <a:pt x="8226" y="639"/>
                        <a:pt x="7842" y="371"/>
                      </a:cubicBezTo>
                      <a:cubicBezTo>
                        <a:pt x="7491" y="126"/>
                        <a:pt x="7060" y="1"/>
                        <a:pt x="66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7"/>
                <p:cNvSpPr/>
                <p:nvPr/>
              </p:nvSpPr>
              <p:spPr>
                <a:xfrm rot="694860">
                  <a:off x="6737181" y="3672599"/>
                  <a:ext cx="146096" cy="13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1" h="3731" extrusionOk="0">
                      <a:moveTo>
                        <a:pt x="2021" y="0"/>
                      </a:moveTo>
                      <a:cubicBezTo>
                        <a:pt x="1908" y="0"/>
                        <a:pt x="1793" y="11"/>
                        <a:pt x="1678" y="32"/>
                      </a:cubicBezTo>
                      <a:cubicBezTo>
                        <a:pt x="661" y="228"/>
                        <a:pt x="0" y="1210"/>
                        <a:pt x="197" y="2218"/>
                      </a:cubicBezTo>
                      <a:cubicBezTo>
                        <a:pt x="370" y="3110"/>
                        <a:pt x="1153" y="3730"/>
                        <a:pt x="2030" y="3730"/>
                      </a:cubicBezTo>
                      <a:cubicBezTo>
                        <a:pt x="2143" y="3730"/>
                        <a:pt x="2258" y="3720"/>
                        <a:pt x="2373" y="3699"/>
                      </a:cubicBezTo>
                      <a:cubicBezTo>
                        <a:pt x="3390" y="3502"/>
                        <a:pt x="4051" y="2521"/>
                        <a:pt x="3854" y="1513"/>
                      </a:cubicBezTo>
                      <a:cubicBezTo>
                        <a:pt x="3680" y="620"/>
                        <a:pt x="2898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7"/>
                <p:cNvSpPr/>
                <p:nvPr/>
              </p:nvSpPr>
              <p:spPr>
                <a:xfrm rot="694860">
                  <a:off x="6769866" y="3700716"/>
                  <a:ext cx="87203" cy="80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" h="2227" extrusionOk="0">
                      <a:moveTo>
                        <a:pt x="1209" y="0"/>
                      </a:moveTo>
                      <a:cubicBezTo>
                        <a:pt x="1140" y="0"/>
                        <a:pt x="1070" y="7"/>
                        <a:pt x="1000" y="20"/>
                      </a:cubicBezTo>
                      <a:cubicBezTo>
                        <a:pt x="402" y="136"/>
                        <a:pt x="0" y="725"/>
                        <a:pt x="116" y="1323"/>
                      </a:cubicBezTo>
                      <a:cubicBezTo>
                        <a:pt x="219" y="1858"/>
                        <a:pt x="682" y="2226"/>
                        <a:pt x="1206" y="2226"/>
                      </a:cubicBezTo>
                      <a:cubicBezTo>
                        <a:pt x="1276" y="2226"/>
                        <a:pt x="1347" y="2220"/>
                        <a:pt x="1419" y="2206"/>
                      </a:cubicBezTo>
                      <a:cubicBezTo>
                        <a:pt x="2025" y="2090"/>
                        <a:pt x="2418" y="1510"/>
                        <a:pt x="2302" y="904"/>
                      </a:cubicBezTo>
                      <a:cubicBezTo>
                        <a:pt x="2199" y="375"/>
                        <a:pt x="1735" y="0"/>
                        <a:pt x="1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7"/>
                <p:cNvSpPr/>
                <p:nvPr/>
              </p:nvSpPr>
              <p:spPr>
                <a:xfrm rot="694860">
                  <a:off x="6711478" y="3457508"/>
                  <a:ext cx="41510" cy="4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1349" extrusionOk="0">
                      <a:moveTo>
                        <a:pt x="259" y="1"/>
                      </a:moveTo>
                      <a:lnTo>
                        <a:pt x="0" y="197"/>
                      </a:lnTo>
                      <a:lnTo>
                        <a:pt x="901" y="1348"/>
                      </a:lnTo>
                      <a:lnTo>
                        <a:pt x="1151" y="1143"/>
                      </a:lnTo>
                      <a:lnTo>
                        <a:pt x="2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7"/>
                <p:cNvSpPr/>
                <p:nvPr/>
              </p:nvSpPr>
              <p:spPr>
                <a:xfrm rot="694860">
                  <a:off x="6666348" y="3429791"/>
                  <a:ext cx="115225" cy="4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1169" extrusionOk="0">
                      <a:moveTo>
                        <a:pt x="1449" y="0"/>
                      </a:moveTo>
                      <a:cubicBezTo>
                        <a:pt x="520" y="0"/>
                        <a:pt x="266" y="280"/>
                        <a:pt x="197" y="367"/>
                      </a:cubicBezTo>
                      <a:cubicBezTo>
                        <a:pt x="161" y="420"/>
                        <a:pt x="1" y="617"/>
                        <a:pt x="63" y="813"/>
                      </a:cubicBezTo>
                      <a:cubicBezTo>
                        <a:pt x="125" y="1018"/>
                        <a:pt x="393" y="1098"/>
                        <a:pt x="473" y="1125"/>
                      </a:cubicBezTo>
                      <a:cubicBezTo>
                        <a:pt x="569" y="1155"/>
                        <a:pt x="662" y="1168"/>
                        <a:pt x="753" y="1168"/>
                      </a:cubicBezTo>
                      <a:cubicBezTo>
                        <a:pt x="1046" y="1168"/>
                        <a:pt x="1331" y="1036"/>
                        <a:pt x="1705" y="893"/>
                      </a:cubicBezTo>
                      <a:cubicBezTo>
                        <a:pt x="2775" y="501"/>
                        <a:pt x="3194" y="528"/>
                        <a:pt x="3194" y="385"/>
                      </a:cubicBezTo>
                      <a:cubicBezTo>
                        <a:pt x="3194" y="171"/>
                        <a:pt x="2213" y="19"/>
                        <a:pt x="1535" y="1"/>
                      </a:cubicBezTo>
                      <a:cubicBezTo>
                        <a:pt x="1506" y="1"/>
                        <a:pt x="1477" y="0"/>
                        <a:pt x="14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7"/>
                <p:cNvSpPr/>
                <p:nvPr/>
              </p:nvSpPr>
              <p:spPr>
                <a:xfrm rot="694860">
                  <a:off x="6968758" y="3408539"/>
                  <a:ext cx="28058" cy="3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875" extrusionOk="0">
                      <a:moveTo>
                        <a:pt x="527" y="0"/>
                      </a:moveTo>
                      <a:cubicBezTo>
                        <a:pt x="349" y="250"/>
                        <a:pt x="179" y="500"/>
                        <a:pt x="1" y="749"/>
                      </a:cubicBezTo>
                      <a:cubicBezTo>
                        <a:pt x="81" y="794"/>
                        <a:pt x="153" y="830"/>
                        <a:pt x="233" y="874"/>
                      </a:cubicBezTo>
                      <a:lnTo>
                        <a:pt x="777" y="205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7"/>
                <p:cNvSpPr/>
                <p:nvPr/>
              </p:nvSpPr>
              <p:spPr>
                <a:xfrm rot="694860">
                  <a:off x="6977494" y="3398109"/>
                  <a:ext cx="30907" cy="28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791" extrusionOk="0">
                      <a:moveTo>
                        <a:pt x="436" y="1"/>
                      </a:moveTo>
                      <a:cubicBezTo>
                        <a:pt x="410" y="1"/>
                        <a:pt x="384" y="3"/>
                        <a:pt x="357" y="9"/>
                      </a:cubicBezTo>
                      <a:cubicBezTo>
                        <a:pt x="143" y="45"/>
                        <a:pt x="0" y="259"/>
                        <a:pt x="45" y="473"/>
                      </a:cubicBezTo>
                      <a:cubicBezTo>
                        <a:pt x="77" y="664"/>
                        <a:pt x="251" y="791"/>
                        <a:pt x="440" y="791"/>
                      </a:cubicBezTo>
                      <a:cubicBezTo>
                        <a:pt x="463" y="791"/>
                        <a:pt x="486" y="789"/>
                        <a:pt x="509" y="785"/>
                      </a:cubicBezTo>
                      <a:cubicBezTo>
                        <a:pt x="723" y="741"/>
                        <a:pt x="857" y="535"/>
                        <a:pt x="821" y="321"/>
                      </a:cubicBezTo>
                      <a:cubicBezTo>
                        <a:pt x="782" y="134"/>
                        <a:pt x="620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7"/>
                <p:cNvSpPr/>
                <p:nvPr/>
              </p:nvSpPr>
              <p:spPr>
                <a:xfrm rot="694860">
                  <a:off x="6980229" y="3420301"/>
                  <a:ext cx="112015" cy="112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3133" extrusionOk="0">
                      <a:moveTo>
                        <a:pt x="1732" y="1295"/>
                      </a:moveTo>
                      <a:cubicBezTo>
                        <a:pt x="1874" y="1295"/>
                        <a:pt x="2053" y="1393"/>
                        <a:pt x="2204" y="1571"/>
                      </a:cubicBezTo>
                      <a:cubicBezTo>
                        <a:pt x="2222" y="1598"/>
                        <a:pt x="2249" y="1634"/>
                        <a:pt x="2267" y="1660"/>
                      </a:cubicBezTo>
                      <a:cubicBezTo>
                        <a:pt x="2097" y="1821"/>
                        <a:pt x="1928" y="1973"/>
                        <a:pt x="1758" y="2089"/>
                      </a:cubicBezTo>
                      <a:cubicBezTo>
                        <a:pt x="1477" y="2296"/>
                        <a:pt x="1239" y="2417"/>
                        <a:pt x="1126" y="2417"/>
                      </a:cubicBezTo>
                      <a:cubicBezTo>
                        <a:pt x="1102" y="2417"/>
                        <a:pt x="1084" y="2412"/>
                        <a:pt x="1071" y="2401"/>
                      </a:cubicBezTo>
                      <a:cubicBezTo>
                        <a:pt x="1018" y="2356"/>
                        <a:pt x="1027" y="2213"/>
                        <a:pt x="1089" y="2035"/>
                      </a:cubicBezTo>
                      <a:cubicBezTo>
                        <a:pt x="1196" y="1687"/>
                        <a:pt x="1455" y="1312"/>
                        <a:pt x="1714" y="1295"/>
                      </a:cubicBezTo>
                      <a:close/>
                      <a:moveTo>
                        <a:pt x="756" y="1"/>
                      </a:moveTo>
                      <a:cubicBezTo>
                        <a:pt x="511" y="1"/>
                        <a:pt x="265" y="12"/>
                        <a:pt x="19" y="37"/>
                      </a:cubicBezTo>
                      <a:cubicBezTo>
                        <a:pt x="10" y="37"/>
                        <a:pt x="1" y="46"/>
                        <a:pt x="1" y="64"/>
                      </a:cubicBezTo>
                      <a:cubicBezTo>
                        <a:pt x="1" y="72"/>
                        <a:pt x="10" y="72"/>
                        <a:pt x="28" y="72"/>
                      </a:cubicBezTo>
                      <a:cubicBezTo>
                        <a:pt x="269" y="47"/>
                        <a:pt x="513" y="36"/>
                        <a:pt x="757" y="36"/>
                      </a:cubicBezTo>
                      <a:cubicBezTo>
                        <a:pt x="946" y="36"/>
                        <a:pt x="1134" y="43"/>
                        <a:pt x="1321" y="55"/>
                      </a:cubicBezTo>
                      <a:cubicBezTo>
                        <a:pt x="1990" y="108"/>
                        <a:pt x="2838" y="162"/>
                        <a:pt x="2963" y="483"/>
                      </a:cubicBezTo>
                      <a:cubicBezTo>
                        <a:pt x="3070" y="759"/>
                        <a:pt x="2713" y="1232"/>
                        <a:pt x="2294" y="1643"/>
                      </a:cubicBezTo>
                      <a:cubicBezTo>
                        <a:pt x="2276" y="1607"/>
                        <a:pt x="2249" y="1580"/>
                        <a:pt x="2231" y="1553"/>
                      </a:cubicBezTo>
                      <a:cubicBezTo>
                        <a:pt x="2073" y="1370"/>
                        <a:pt x="1900" y="1257"/>
                        <a:pt x="1739" y="1257"/>
                      </a:cubicBezTo>
                      <a:cubicBezTo>
                        <a:pt x="1728" y="1257"/>
                        <a:pt x="1716" y="1258"/>
                        <a:pt x="1705" y="1259"/>
                      </a:cubicBezTo>
                      <a:cubicBezTo>
                        <a:pt x="1401" y="1277"/>
                        <a:pt x="1143" y="1723"/>
                        <a:pt x="1054" y="2017"/>
                      </a:cubicBezTo>
                      <a:cubicBezTo>
                        <a:pt x="982" y="2222"/>
                        <a:pt x="982" y="2374"/>
                        <a:pt x="1045" y="2428"/>
                      </a:cubicBezTo>
                      <a:cubicBezTo>
                        <a:pt x="1065" y="2443"/>
                        <a:pt x="1092" y="2450"/>
                        <a:pt x="1123" y="2450"/>
                      </a:cubicBezTo>
                      <a:cubicBezTo>
                        <a:pt x="1311" y="2450"/>
                        <a:pt x="1663" y="2207"/>
                        <a:pt x="1785" y="2115"/>
                      </a:cubicBezTo>
                      <a:cubicBezTo>
                        <a:pt x="1946" y="1999"/>
                        <a:pt x="2124" y="1857"/>
                        <a:pt x="2294" y="1696"/>
                      </a:cubicBezTo>
                      <a:cubicBezTo>
                        <a:pt x="2427" y="1910"/>
                        <a:pt x="2526" y="2213"/>
                        <a:pt x="2454" y="2508"/>
                      </a:cubicBezTo>
                      <a:cubicBezTo>
                        <a:pt x="2365" y="2829"/>
                        <a:pt x="2106" y="3016"/>
                        <a:pt x="1955" y="3097"/>
                      </a:cubicBezTo>
                      <a:cubicBezTo>
                        <a:pt x="1946" y="3106"/>
                        <a:pt x="1946" y="3114"/>
                        <a:pt x="1946" y="3123"/>
                      </a:cubicBezTo>
                      <a:cubicBezTo>
                        <a:pt x="1955" y="3132"/>
                        <a:pt x="1963" y="3132"/>
                        <a:pt x="1963" y="3132"/>
                      </a:cubicBezTo>
                      <a:lnTo>
                        <a:pt x="1972" y="3132"/>
                      </a:lnTo>
                      <a:cubicBezTo>
                        <a:pt x="2133" y="3043"/>
                        <a:pt x="2401" y="2847"/>
                        <a:pt x="2490" y="2517"/>
                      </a:cubicBezTo>
                      <a:cubicBezTo>
                        <a:pt x="2570" y="2205"/>
                        <a:pt x="2463" y="1892"/>
                        <a:pt x="2320" y="1669"/>
                      </a:cubicBezTo>
                      <a:cubicBezTo>
                        <a:pt x="2749" y="1259"/>
                        <a:pt x="3105" y="768"/>
                        <a:pt x="2998" y="474"/>
                      </a:cubicBezTo>
                      <a:cubicBezTo>
                        <a:pt x="2865" y="126"/>
                        <a:pt x="2044" y="72"/>
                        <a:pt x="1321" y="19"/>
                      </a:cubicBezTo>
                      <a:cubicBezTo>
                        <a:pt x="1134" y="7"/>
                        <a:pt x="946" y="1"/>
                        <a:pt x="7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7"/>
                <p:cNvSpPr/>
                <p:nvPr/>
              </p:nvSpPr>
              <p:spPr>
                <a:xfrm rot="694860">
                  <a:off x="6786779" y="3720987"/>
                  <a:ext cx="66647" cy="2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822" extrusionOk="0">
                      <a:moveTo>
                        <a:pt x="99" y="1"/>
                      </a:moveTo>
                      <a:lnTo>
                        <a:pt x="0" y="402"/>
                      </a:lnTo>
                      <a:lnTo>
                        <a:pt x="1758" y="822"/>
                      </a:lnTo>
                      <a:lnTo>
                        <a:pt x="1847" y="420"/>
                      </a:lnTo>
                      <a:lnTo>
                        <a:pt x="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7"/>
                <p:cNvSpPr/>
                <p:nvPr/>
              </p:nvSpPr>
              <p:spPr>
                <a:xfrm rot="694860">
                  <a:off x="6870293" y="3698122"/>
                  <a:ext cx="244876" cy="50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1411" extrusionOk="0">
                      <a:moveTo>
                        <a:pt x="6727" y="1"/>
                      </a:moveTo>
                      <a:cubicBezTo>
                        <a:pt x="4488" y="340"/>
                        <a:pt x="2240" y="679"/>
                        <a:pt x="0" y="1018"/>
                      </a:cubicBezTo>
                      <a:cubicBezTo>
                        <a:pt x="81" y="1152"/>
                        <a:pt x="152" y="1277"/>
                        <a:pt x="232" y="1410"/>
                      </a:cubicBezTo>
                      <a:cubicBezTo>
                        <a:pt x="2418" y="1080"/>
                        <a:pt x="4604" y="750"/>
                        <a:pt x="6789" y="429"/>
                      </a:cubicBezTo>
                      <a:lnTo>
                        <a:pt x="6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5" name="Google Shape;1785;p27"/>
            <p:cNvGrpSpPr/>
            <p:nvPr/>
          </p:nvGrpSpPr>
          <p:grpSpPr>
            <a:xfrm flipH="1">
              <a:off x="6732831" y="1582468"/>
              <a:ext cx="7961781" cy="4496061"/>
              <a:chOff x="-6144820" y="1422085"/>
              <a:chExt cx="5121434" cy="2892101"/>
            </a:xfrm>
          </p:grpSpPr>
          <p:grpSp>
            <p:nvGrpSpPr>
              <p:cNvPr id="1786" name="Google Shape;1786;p27"/>
              <p:cNvGrpSpPr/>
              <p:nvPr/>
            </p:nvGrpSpPr>
            <p:grpSpPr>
              <a:xfrm>
                <a:off x="-5789361" y="2258130"/>
                <a:ext cx="1748178" cy="1750707"/>
                <a:chOff x="5921163" y="3678641"/>
                <a:chExt cx="250933" cy="251311"/>
              </a:xfrm>
            </p:grpSpPr>
            <p:sp>
              <p:nvSpPr>
                <p:cNvPr id="1787" name="Google Shape;1787;p27"/>
                <p:cNvSpPr/>
                <p:nvPr/>
              </p:nvSpPr>
              <p:spPr>
                <a:xfrm>
                  <a:off x="6046401" y="3678641"/>
                  <a:ext cx="3060" cy="12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0"/>
                      </a:moveTo>
                      <a:cubicBezTo>
                        <a:pt x="54" y="0"/>
                        <a:pt x="45" y="9"/>
                        <a:pt x="45" y="18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8"/>
                      </a:lnTo>
                      <a:cubicBezTo>
                        <a:pt x="72" y="9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7"/>
                <p:cNvSpPr/>
                <p:nvPr/>
              </p:nvSpPr>
              <p:spPr>
                <a:xfrm>
                  <a:off x="6046401" y="3707813"/>
                  <a:ext cx="81562" cy="9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0"/>
                      </a:moveTo>
                      <a:cubicBezTo>
                        <a:pt x="1937" y="0"/>
                        <a:pt x="1928" y="0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37" y="18"/>
                      </a:lnTo>
                      <a:cubicBezTo>
                        <a:pt x="1946" y="18"/>
                        <a:pt x="1946" y="9"/>
                        <a:pt x="1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7"/>
                <p:cNvSpPr/>
                <p:nvPr/>
              </p:nvSpPr>
              <p:spPr>
                <a:xfrm>
                  <a:off x="6046401" y="3804256"/>
                  <a:ext cx="125696" cy="15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6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0"/>
                        <a:pt x="10" y="19"/>
                        <a:pt x="10" y="19"/>
                      </a:cubicBezTo>
                      <a:cubicBezTo>
                        <a:pt x="10" y="19"/>
                        <a:pt x="2980" y="375"/>
                        <a:pt x="2989" y="375"/>
                      </a:cubicBezTo>
                      <a:cubicBezTo>
                        <a:pt x="2989" y="375"/>
                        <a:pt x="2998" y="375"/>
                        <a:pt x="2998" y="367"/>
                      </a:cubicBezTo>
                      <a:cubicBezTo>
                        <a:pt x="2998" y="358"/>
                        <a:pt x="2989" y="358"/>
                        <a:pt x="2989" y="358"/>
                      </a:cubicBezTo>
                      <a:cubicBezTo>
                        <a:pt x="2989" y="358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7"/>
                <p:cNvSpPr/>
                <p:nvPr/>
              </p:nvSpPr>
              <p:spPr>
                <a:xfrm>
                  <a:off x="6046401" y="3804256"/>
                  <a:ext cx="56498" cy="1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0"/>
                      </a:cubicBezTo>
                      <a:lnTo>
                        <a:pt x="1321" y="2704"/>
                      </a:lnTo>
                      <a:lnTo>
                        <a:pt x="1339" y="2704"/>
                      </a:lnTo>
                      <a:cubicBezTo>
                        <a:pt x="1348" y="2704"/>
                        <a:pt x="1348" y="2695"/>
                        <a:pt x="1348" y="2686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7"/>
                <p:cNvSpPr/>
                <p:nvPr/>
              </p:nvSpPr>
              <p:spPr>
                <a:xfrm>
                  <a:off x="5982105" y="3804256"/>
                  <a:ext cx="65467" cy="10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88" extrusionOk="0">
                      <a:moveTo>
                        <a:pt x="1544" y="1"/>
                      </a:moveTo>
                      <a:lnTo>
                        <a:pt x="9" y="2570"/>
                      </a:lnTo>
                      <a:cubicBezTo>
                        <a:pt x="0" y="2579"/>
                        <a:pt x="0" y="2588"/>
                        <a:pt x="18" y="2588"/>
                      </a:cubicBezTo>
                      <a:lnTo>
                        <a:pt x="27" y="2588"/>
                      </a:lnTo>
                      <a:lnTo>
                        <a:pt x="1562" y="19"/>
                      </a:lnTo>
                      <a:cubicBezTo>
                        <a:pt x="1562" y="10"/>
                        <a:pt x="1562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7"/>
                <p:cNvSpPr/>
                <p:nvPr/>
              </p:nvSpPr>
              <p:spPr>
                <a:xfrm>
                  <a:off x="5921163" y="3804256"/>
                  <a:ext cx="126408" cy="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5" extrusionOk="0">
                      <a:moveTo>
                        <a:pt x="3007" y="1"/>
                      </a:moveTo>
                      <a:lnTo>
                        <a:pt x="9" y="108"/>
                      </a:lnTo>
                      <a:cubicBezTo>
                        <a:pt x="9" y="108"/>
                        <a:pt x="0" y="117"/>
                        <a:pt x="0" y="126"/>
                      </a:cubicBezTo>
                      <a:cubicBezTo>
                        <a:pt x="0" y="126"/>
                        <a:pt x="9" y="135"/>
                        <a:pt x="9" y="135"/>
                      </a:cubicBezTo>
                      <a:lnTo>
                        <a:pt x="3007" y="19"/>
                      </a:lnTo>
                      <a:cubicBezTo>
                        <a:pt x="3007" y="19"/>
                        <a:pt x="3016" y="19"/>
                        <a:pt x="3016" y="10"/>
                      </a:cubicBezTo>
                      <a:cubicBezTo>
                        <a:pt x="3016" y="1"/>
                        <a:pt x="3007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7"/>
                <p:cNvSpPr/>
                <p:nvPr/>
              </p:nvSpPr>
              <p:spPr>
                <a:xfrm>
                  <a:off x="5974267" y="3701526"/>
                  <a:ext cx="73305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70" extrusionOk="0">
                      <a:moveTo>
                        <a:pt x="15" y="1"/>
                      </a:moveTo>
                      <a:cubicBezTo>
                        <a:pt x="11" y="1"/>
                        <a:pt x="9" y="3"/>
                        <a:pt x="9" y="7"/>
                      </a:cubicBezTo>
                      <a:cubicBezTo>
                        <a:pt x="0" y="7"/>
                        <a:pt x="0" y="16"/>
                        <a:pt x="0" y="16"/>
                      </a:cubicBezTo>
                      <a:lnTo>
                        <a:pt x="1731" y="2470"/>
                      </a:lnTo>
                      <a:lnTo>
                        <a:pt x="1740" y="2470"/>
                      </a:lnTo>
                      <a:cubicBezTo>
                        <a:pt x="1749" y="2470"/>
                        <a:pt x="1749" y="2461"/>
                        <a:pt x="1749" y="2452"/>
                      </a:cubicBezTo>
                      <a:lnTo>
                        <a:pt x="27" y="7"/>
                      </a:lnTo>
                      <a:cubicBezTo>
                        <a:pt x="22" y="3"/>
                        <a:pt x="18" y="1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7"/>
                <p:cNvSpPr/>
                <p:nvPr/>
              </p:nvSpPr>
              <p:spPr>
                <a:xfrm>
                  <a:off x="6046401" y="3687610"/>
                  <a:ext cx="47906" cy="117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0"/>
                      </a:moveTo>
                      <a:cubicBezTo>
                        <a:pt x="1125" y="0"/>
                        <a:pt x="1125" y="9"/>
                        <a:pt x="1116" y="9"/>
                      </a:cubicBezTo>
                      <a:lnTo>
                        <a:pt x="1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8"/>
                      </a:lnTo>
                      <a:cubicBezTo>
                        <a:pt x="1143" y="9"/>
                        <a:pt x="1143" y="9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7"/>
                <p:cNvSpPr/>
                <p:nvPr/>
              </p:nvSpPr>
              <p:spPr>
                <a:xfrm>
                  <a:off x="6046401" y="3779946"/>
                  <a:ext cx="124187" cy="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9" extrusionOk="0">
                      <a:moveTo>
                        <a:pt x="2945" y="1"/>
                      </a:moveTo>
                      <a:lnTo>
                        <a:pt x="10" y="581"/>
                      </a:lnTo>
                      <a:cubicBezTo>
                        <a:pt x="10" y="581"/>
                        <a:pt x="1" y="590"/>
                        <a:pt x="1" y="590"/>
                      </a:cubicBezTo>
                      <a:cubicBezTo>
                        <a:pt x="10" y="599"/>
                        <a:pt x="10" y="599"/>
                        <a:pt x="19" y="599"/>
                      </a:cubicBezTo>
                      <a:lnTo>
                        <a:pt x="2954" y="19"/>
                      </a:lnTo>
                      <a:cubicBezTo>
                        <a:pt x="2963" y="19"/>
                        <a:pt x="2963" y="10"/>
                        <a:pt x="2963" y="10"/>
                      </a:cubicBezTo>
                      <a:cubicBezTo>
                        <a:pt x="2963" y="1"/>
                        <a:pt x="2954" y="1"/>
                        <a:pt x="29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7"/>
                <p:cNvSpPr/>
                <p:nvPr/>
              </p:nvSpPr>
              <p:spPr>
                <a:xfrm>
                  <a:off x="6046401" y="3804256"/>
                  <a:ext cx="88687" cy="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9" extrusionOk="0">
                      <a:moveTo>
                        <a:pt x="10" y="1"/>
                      </a:moveTo>
                      <a:cubicBezTo>
                        <a:pt x="1" y="10"/>
                        <a:pt x="1" y="10"/>
                        <a:pt x="10" y="19"/>
                      </a:cubicBezTo>
                      <a:lnTo>
                        <a:pt x="2088" y="2160"/>
                      </a:lnTo>
                      <a:cubicBezTo>
                        <a:pt x="2097" y="2169"/>
                        <a:pt x="2097" y="2169"/>
                        <a:pt x="2097" y="2169"/>
                      </a:cubicBezTo>
                      <a:cubicBezTo>
                        <a:pt x="2106" y="2169"/>
                        <a:pt x="2106" y="2169"/>
                        <a:pt x="2106" y="2160"/>
                      </a:cubicBezTo>
                      <a:cubicBezTo>
                        <a:pt x="2115" y="2160"/>
                        <a:pt x="2115" y="2151"/>
                        <a:pt x="2106" y="215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27"/>
                <p:cNvSpPr/>
                <p:nvPr/>
              </p:nvSpPr>
              <p:spPr>
                <a:xfrm>
                  <a:off x="6018738" y="3804256"/>
                  <a:ext cx="28836" cy="123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1"/>
                      </a:moveTo>
                      <a:cubicBezTo>
                        <a:pt x="670" y="1"/>
                        <a:pt x="670" y="1"/>
                        <a:pt x="661" y="10"/>
                      </a:cubicBezTo>
                      <a:lnTo>
                        <a:pt x="1" y="2927"/>
                      </a:lnTo>
                      <a:cubicBezTo>
                        <a:pt x="1" y="2927"/>
                        <a:pt x="1" y="2936"/>
                        <a:pt x="10" y="2936"/>
                      </a:cubicBezTo>
                      <a:cubicBezTo>
                        <a:pt x="18" y="2936"/>
                        <a:pt x="18" y="2936"/>
                        <a:pt x="18" y="2927"/>
                      </a:cubicBezTo>
                      <a:lnTo>
                        <a:pt x="688" y="10"/>
                      </a:lnTo>
                      <a:cubicBezTo>
                        <a:pt x="688" y="10"/>
                        <a:pt x="688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27"/>
                <p:cNvSpPr/>
                <p:nvPr/>
              </p:nvSpPr>
              <p:spPr>
                <a:xfrm>
                  <a:off x="5928623" y="3804256"/>
                  <a:ext cx="118948" cy="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4" extrusionOk="0">
                      <a:moveTo>
                        <a:pt x="2820" y="1"/>
                      </a:moveTo>
                      <a:lnTo>
                        <a:pt x="10" y="1027"/>
                      </a:lnTo>
                      <a:cubicBezTo>
                        <a:pt x="10" y="1036"/>
                        <a:pt x="1" y="1036"/>
                        <a:pt x="10" y="1045"/>
                      </a:cubicBezTo>
                      <a:cubicBezTo>
                        <a:pt x="10" y="1045"/>
                        <a:pt x="10" y="1053"/>
                        <a:pt x="19" y="1053"/>
                      </a:cubicBezTo>
                      <a:lnTo>
                        <a:pt x="2829" y="19"/>
                      </a:lnTo>
                      <a:cubicBezTo>
                        <a:pt x="2838" y="19"/>
                        <a:pt x="2838" y="10"/>
                        <a:pt x="2838" y="10"/>
                      </a:cubicBezTo>
                      <a:cubicBezTo>
                        <a:pt x="2838" y="1"/>
                        <a:pt x="2829" y="1"/>
                        <a:pt x="2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7"/>
                <p:cNvSpPr/>
                <p:nvPr/>
              </p:nvSpPr>
              <p:spPr>
                <a:xfrm>
                  <a:off x="5946185" y="3728937"/>
                  <a:ext cx="101386" cy="7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6" extrusionOk="0">
                      <a:moveTo>
                        <a:pt x="12" y="1"/>
                      </a:moveTo>
                      <a:cubicBezTo>
                        <a:pt x="9" y="1"/>
                        <a:pt x="7" y="5"/>
                        <a:pt x="1" y="5"/>
                      </a:cubicBezTo>
                      <a:cubicBezTo>
                        <a:pt x="1" y="14"/>
                        <a:pt x="1" y="14"/>
                        <a:pt x="1" y="22"/>
                      </a:cubicBezTo>
                      <a:cubicBezTo>
                        <a:pt x="1" y="22"/>
                        <a:pt x="2401" y="1816"/>
                        <a:pt x="2410" y="1816"/>
                      </a:cubicBezTo>
                      <a:lnTo>
                        <a:pt x="2419" y="1816"/>
                      </a:lnTo>
                      <a:cubicBezTo>
                        <a:pt x="2419" y="1807"/>
                        <a:pt x="2419" y="1798"/>
                        <a:pt x="2410" y="1798"/>
                      </a:cubicBezTo>
                      <a:lnTo>
                        <a:pt x="19" y="5"/>
                      </a:lnTo>
                      <a:cubicBezTo>
                        <a:pt x="16" y="2"/>
                        <a:pt x="14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7"/>
                <p:cNvSpPr/>
                <p:nvPr/>
              </p:nvSpPr>
              <p:spPr>
                <a:xfrm>
                  <a:off x="6046401" y="3679018"/>
                  <a:ext cx="9388" cy="12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0"/>
                      </a:moveTo>
                      <a:cubicBezTo>
                        <a:pt x="215" y="0"/>
                        <a:pt x="206" y="9"/>
                        <a:pt x="206" y="9"/>
                      </a:cubicBezTo>
                      <a:lnTo>
                        <a:pt x="1" y="2998"/>
                      </a:lnTo>
                      <a:cubicBezTo>
                        <a:pt x="1" y="3007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9"/>
                      </a:lnTo>
                      <a:cubicBezTo>
                        <a:pt x="224" y="9"/>
                        <a:pt x="22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27"/>
                <p:cNvSpPr/>
                <p:nvPr/>
              </p:nvSpPr>
              <p:spPr>
                <a:xfrm>
                  <a:off x="6046401" y="3742936"/>
                  <a:ext cx="110733" cy="6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2" extrusionOk="0">
                      <a:moveTo>
                        <a:pt x="2624" y="1"/>
                      </a:moveTo>
                      <a:lnTo>
                        <a:pt x="10" y="1464"/>
                      </a:lnTo>
                      <a:cubicBezTo>
                        <a:pt x="1" y="1464"/>
                        <a:pt x="1" y="1473"/>
                        <a:pt x="10" y="1482"/>
                      </a:cubicBezTo>
                      <a:lnTo>
                        <a:pt x="19" y="1482"/>
                      </a:lnTo>
                      <a:lnTo>
                        <a:pt x="2633" y="27"/>
                      </a:lnTo>
                      <a:cubicBezTo>
                        <a:pt x="2641" y="19"/>
                        <a:pt x="2641" y="19"/>
                        <a:pt x="2641" y="10"/>
                      </a:cubicBezTo>
                      <a:cubicBezTo>
                        <a:pt x="2633" y="1"/>
                        <a:pt x="2624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27"/>
                <p:cNvSpPr/>
                <p:nvPr/>
              </p:nvSpPr>
              <p:spPr>
                <a:xfrm>
                  <a:off x="6046401" y="3804256"/>
                  <a:ext cx="112242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0" extrusionOk="0">
                      <a:moveTo>
                        <a:pt x="10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659" y="1419"/>
                        <a:pt x="2659" y="1419"/>
                      </a:cubicBezTo>
                      <a:cubicBezTo>
                        <a:pt x="2668" y="1419"/>
                        <a:pt x="2668" y="1419"/>
                        <a:pt x="2668" y="1410"/>
                      </a:cubicBezTo>
                      <a:cubicBezTo>
                        <a:pt x="2677" y="1410"/>
                        <a:pt x="2668" y="1401"/>
                        <a:pt x="2668" y="140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27"/>
                <p:cNvSpPr/>
                <p:nvPr/>
              </p:nvSpPr>
              <p:spPr>
                <a:xfrm>
                  <a:off x="6046401" y="3804256"/>
                  <a:ext cx="12406" cy="125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9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98"/>
                        <a:pt x="295" y="2989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27"/>
                <p:cNvSpPr/>
                <p:nvPr/>
              </p:nvSpPr>
              <p:spPr>
                <a:xfrm>
                  <a:off x="5947694" y="3804256"/>
                  <a:ext cx="99877" cy="7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866" extrusionOk="0">
                      <a:moveTo>
                        <a:pt x="2365" y="1"/>
                      </a:moveTo>
                      <a:lnTo>
                        <a:pt x="10" y="1847"/>
                      </a:lnTo>
                      <a:cubicBezTo>
                        <a:pt x="10" y="1856"/>
                        <a:pt x="1" y="1856"/>
                        <a:pt x="10" y="1865"/>
                      </a:cubicBezTo>
                      <a:lnTo>
                        <a:pt x="27" y="1865"/>
                      </a:lnTo>
                      <a:lnTo>
                        <a:pt x="2374" y="19"/>
                      </a:lnTo>
                      <a:cubicBezTo>
                        <a:pt x="2383" y="10"/>
                        <a:pt x="2383" y="10"/>
                        <a:pt x="2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27"/>
                <p:cNvSpPr/>
                <p:nvPr/>
              </p:nvSpPr>
              <p:spPr>
                <a:xfrm>
                  <a:off x="5927869" y="3763516"/>
                  <a:ext cx="119702" cy="4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10" y="27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27"/>
                <p:cNvSpPr/>
                <p:nvPr/>
              </p:nvSpPr>
              <p:spPr>
                <a:xfrm>
                  <a:off x="6015762" y="3682581"/>
                  <a:ext cx="31812" cy="12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2" extrusionOk="0">
                      <a:moveTo>
                        <a:pt x="18" y="0"/>
                      </a:moveTo>
                      <a:cubicBezTo>
                        <a:pt x="15" y="0"/>
                        <a:pt x="12" y="1"/>
                        <a:pt x="9" y="4"/>
                      </a:cubicBezTo>
                      <a:cubicBezTo>
                        <a:pt x="9" y="4"/>
                        <a:pt x="0" y="4"/>
                        <a:pt x="0" y="13"/>
                      </a:cubicBezTo>
                      <a:lnTo>
                        <a:pt x="732" y="2913"/>
                      </a:lnTo>
                      <a:cubicBezTo>
                        <a:pt x="741" y="2922"/>
                        <a:pt x="741" y="2922"/>
                        <a:pt x="750" y="2922"/>
                      </a:cubicBezTo>
                      <a:cubicBezTo>
                        <a:pt x="759" y="2922"/>
                        <a:pt x="759" y="2913"/>
                        <a:pt x="759" y="2913"/>
                      </a:cubicBezTo>
                      <a:lnTo>
                        <a:pt x="27" y="4"/>
                      </a:lnTo>
                      <a:cubicBezTo>
                        <a:pt x="27" y="4"/>
                        <a:pt x="23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7" name="Google Shape;1807;p27"/>
              <p:cNvGrpSpPr/>
              <p:nvPr/>
            </p:nvGrpSpPr>
            <p:grpSpPr>
              <a:xfrm>
                <a:off x="-3125108" y="2258130"/>
                <a:ext cx="1748178" cy="1750707"/>
                <a:chOff x="5921163" y="3678641"/>
                <a:chExt cx="250933" cy="251311"/>
              </a:xfrm>
            </p:grpSpPr>
            <p:sp>
              <p:nvSpPr>
                <p:cNvPr id="1808" name="Google Shape;1808;p27"/>
                <p:cNvSpPr/>
                <p:nvPr/>
              </p:nvSpPr>
              <p:spPr>
                <a:xfrm>
                  <a:off x="6046401" y="3678641"/>
                  <a:ext cx="3060" cy="12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0"/>
                      </a:moveTo>
                      <a:cubicBezTo>
                        <a:pt x="54" y="0"/>
                        <a:pt x="45" y="9"/>
                        <a:pt x="45" y="18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8"/>
                      </a:lnTo>
                      <a:cubicBezTo>
                        <a:pt x="72" y="9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7"/>
                <p:cNvSpPr/>
                <p:nvPr/>
              </p:nvSpPr>
              <p:spPr>
                <a:xfrm>
                  <a:off x="6046401" y="3707813"/>
                  <a:ext cx="81562" cy="9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0"/>
                      </a:moveTo>
                      <a:cubicBezTo>
                        <a:pt x="1937" y="0"/>
                        <a:pt x="1928" y="0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37" y="18"/>
                      </a:lnTo>
                      <a:cubicBezTo>
                        <a:pt x="1946" y="18"/>
                        <a:pt x="1946" y="9"/>
                        <a:pt x="1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7"/>
                <p:cNvSpPr/>
                <p:nvPr/>
              </p:nvSpPr>
              <p:spPr>
                <a:xfrm>
                  <a:off x="6046401" y="3804256"/>
                  <a:ext cx="125696" cy="15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6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0"/>
                        <a:pt x="10" y="19"/>
                        <a:pt x="10" y="19"/>
                      </a:cubicBezTo>
                      <a:cubicBezTo>
                        <a:pt x="10" y="19"/>
                        <a:pt x="2980" y="375"/>
                        <a:pt x="2989" y="375"/>
                      </a:cubicBezTo>
                      <a:cubicBezTo>
                        <a:pt x="2989" y="375"/>
                        <a:pt x="2998" y="375"/>
                        <a:pt x="2998" y="367"/>
                      </a:cubicBezTo>
                      <a:cubicBezTo>
                        <a:pt x="2998" y="358"/>
                        <a:pt x="2989" y="358"/>
                        <a:pt x="2989" y="358"/>
                      </a:cubicBezTo>
                      <a:cubicBezTo>
                        <a:pt x="2989" y="358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7"/>
                <p:cNvSpPr/>
                <p:nvPr/>
              </p:nvSpPr>
              <p:spPr>
                <a:xfrm>
                  <a:off x="6046401" y="3804256"/>
                  <a:ext cx="56498" cy="1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0"/>
                      </a:cubicBezTo>
                      <a:lnTo>
                        <a:pt x="1321" y="2704"/>
                      </a:lnTo>
                      <a:lnTo>
                        <a:pt x="1339" y="2704"/>
                      </a:lnTo>
                      <a:cubicBezTo>
                        <a:pt x="1348" y="2704"/>
                        <a:pt x="1348" y="2695"/>
                        <a:pt x="1348" y="2686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7"/>
                <p:cNvSpPr/>
                <p:nvPr/>
              </p:nvSpPr>
              <p:spPr>
                <a:xfrm>
                  <a:off x="5982105" y="3804256"/>
                  <a:ext cx="65467" cy="10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88" extrusionOk="0">
                      <a:moveTo>
                        <a:pt x="1544" y="1"/>
                      </a:moveTo>
                      <a:lnTo>
                        <a:pt x="9" y="2570"/>
                      </a:lnTo>
                      <a:cubicBezTo>
                        <a:pt x="0" y="2579"/>
                        <a:pt x="0" y="2588"/>
                        <a:pt x="18" y="2588"/>
                      </a:cubicBezTo>
                      <a:lnTo>
                        <a:pt x="27" y="2588"/>
                      </a:lnTo>
                      <a:lnTo>
                        <a:pt x="1562" y="19"/>
                      </a:lnTo>
                      <a:cubicBezTo>
                        <a:pt x="1562" y="10"/>
                        <a:pt x="1562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7"/>
                <p:cNvSpPr/>
                <p:nvPr/>
              </p:nvSpPr>
              <p:spPr>
                <a:xfrm>
                  <a:off x="5921163" y="3804256"/>
                  <a:ext cx="126408" cy="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5" extrusionOk="0">
                      <a:moveTo>
                        <a:pt x="3007" y="1"/>
                      </a:moveTo>
                      <a:lnTo>
                        <a:pt x="9" y="108"/>
                      </a:lnTo>
                      <a:cubicBezTo>
                        <a:pt x="9" y="108"/>
                        <a:pt x="0" y="117"/>
                        <a:pt x="0" y="126"/>
                      </a:cubicBezTo>
                      <a:cubicBezTo>
                        <a:pt x="0" y="126"/>
                        <a:pt x="9" y="135"/>
                        <a:pt x="9" y="135"/>
                      </a:cubicBezTo>
                      <a:lnTo>
                        <a:pt x="3007" y="19"/>
                      </a:lnTo>
                      <a:cubicBezTo>
                        <a:pt x="3007" y="19"/>
                        <a:pt x="3016" y="19"/>
                        <a:pt x="3016" y="10"/>
                      </a:cubicBezTo>
                      <a:cubicBezTo>
                        <a:pt x="3016" y="1"/>
                        <a:pt x="3007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7"/>
                <p:cNvSpPr/>
                <p:nvPr/>
              </p:nvSpPr>
              <p:spPr>
                <a:xfrm>
                  <a:off x="5974267" y="3701526"/>
                  <a:ext cx="73305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70" extrusionOk="0">
                      <a:moveTo>
                        <a:pt x="15" y="1"/>
                      </a:moveTo>
                      <a:cubicBezTo>
                        <a:pt x="11" y="1"/>
                        <a:pt x="9" y="3"/>
                        <a:pt x="9" y="7"/>
                      </a:cubicBezTo>
                      <a:cubicBezTo>
                        <a:pt x="0" y="7"/>
                        <a:pt x="0" y="16"/>
                        <a:pt x="0" y="16"/>
                      </a:cubicBezTo>
                      <a:lnTo>
                        <a:pt x="1731" y="2470"/>
                      </a:lnTo>
                      <a:lnTo>
                        <a:pt x="1740" y="2470"/>
                      </a:lnTo>
                      <a:cubicBezTo>
                        <a:pt x="1749" y="2470"/>
                        <a:pt x="1749" y="2461"/>
                        <a:pt x="1749" y="2452"/>
                      </a:cubicBezTo>
                      <a:lnTo>
                        <a:pt x="27" y="7"/>
                      </a:lnTo>
                      <a:cubicBezTo>
                        <a:pt x="22" y="3"/>
                        <a:pt x="18" y="1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7"/>
                <p:cNvSpPr/>
                <p:nvPr/>
              </p:nvSpPr>
              <p:spPr>
                <a:xfrm>
                  <a:off x="6046401" y="3687610"/>
                  <a:ext cx="47906" cy="117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0"/>
                      </a:moveTo>
                      <a:cubicBezTo>
                        <a:pt x="1125" y="0"/>
                        <a:pt x="1125" y="9"/>
                        <a:pt x="1116" y="9"/>
                      </a:cubicBezTo>
                      <a:lnTo>
                        <a:pt x="1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8"/>
                      </a:lnTo>
                      <a:cubicBezTo>
                        <a:pt x="1143" y="9"/>
                        <a:pt x="1143" y="9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7"/>
                <p:cNvSpPr/>
                <p:nvPr/>
              </p:nvSpPr>
              <p:spPr>
                <a:xfrm>
                  <a:off x="6046401" y="3779946"/>
                  <a:ext cx="124187" cy="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9" extrusionOk="0">
                      <a:moveTo>
                        <a:pt x="2945" y="1"/>
                      </a:moveTo>
                      <a:lnTo>
                        <a:pt x="10" y="581"/>
                      </a:lnTo>
                      <a:cubicBezTo>
                        <a:pt x="10" y="581"/>
                        <a:pt x="1" y="590"/>
                        <a:pt x="1" y="590"/>
                      </a:cubicBezTo>
                      <a:cubicBezTo>
                        <a:pt x="10" y="599"/>
                        <a:pt x="10" y="599"/>
                        <a:pt x="19" y="599"/>
                      </a:cubicBezTo>
                      <a:lnTo>
                        <a:pt x="2954" y="19"/>
                      </a:lnTo>
                      <a:cubicBezTo>
                        <a:pt x="2963" y="19"/>
                        <a:pt x="2963" y="10"/>
                        <a:pt x="2963" y="10"/>
                      </a:cubicBezTo>
                      <a:cubicBezTo>
                        <a:pt x="2963" y="1"/>
                        <a:pt x="2954" y="1"/>
                        <a:pt x="29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7"/>
                <p:cNvSpPr/>
                <p:nvPr/>
              </p:nvSpPr>
              <p:spPr>
                <a:xfrm>
                  <a:off x="6046401" y="3804256"/>
                  <a:ext cx="88687" cy="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9" extrusionOk="0">
                      <a:moveTo>
                        <a:pt x="10" y="1"/>
                      </a:moveTo>
                      <a:cubicBezTo>
                        <a:pt x="1" y="10"/>
                        <a:pt x="1" y="10"/>
                        <a:pt x="10" y="19"/>
                      </a:cubicBezTo>
                      <a:lnTo>
                        <a:pt x="2088" y="2160"/>
                      </a:lnTo>
                      <a:cubicBezTo>
                        <a:pt x="2097" y="2169"/>
                        <a:pt x="2097" y="2169"/>
                        <a:pt x="2097" y="2169"/>
                      </a:cubicBezTo>
                      <a:cubicBezTo>
                        <a:pt x="2106" y="2169"/>
                        <a:pt x="2106" y="2169"/>
                        <a:pt x="2106" y="2160"/>
                      </a:cubicBezTo>
                      <a:cubicBezTo>
                        <a:pt x="2115" y="2160"/>
                        <a:pt x="2115" y="2151"/>
                        <a:pt x="2106" y="215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7"/>
                <p:cNvSpPr/>
                <p:nvPr/>
              </p:nvSpPr>
              <p:spPr>
                <a:xfrm>
                  <a:off x="6018738" y="3804256"/>
                  <a:ext cx="28836" cy="123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1"/>
                      </a:moveTo>
                      <a:cubicBezTo>
                        <a:pt x="670" y="1"/>
                        <a:pt x="670" y="1"/>
                        <a:pt x="661" y="10"/>
                      </a:cubicBezTo>
                      <a:lnTo>
                        <a:pt x="1" y="2927"/>
                      </a:lnTo>
                      <a:cubicBezTo>
                        <a:pt x="1" y="2927"/>
                        <a:pt x="1" y="2936"/>
                        <a:pt x="10" y="2936"/>
                      </a:cubicBezTo>
                      <a:cubicBezTo>
                        <a:pt x="18" y="2936"/>
                        <a:pt x="18" y="2936"/>
                        <a:pt x="18" y="2927"/>
                      </a:cubicBezTo>
                      <a:lnTo>
                        <a:pt x="688" y="10"/>
                      </a:lnTo>
                      <a:cubicBezTo>
                        <a:pt x="688" y="10"/>
                        <a:pt x="688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7"/>
                <p:cNvSpPr/>
                <p:nvPr/>
              </p:nvSpPr>
              <p:spPr>
                <a:xfrm>
                  <a:off x="5928623" y="3804256"/>
                  <a:ext cx="118948" cy="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4" extrusionOk="0">
                      <a:moveTo>
                        <a:pt x="2820" y="1"/>
                      </a:moveTo>
                      <a:lnTo>
                        <a:pt x="10" y="1027"/>
                      </a:lnTo>
                      <a:cubicBezTo>
                        <a:pt x="10" y="1036"/>
                        <a:pt x="1" y="1036"/>
                        <a:pt x="10" y="1045"/>
                      </a:cubicBezTo>
                      <a:cubicBezTo>
                        <a:pt x="10" y="1045"/>
                        <a:pt x="10" y="1053"/>
                        <a:pt x="19" y="1053"/>
                      </a:cubicBezTo>
                      <a:lnTo>
                        <a:pt x="2829" y="19"/>
                      </a:lnTo>
                      <a:cubicBezTo>
                        <a:pt x="2838" y="19"/>
                        <a:pt x="2838" y="10"/>
                        <a:pt x="2838" y="10"/>
                      </a:cubicBezTo>
                      <a:cubicBezTo>
                        <a:pt x="2838" y="1"/>
                        <a:pt x="2829" y="1"/>
                        <a:pt x="2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7"/>
                <p:cNvSpPr/>
                <p:nvPr/>
              </p:nvSpPr>
              <p:spPr>
                <a:xfrm>
                  <a:off x="5946185" y="3728937"/>
                  <a:ext cx="101386" cy="7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6" extrusionOk="0">
                      <a:moveTo>
                        <a:pt x="12" y="1"/>
                      </a:moveTo>
                      <a:cubicBezTo>
                        <a:pt x="9" y="1"/>
                        <a:pt x="7" y="5"/>
                        <a:pt x="1" y="5"/>
                      </a:cubicBezTo>
                      <a:cubicBezTo>
                        <a:pt x="1" y="14"/>
                        <a:pt x="1" y="14"/>
                        <a:pt x="1" y="22"/>
                      </a:cubicBezTo>
                      <a:cubicBezTo>
                        <a:pt x="1" y="22"/>
                        <a:pt x="2401" y="1816"/>
                        <a:pt x="2410" y="1816"/>
                      </a:cubicBezTo>
                      <a:lnTo>
                        <a:pt x="2419" y="1816"/>
                      </a:lnTo>
                      <a:cubicBezTo>
                        <a:pt x="2419" y="1807"/>
                        <a:pt x="2419" y="1798"/>
                        <a:pt x="2410" y="1798"/>
                      </a:cubicBezTo>
                      <a:lnTo>
                        <a:pt x="19" y="5"/>
                      </a:lnTo>
                      <a:cubicBezTo>
                        <a:pt x="16" y="2"/>
                        <a:pt x="14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7"/>
                <p:cNvSpPr/>
                <p:nvPr/>
              </p:nvSpPr>
              <p:spPr>
                <a:xfrm>
                  <a:off x="6046401" y="3679018"/>
                  <a:ext cx="9388" cy="12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0"/>
                      </a:moveTo>
                      <a:cubicBezTo>
                        <a:pt x="215" y="0"/>
                        <a:pt x="206" y="9"/>
                        <a:pt x="206" y="9"/>
                      </a:cubicBezTo>
                      <a:lnTo>
                        <a:pt x="1" y="2998"/>
                      </a:lnTo>
                      <a:cubicBezTo>
                        <a:pt x="1" y="3007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9"/>
                      </a:lnTo>
                      <a:cubicBezTo>
                        <a:pt x="224" y="9"/>
                        <a:pt x="22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7"/>
                <p:cNvSpPr/>
                <p:nvPr/>
              </p:nvSpPr>
              <p:spPr>
                <a:xfrm>
                  <a:off x="6046401" y="3742936"/>
                  <a:ext cx="110733" cy="6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2" extrusionOk="0">
                      <a:moveTo>
                        <a:pt x="2624" y="1"/>
                      </a:moveTo>
                      <a:lnTo>
                        <a:pt x="10" y="1464"/>
                      </a:lnTo>
                      <a:cubicBezTo>
                        <a:pt x="1" y="1464"/>
                        <a:pt x="1" y="1473"/>
                        <a:pt x="10" y="1482"/>
                      </a:cubicBezTo>
                      <a:lnTo>
                        <a:pt x="19" y="1482"/>
                      </a:lnTo>
                      <a:lnTo>
                        <a:pt x="2633" y="27"/>
                      </a:lnTo>
                      <a:cubicBezTo>
                        <a:pt x="2641" y="19"/>
                        <a:pt x="2641" y="19"/>
                        <a:pt x="2641" y="10"/>
                      </a:cubicBezTo>
                      <a:cubicBezTo>
                        <a:pt x="2633" y="1"/>
                        <a:pt x="2624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7"/>
                <p:cNvSpPr/>
                <p:nvPr/>
              </p:nvSpPr>
              <p:spPr>
                <a:xfrm>
                  <a:off x="6046401" y="3804256"/>
                  <a:ext cx="112242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0" extrusionOk="0">
                      <a:moveTo>
                        <a:pt x="10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659" y="1419"/>
                        <a:pt x="2659" y="1419"/>
                      </a:cubicBezTo>
                      <a:cubicBezTo>
                        <a:pt x="2668" y="1419"/>
                        <a:pt x="2668" y="1419"/>
                        <a:pt x="2668" y="1410"/>
                      </a:cubicBezTo>
                      <a:cubicBezTo>
                        <a:pt x="2677" y="1410"/>
                        <a:pt x="2668" y="1401"/>
                        <a:pt x="2668" y="140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27"/>
                <p:cNvSpPr/>
                <p:nvPr/>
              </p:nvSpPr>
              <p:spPr>
                <a:xfrm>
                  <a:off x="6046401" y="3804256"/>
                  <a:ext cx="12406" cy="125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9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98"/>
                        <a:pt x="295" y="2989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27"/>
                <p:cNvSpPr/>
                <p:nvPr/>
              </p:nvSpPr>
              <p:spPr>
                <a:xfrm>
                  <a:off x="5947694" y="3804256"/>
                  <a:ext cx="99877" cy="7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866" extrusionOk="0">
                      <a:moveTo>
                        <a:pt x="2365" y="1"/>
                      </a:moveTo>
                      <a:lnTo>
                        <a:pt x="10" y="1847"/>
                      </a:lnTo>
                      <a:cubicBezTo>
                        <a:pt x="10" y="1856"/>
                        <a:pt x="1" y="1856"/>
                        <a:pt x="10" y="1865"/>
                      </a:cubicBezTo>
                      <a:lnTo>
                        <a:pt x="27" y="1865"/>
                      </a:lnTo>
                      <a:lnTo>
                        <a:pt x="2374" y="19"/>
                      </a:lnTo>
                      <a:cubicBezTo>
                        <a:pt x="2383" y="10"/>
                        <a:pt x="2383" y="10"/>
                        <a:pt x="2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27"/>
                <p:cNvSpPr/>
                <p:nvPr/>
              </p:nvSpPr>
              <p:spPr>
                <a:xfrm>
                  <a:off x="5927869" y="3763516"/>
                  <a:ext cx="119702" cy="4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10" y="27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27"/>
                <p:cNvSpPr/>
                <p:nvPr/>
              </p:nvSpPr>
              <p:spPr>
                <a:xfrm>
                  <a:off x="6015762" y="3682581"/>
                  <a:ext cx="31812" cy="12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2" extrusionOk="0">
                      <a:moveTo>
                        <a:pt x="18" y="0"/>
                      </a:moveTo>
                      <a:cubicBezTo>
                        <a:pt x="15" y="0"/>
                        <a:pt x="12" y="1"/>
                        <a:pt x="9" y="4"/>
                      </a:cubicBezTo>
                      <a:cubicBezTo>
                        <a:pt x="9" y="4"/>
                        <a:pt x="0" y="4"/>
                        <a:pt x="0" y="13"/>
                      </a:cubicBezTo>
                      <a:lnTo>
                        <a:pt x="732" y="2913"/>
                      </a:lnTo>
                      <a:cubicBezTo>
                        <a:pt x="741" y="2922"/>
                        <a:pt x="741" y="2922"/>
                        <a:pt x="750" y="2922"/>
                      </a:cubicBezTo>
                      <a:cubicBezTo>
                        <a:pt x="759" y="2922"/>
                        <a:pt x="759" y="2913"/>
                        <a:pt x="759" y="2913"/>
                      </a:cubicBezTo>
                      <a:lnTo>
                        <a:pt x="27" y="4"/>
                      </a:lnTo>
                      <a:cubicBezTo>
                        <a:pt x="27" y="4"/>
                        <a:pt x="23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28" name="Google Shape;1828;p27"/>
              <p:cNvGrpSpPr/>
              <p:nvPr/>
            </p:nvGrpSpPr>
            <p:grpSpPr>
              <a:xfrm>
                <a:off x="-6144820" y="1422085"/>
                <a:ext cx="5121434" cy="2892101"/>
                <a:chOff x="6357900" y="3392995"/>
                <a:chExt cx="990242" cy="559238"/>
              </a:xfrm>
            </p:grpSpPr>
            <p:sp>
              <p:nvSpPr>
                <p:cNvPr id="1829" name="Google Shape;1829;p27"/>
                <p:cNvSpPr/>
                <p:nvPr/>
              </p:nvSpPr>
              <p:spPr>
                <a:xfrm rot="694860">
                  <a:off x="6829771" y="3805648"/>
                  <a:ext cx="65348" cy="3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1107" extrusionOk="0">
                      <a:moveTo>
                        <a:pt x="1651" y="1"/>
                      </a:moveTo>
                      <a:lnTo>
                        <a:pt x="1" y="732"/>
                      </a:lnTo>
                      <a:lnTo>
                        <a:pt x="161" y="1107"/>
                      </a:lnTo>
                      <a:lnTo>
                        <a:pt x="1812" y="375"/>
                      </a:lnTo>
                      <a:lnTo>
                        <a:pt x="16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27"/>
                <p:cNvSpPr/>
                <p:nvPr/>
              </p:nvSpPr>
              <p:spPr>
                <a:xfrm rot="694860">
                  <a:off x="6822274" y="3762320"/>
                  <a:ext cx="46018" cy="63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" h="1758" extrusionOk="0">
                      <a:moveTo>
                        <a:pt x="348" y="0"/>
                      </a:moveTo>
                      <a:lnTo>
                        <a:pt x="0" y="205"/>
                      </a:lnTo>
                      <a:lnTo>
                        <a:pt x="928" y="1758"/>
                      </a:lnTo>
                      <a:lnTo>
                        <a:pt x="1276" y="1544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27"/>
                <p:cNvSpPr/>
                <p:nvPr/>
              </p:nvSpPr>
              <p:spPr>
                <a:xfrm rot="694860">
                  <a:off x="6982441" y="3398271"/>
                  <a:ext cx="58604" cy="5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1653" extrusionOk="0">
                      <a:moveTo>
                        <a:pt x="1326" y="0"/>
                      </a:moveTo>
                      <a:cubicBezTo>
                        <a:pt x="1275" y="0"/>
                        <a:pt x="1223" y="23"/>
                        <a:pt x="1151" y="56"/>
                      </a:cubicBezTo>
                      <a:cubicBezTo>
                        <a:pt x="1071" y="91"/>
                        <a:pt x="964" y="145"/>
                        <a:pt x="812" y="189"/>
                      </a:cubicBezTo>
                      <a:cubicBezTo>
                        <a:pt x="652" y="234"/>
                        <a:pt x="482" y="270"/>
                        <a:pt x="313" y="287"/>
                      </a:cubicBezTo>
                      <a:cubicBezTo>
                        <a:pt x="304" y="287"/>
                        <a:pt x="295" y="296"/>
                        <a:pt x="295" y="305"/>
                      </a:cubicBezTo>
                      <a:cubicBezTo>
                        <a:pt x="295" y="314"/>
                        <a:pt x="304" y="323"/>
                        <a:pt x="313" y="323"/>
                      </a:cubicBezTo>
                      <a:cubicBezTo>
                        <a:pt x="491" y="305"/>
                        <a:pt x="661" y="270"/>
                        <a:pt x="821" y="225"/>
                      </a:cubicBezTo>
                      <a:cubicBezTo>
                        <a:pt x="982" y="172"/>
                        <a:pt x="1089" y="127"/>
                        <a:pt x="1160" y="91"/>
                      </a:cubicBezTo>
                      <a:cubicBezTo>
                        <a:pt x="1238" y="59"/>
                        <a:pt x="1283" y="36"/>
                        <a:pt x="1322" y="36"/>
                      </a:cubicBezTo>
                      <a:cubicBezTo>
                        <a:pt x="1337" y="36"/>
                        <a:pt x="1351" y="39"/>
                        <a:pt x="1366" y="47"/>
                      </a:cubicBezTo>
                      <a:cubicBezTo>
                        <a:pt x="1428" y="64"/>
                        <a:pt x="1481" y="136"/>
                        <a:pt x="1517" y="243"/>
                      </a:cubicBezTo>
                      <a:cubicBezTo>
                        <a:pt x="1597" y="475"/>
                        <a:pt x="1580" y="850"/>
                        <a:pt x="1419" y="1126"/>
                      </a:cubicBezTo>
                      <a:cubicBezTo>
                        <a:pt x="1226" y="1434"/>
                        <a:pt x="832" y="1615"/>
                        <a:pt x="375" y="1615"/>
                      </a:cubicBezTo>
                      <a:cubicBezTo>
                        <a:pt x="262" y="1615"/>
                        <a:pt x="146" y="1604"/>
                        <a:pt x="27" y="1581"/>
                      </a:cubicBezTo>
                      <a:cubicBezTo>
                        <a:pt x="18" y="1581"/>
                        <a:pt x="10" y="1590"/>
                        <a:pt x="1" y="1599"/>
                      </a:cubicBezTo>
                      <a:cubicBezTo>
                        <a:pt x="1" y="1608"/>
                        <a:pt x="10" y="1617"/>
                        <a:pt x="18" y="1617"/>
                      </a:cubicBezTo>
                      <a:cubicBezTo>
                        <a:pt x="134" y="1643"/>
                        <a:pt x="259" y="1652"/>
                        <a:pt x="375" y="1652"/>
                      </a:cubicBezTo>
                      <a:cubicBezTo>
                        <a:pt x="839" y="1652"/>
                        <a:pt x="1250" y="1465"/>
                        <a:pt x="1446" y="1144"/>
                      </a:cubicBezTo>
                      <a:cubicBezTo>
                        <a:pt x="1624" y="850"/>
                        <a:pt x="1624" y="466"/>
                        <a:pt x="1553" y="234"/>
                      </a:cubicBezTo>
                      <a:cubicBezTo>
                        <a:pt x="1517" y="118"/>
                        <a:pt x="1455" y="38"/>
                        <a:pt x="1383" y="11"/>
                      </a:cubicBezTo>
                      <a:cubicBezTo>
                        <a:pt x="1364" y="4"/>
                        <a:pt x="1345" y="0"/>
                        <a:pt x="1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27"/>
                <p:cNvSpPr/>
                <p:nvPr/>
              </p:nvSpPr>
              <p:spPr>
                <a:xfrm rot="694860">
                  <a:off x="6905223" y="3538119"/>
                  <a:ext cx="409257" cy="37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10450" extrusionOk="0">
                      <a:moveTo>
                        <a:pt x="5688" y="653"/>
                      </a:moveTo>
                      <a:cubicBezTo>
                        <a:pt x="7831" y="653"/>
                        <a:pt x="9753" y="2181"/>
                        <a:pt x="10170" y="4368"/>
                      </a:cubicBezTo>
                      <a:cubicBezTo>
                        <a:pt x="10643" y="6839"/>
                        <a:pt x="9020" y="9239"/>
                        <a:pt x="6539" y="9721"/>
                      </a:cubicBezTo>
                      <a:cubicBezTo>
                        <a:pt x="6251" y="9776"/>
                        <a:pt x="5963" y="9802"/>
                        <a:pt x="5680" y="9802"/>
                      </a:cubicBezTo>
                      <a:cubicBezTo>
                        <a:pt x="3527" y="9802"/>
                        <a:pt x="1605" y="8274"/>
                        <a:pt x="1187" y="6090"/>
                      </a:cubicBezTo>
                      <a:cubicBezTo>
                        <a:pt x="714" y="3610"/>
                        <a:pt x="2338" y="1210"/>
                        <a:pt x="4818" y="737"/>
                      </a:cubicBezTo>
                      <a:cubicBezTo>
                        <a:pt x="5110" y="681"/>
                        <a:pt x="5401" y="653"/>
                        <a:pt x="5688" y="653"/>
                      </a:cubicBezTo>
                      <a:close/>
                      <a:moveTo>
                        <a:pt x="5679" y="1"/>
                      </a:moveTo>
                      <a:cubicBezTo>
                        <a:pt x="5354" y="1"/>
                        <a:pt x="5024" y="31"/>
                        <a:pt x="4693" y="95"/>
                      </a:cubicBezTo>
                      <a:cubicBezTo>
                        <a:pt x="1865" y="639"/>
                        <a:pt x="0" y="3378"/>
                        <a:pt x="545" y="6215"/>
                      </a:cubicBezTo>
                      <a:cubicBezTo>
                        <a:pt x="1025" y="8711"/>
                        <a:pt x="3221" y="10449"/>
                        <a:pt x="5674" y="10449"/>
                      </a:cubicBezTo>
                      <a:cubicBezTo>
                        <a:pt x="6001" y="10449"/>
                        <a:pt x="6332" y="10418"/>
                        <a:pt x="6664" y="10354"/>
                      </a:cubicBezTo>
                      <a:cubicBezTo>
                        <a:pt x="9492" y="9810"/>
                        <a:pt x="11348" y="7071"/>
                        <a:pt x="10804" y="4243"/>
                      </a:cubicBezTo>
                      <a:cubicBezTo>
                        <a:pt x="10331" y="1747"/>
                        <a:pt x="8134" y="1"/>
                        <a:pt x="5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7"/>
                <p:cNvSpPr/>
                <p:nvPr/>
              </p:nvSpPr>
              <p:spPr>
                <a:xfrm rot="694860">
                  <a:off x="6391563" y="3531704"/>
                  <a:ext cx="409257" cy="37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10450" extrusionOk="0">
                      <a:moveTo>
                        <a:pt x="5681" y="653"/>
                      </a:moveTo>
                      <a:cubicBezTo>
                        <a:pt x="7829" y="653"/>
                        <a:pt x="9744" y="2181"/>
                        <a:pt x="10161" y="4369"/>
                      </a:cubicBezTo>
                      <a:cubicBezTo>
                        <a:pt x="10643" y="6840"/>
                        <a:pt x="9010" y="9239"/>
                        <a:pt x="6539" y="9721"/>
                      </a:cubicBezTo>
                      <a:cubicBezTo>
                        <a:pt x="6250" y="9776"/>
                        <a:pt x="5961" y="9803"/>
                        <a:pt x="5676" y="9803"/>
                      </a:cubicBezTo>
                      <a:cubicBezTo>
                        <a:pt x="3525" y="9803"/>
                        <a:pt x="1603" y="8281"/>
                        <a:pt x="1178" y="6090"/>
                      </a:cubicBezTo>
                      <a:cubicBezTo>
                        <a:pt x="705" y="3610"/>
                        <a:pt x="2337" y="1211"/>
                        <a:pt x="4809" y="738"/>
                      </a:cubicBezTo>
                      <a:cubicBezTo>
                        <a:pt x="5101" y="681"/>
                        <a:pt x="5393" y="653"/>
                        <a:pt x="5681" y="653"/>
                      </a:cubicBezTo>
                      <a:close/>
                      <a:moveTo>
                        <a:pt x="5679" y="1"/>
                      </a:moveTo>
                      <a:cubicBezTo>
                        <a:pt x="5354" y="1"/>
                        <a:pt x="5024" y="32"/>
                        <a:pt x="4693" y="95"/>
                      </a:cubicBezTo>
                      <a:cubicBezTo>
                        <a:pt x="1856" y="640"/>
                        <a:pt x="0" y="3387"/>
                        <a:pt x="544" y="6215"/>
                      </a:cubicBezTo>
                      <a:cubicBezTo>
                        <a:pt x="1025" y="8711"/>
                        <a:pt x="3214" y="10449"/>
                        <a:pt x="5666" y="10449"/>
                      </a:cubicBezTo>
                      <a:cubicBezTo>
                        <a:pt x="5992" y="10449"/>
                        <a:pt x="6323" y="10418"/>
                        <a:pt x="6655" y="10355"/>
                      </a:cubicBezTo>
                      <a:cubicBezTo>
                        <a:pt x="9483" y="9810"/>
                        <a:pt x="11348" y="7072"/>
                        <a:pt x="10804" y="4244"/>
                      </a:cubicBezTo>
                      <a:cubicBezTo>
                        <a:pt x="10323" y="1747"/>
                        <a:pt x="8132" y="1"/>
                        <a:pt x="5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7"/>
                <p:cNvSpPr/>
                <p:nvPr/>
              </p:nvSpPr>
              <p:spPr>
                <a:xfrm rot="694860">
                  <a:off x="6939034" y="3443313"/>
                  <a:ext cx="204015" cy="26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7" h="7485" extrusionOk="0">
                      <a:moveTo>
                        <a:pt x="269" y="0"/>
                      </a:moveTo>
                      <a:lnTo>
                        <a:pt x="1" y="196"/>
                      </a:lnTo>
                      <a:lnTo>
                        <a:pt x="5398" y="7485"/>
                      </a:lnTo>
                      <a:lnTo>
                        <a:pt x="5657" y="7289"/>
                      </a:lnTo>
                      <a:lnTo>
                        <a:pt x="2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7"/>
                <p:cNvSpPr/>
                <p:nvPr/>
              </p:nvSpPr>
              <p:spPr>
                <a:xfrm rot="694860">
                  <a:off x="6825568" y="3491657"/>
                  <a:ext cx="171197" cy="27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7" h="7691" extrusionOk="0">
                      <a:moveTo>
                        <a:pt x="4185" y="0"/>
                      </a:moveTo>
                      <a:lnTo>
                        <a:pt x="1" y="7369"/>
                      </a:lnTo>
                      <a:lnTo>
                        <a:pt x="563" y="7690"/>
                      </a:lnTo>
                      <a:lnTo>
                        <a:pt x="4747" y="321"/>
                      </a:lnTo>
                      <a:lnTo>
                        <a:pt x="4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7"/>
                <p:cNvSpPr/>
                <p:nvPr/>
              </p:nvSpPr>
              <p:spPr>
                <a:xfrm rot="694860">
                  <a:off x="6737955" y="3475269"/>
                  <a:ext cx="269291" cy="6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750" extrusionOk="0">
                      <a:moveTo>
                        <a:pt x="7413" y="1"/>
                      </a:moveTo>
                      <a:lnTo>
                        <a:pt x="0" y="1428"/>
                      </a:lnTo>
                      <a:lnTo>
                        <a:pt x="62" y="1749"/>
                      </a:lnTo>
                      <a:lnTo>
                        <a:pt x="7467" y="322"/>
                      </a:lnTo>
                      <a:lnTo>
                        <a:pt x="74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7"/>
                <p:cNvSpPr/>
                <p:nvPr/>
              </p:nvSpPr>
              <p:spPr>
                <a:xfrm rot="694860">
                  <a:off x="6613766" y="3490606"/>
                  <a:ext cx="110393" cy="244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2" extrusionOk="0">
                      <a:moveTo>
                        <a:pt x="2757" y="0"/>
                      </a:moveTo>
                      <a:lnTo>
                        <a:pt x="0" y="6647"/>
                      </a:lnTo>
                      <a:lnTo>
                        <a:pt x="304" y="6771"/>
                      </a:lnTo>
                      <a:lnTo>
                        <a:pt x="3060" y="125"/>
                      </a:lnTo>
                      <a:lnTo>
                        <a:pt x="27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7"/>
                <p:cNvSpPr/>
                <p:nvPr/>
              </p:nvSpPr>
              <p:spPr>
                <a:xfrm rot="694860">
                  <a:off x="6580704" y="3706011"/>
                  <a:ext cx="30943" cy="28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790" extrusionOk="0">
                      <a:moveTo>
                        <a:pt x="436" y="0"/>
                      </a:moveTo>
                      <a:cubicBezTo>
                        <a:pt x="410" y="0"/>
                        <a:pt x="384" y="3"/>
                        <a:pt x="358" y="8"/>
                      </a:cubicBezTo>
                      <a:cubicBezTo>
                        <a:pt x="143" y="53"/>
                        <a:pt x="1" y="258"/>
                        <a:pt x="45" y="472"/>
                      </a:cubicBezTo>
                      <a:cubicBezTo>
                        <a:pt x="77" y="656"/>
                        <a:pt x="246" y="790"/>
                        <a:pt x="434" y="790"/>
                      </a:cubicBezTo>
                      <a:cubicBezTo>
                        <a:pt x="456" y="790"/>
                        <a:pt x="478" y="788"/>
                        <a:pt x="500" y="784"/>
                      </a:cubicBezTo>
                      <a:cubicBezTo>
                        <a:pt x="714" y="740"/>
                        <a:pt x="857" y="535"/>
                        <a:pt x="813" y="321"/>
                      </a:cubicBezTo>
                      <a:cubicBezTo>
                        <a:pt x="781" y="133"/>
                        <a:pt x="620" y="0"/>
                        <a:pt x="436" y="0"/>
                      </a:cubicBezTo>
                      <a:close/>
                    </a:path>
                  </a:pathLst>
                </a:custGeom>
                <a:solidFill>
                  <a:srgbClr val="210B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7"/>
                <p:cNvSpPr/>
                <p:nvPr/>
              </p:nvSpPr>
              <p:spPr>
                <a:xfrm rot="694860">
                  <a:off x="6555450" y="3682604"/>
                  <a:ext cx="79846" cy="7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" h="2036" extrusionOk="0">
                      <a:moveTo>
                        <a:pt x="1104" y="0"/>
                      </a:moveTo>
                      <a:cubicBezTo>
                        <a:pt x="1041" y="0"/>
                        <a:pt x="976" y="6"/>
                        <a:pt x="911" y="19"/>
                      </a:cubicBezTo>
                      <a:cubicBezTo>
                        <a:pt x="367" y="126"/>
                        <a:pt x="1" y="661"/>
                        <a:pt x="108" y="1205"/>
                      </a:cubicBezTo>
                      <a:cubicBezTo>
                        <a:pt x="202" y="1694"/>
                        <a:pt x="631" y="2036"/>
                        <a:pt x="1104" y="2036"/>
                      </a:cubicBezTo>
                      <a:cubicBezTo>
                        <a:pt x="1167" y="2036"/>
                        <a:pt x="1231" y="2030"/>
                        <a:pt x="1294" y="2017"/>
                      </a:cubicBezTo>
                      <a:cubicBezTo>
                        <a:pt x="1848" y="1910"/>
                        <a:pt x="2213" y="1375"/>
                        <a:pt x="2106" y="822"/>
                      </a:cubicBezTo>
                      <a:cubicBezTo>
                        <a:pt x="2012" y="342"/>
                        <a:pt x="1584" y="0"/>
                        <a:pt x="1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7"/>
                <p:cNvSpPr/>
                <p:nvPr/>
              </p:nvSpPr>
              <p:spPr>
                <a:xfrm rot="694860">
                  <a:off x="7094389" y="3712392"/>
                  <a:ext cx="30943" cy="28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785" extrusionOk="0">
                      <a:moveTo>
                        <a:pt x="437" y="1"/>
                      </a:moveTo>
                      <a:cubicBezTo>
                        <a:pt x="411" y="1"/>
                        <a:pt x="384" y="4"/>
                        <a:pt x="358" y="9"/>
                      </a:cubicBezTo>
                      <a:cubicBezTo>
                        <a:pt x="144" y="45"/>
                        <a:pt x="1" y="259"/>
                        <a:pt x="46" y="464"/>
                      </a:cubicBezTo>
                      <a:cubicBezTo>
                        <a:pt x="85" y="652"/>
                        <a:pt x="247" y="785"/>
                        <a:pt x="431" y="785"/>
                      </a:cubicBezTo>
                      <a:cubicBezTo>
                        <a:pt x="457" y="785"/>
                        <a:pt x="483" y="782"/>
                        <a:pt x="509" y="776"/>
                      </a:cubicBezTo>
                      <a:cubicBezTo>
                        <a:pt x="724" y="741"/>
                        <a:pt x="857" y="535"/>
                        <a:pt x="822" y="321"/>
                      </a:cubicBezTo>
                      <a:cubicBezTo>
                        <a:pt x="783" y="134"/>
                        <a:pt x="620" y="1"/>
                        <a:pt x="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7"/>
                <p:cNvSpPr/>
                <p:nvPr/>
              </p:nvSpPr>
              <p:spPr>
                <a:xfrm rot="694860">
                  <a:off x="6569833" y="3663278"/>
                  <a:ext cx="311162" cy="1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8" h="3333" extrusionOk="0">
                      <a:moveTo>
                        <a:pt x="6592" y="161"/>
                      </a:moveTo>
                      <a:cubicBezTo>
                        <a:pt x="7017" y="161"/>
                        <a:pt x="7420" y="278"/>
                        <a:pt x="7753" y="505"/>
                      </a:cubicBezTo>
                      <a:cubicBezTo>
                        <a:pt x="8101" y="746"/>
                        <a:pt x="8315" y="1076"/>
                        <a:pt x="8360" y="1433"/>
                      </a:cubicBezTo>
                      <a:cubicBezTo>
                        <a:pt x="8458" y="2146"/>
                        <a:pt x="7887" y="2887"/>
                        <a:pt x="7022" y="3172"/>
                      </a:cubicBezTo>
                      <a:cubicBezTo>
                        <a:pt x="902" y="2958"/>
                        <a:pt x="215" y="2396"/>
                        <a:pt x="206" y="2164"/>
                      </a:cubicBezTo>
                      <a:cubicBezTo>
                        <a:pt x="197" y="1950"/>
                        <a:pt x="750" y="1326"/>
                        <a:pt x="6067" y="219"/>
                      </a:cubicBezTo>
                      <a:cubicBezTo>
                        <a:pt x="6094" y="219"/>
                        <a:pt x="6130" y="210"/>
                        <a:pt x="6156" y="202"/>
                      </a:cubicBezTo>
                      <a:cubicBezTo>
                        <a:pt x="6303" y="174"/>
                        <a:pt x="6449" y="161"/>
                        <a:pt x="6592" y="161"/>
                      </a:cubicBezTo>
                      <a:close/>
                      <a:moveTo>
                        <a:pt x="6608" y="1"/>
                      </a:moveTo>
                      <a:cubicBezTo>
                        <a:pt x="6418" y="1"/>
                        <a:pt x="6224" y="23"/>
                        <a:pt x="6031" y="68"/>
                      </a:cubicBezTo>
                      <a:cubicBezTo>
                        <a:pt x="1" y="1317"/>
                        <a:pt x="37" y="1959"/>
                        <a:pt x="45" y="2173"/>
                      </a:cubicBezTo>
                      <a:cubicBezTo>
                        <a:pt x="54" y="2396"/>
                        <a:pt x="90" y="3092"/>
                        <a:pt x="7031" y="3333"/>
                      </a:cubicBezTo>
                      <a:lnTo>
                        <a:pt x="7048" y="3333"/>
                      </a:lnTo>
                      <a:lnTo>
                        <a:pt x="7057" y="3324"/>
                      </a:lnTo>
                      <a:cubicBezTo>
                        <a:pt x="8003" y="3029"/>
                        <a:pt x="8628" y="2209"/>
                        <a:pt x="8529" y="1415"/>
                      </a:cubicBezTo>
                      <a:cubicBezTo>
                        <a:pt x="8476" y="1004"/>
                        <a:pt x="8226" y="639"/>
                        <a:pt x="7842" y="371"/>
                      </a:cubicBezTo>
                      <a:cubicBezTo>
                        <a:pt x="7491" y="126"/>
                        <a:pt x="7060" y="1"/>
                        <a:pt x="66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27"/>
                <p:cNvSpPr/>
                <p:nvPr/>
              </p:nvSpPr>
              <p:spPr>
                <a:xfrm rot="694860">
                  <a:off x="6737181" y="3672599"/>
                  <a:ext cx="146096" cy="13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1" h="3731" extrusionOk="0">
                      <a:moveTo>
                        <a:pt x="2021" y="0"/>
                      </a:moveTo>
                      <a:cubicBezTo>
                        <a:pt x="1908" y="0"/>
                        <a:pt x="1793" y="11"/>
                        <a:pt x="1678" y="32"/>
                      </a:cubicBezTo>
                      <a:cubicBezTo>
                        <a:pt x="661" y="228"/>
                        <a:pt x="0" y="1210"/>
                        <a:pt x="197" y="2218"/>
                      </a:cubicBezTo>
                      <a:cubicBezTo>
                        <a:pt x="370" y="3110"/>
                        <a:pt x="1153" y="3730"/>
                        <a:pt x="2030" y="3730"/>
                      </a:cubicBezTo>
                      <a:cubicBezTo>
                        <a:pt x="2143" y="3730"/>
                        <a:pt x="2258" y="3720"/>
                        <a:pt x="2373" y="3699"/>
                      </a:cubicBezTo>
                      <a:cubicBezTo>
                        <a:pt x="3390" y="3502"/>
                        <a:pt x="4051" y="2521"/>
                        <a:pt x="3854" y="1513"/>
                      </a:cubicBezTo>
                      <a:cubicBezTo>
                        <a:pt x="3680" y="620"/>
                        <a:pt x="2898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27"/>
                <p:cNvSpPr/>
                <p:nvPr/>
              </p:nvSpPr>
              <p:spPr>
                <a:xfrm rot="694860">
                  <a:off x="6769866" y="3700716"/>
                  <a:ext cx="87203" cy="80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" h="2227" extrusionOk="0">
                      <a:moveTo>
                        <a:pt x="1209" y="0"/>
                      </a:moveTo>
                      <a:cubicBezTo>
                        <a:pt x="1140" y="0"/>
                        <a:pt x="1070" y="7"/>
                        <a:pt x="1000" y="20"/>
                      </a:cubicBezTo>
                      <a:cubicBezTo>
                        <a:pt x="402" y="136"/>
                        <a:pt x="0" y="725"/>
                        <a:pt x="116" y="1323"/>
                      </a:cubicBezTo>
                      <a:cubicBezTo>
                        <a:pt x="219" y="1858"/>
                        <a:pt x="682" y="2226"/>
                        <a:pt x="1206" y="2226"/>
                      </a:cubicBezTo>
                      <a:cubicBezTo>
                        <a:pt x="1276" y="2226"/>
                        <a:pt x="1347" y="2220"/>
                        <a:pt x="1419" y="2206"/>
                      </a:cubicBezTo>
                      <a:cubicBezTo>
                        <a:pt x="2025" y="2090"/>
                        <a:pt x="2418" y="1510"/>
                        <a:pt x="2302" y="904"/>
                      </a:cubicBezTo>
                      <a:cubicBezTo>
                        <a:pt x="2199" y="375"/>
                        <a:pt x="1735" y="0"/>
                        <a:pt x="1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7"/>
                <p:cNvSpPr/>
                <p:nvPr/>
              </p:nvSpPr>
              <p:spPr>
                <a:xfrm rot="694860">
                  <a:off x="6711478" y="3457508"/>
                  <a:ext cx="41510" cy="4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1349" extrusionOk="0">
                      <a:moveTo>
                        <a:pt x="259" y="1"/>
                      </a:moveTo>
                      <a:lnTo>
                        <a:pt x="0" y="197"/>
                      </a:lnTo>
                      <a:lnTo>
                        <a:pt x="901" y="1348"/>
                      </a:lnTo>
                      <a:lnTo>
                        <a:pt x="1151" y="1143"/>
                      </a:lnTo>
                      <a:lnTo>
                        <a:pt x="2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7"/>
                <p:cNvSpPr/>
                <p:nvPr/>
              </p:nvSpPr>
              <p:spPr>
                <a:xfrm rot="694860">
                  <a:off x="6666348" y="3429791"/>
                  <a:ext cx="115225" cy="4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1169" extrusionOk="0">
                      <a:moveTo>
                        <a:pt x="1449" y="0"/>
                      </a:moveTo>
                      <a:cubicBezTo>
                        <a:pt x="520" y="0"/>
                        <a:pt x="266" y="280"/>
                        <a:pt x="197" y="367"/>
                      </a:cubicBezTo>
                      <a:cubicBezTo>
                        <a:pt x="161" y="420"/>
                        <a:pt x="1" y="617"/>
                        <a:pt x="63" y="813"/>
                      </a:cubicBezTo>
                      <a:cubicBezTo>
                        <a:pt x="125" y="1018"/>
                        <a:pt x="393" y="1098"/>
                        <a:pt x="473" y="1125"/>
                      </a:cubicBezTo>
                      <a:cubicBezTo>
                        <a:pt x="569" y="1155"/>
                        <a:pt x="662" y="1168"/>
                        <a:pt x="753" y="1168"/>
                      </a:cubicBezTo>
                      <a:cubicBezTo>
                        <a:pt x="1046" y="1168"/>
                        <a:pt x="1331" y="1036"/>
                        <a:pt x="1705" y="893"/>
                      </a:cubicBezTo>
                      <a:cubicBezTo>
                        <a:pt x="2775" y="501"/>
                        <a:pt x="3194" y="528"/>
                        <a:pt x="3194" y="385"/>
                      </a:cubicBezTo>
                      <a:cubicBezTo>
                        <a:pt x="3194" y="171"/>
                        <a:pt x="2213" y="19"/>
                        <a:pt x="1535" y="1"/>
                      </a:cubicBezTo>
                      <a:cubicBezTo>
                        <a:pt x="1506" y="1"/>
                        <a:pt x="1477" y="0"/>
                        <a:pt x="14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7"/>
                <p:cNvSpPr/>
                <p:nvPr/>
              </p:nvSpPr>
              <p:spPr>
                <a:xfrm rot="694860">
                  <a:off x="6968758" y="3408539"/>
                  <a:ext cx="28058" cy="3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875" extrusionOk="0">
                      <a:moveTo>
                        <a:pt x="527" y="0"/>
                      </a:moveTo>
                      <a:cubicBezTo>
                        <a:pt x="349" y="250"/>
                        <a:pt x="179" y="500"/>
                        <a:pt x="1" y="749"/>
                      </a:cubicBezTo>
                      <a:cubicBezTo>
                        <a:pt x="81" y="794"/>
                        <a:pt x="153" y="830"/>
                        <a:pt x="233" y="874"/>
                      </a:cubicBezTo>
                      <a:lnTo>
                        <a:pt x="777" y="205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7"/>
                <p:cNvSpPr/>
                <p:nvPr/>
              </p:nvSpPr>
              <p:spPr>
                <a:xfrm rot="694860">
                  <a:off x="6977494" y="3398109"/>
                  <a:ext cx="30907" cy="28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791" extrusionOk="0">
                      <a:moveTo>
                        <a:pt x="436" y="1"/>
                      </a:moveTo>
                      <a:cubicBezTo>
                        <a:pt x="410" y="1"/>
                        <a:pt x="384" y="3"/>
                        <a:pt x="357" y="9"/>
                      </a:cubicBezTo>
                      <a:cubicBezTo>
                        <a:pt x="143" y="45"/>
                        <a:pt x="0" y="259"/>
                        <a:pt x="45" y="473"/>
                      </a:cubicBezTo>
                      <a:cubicBezTo>
                        <a:pt x="77" y="664"/>
                        <a:pt x="251" y="791"/>
                        <a:pt x="440" y="791"/>
                      </a:cubicBezTo>
                      <a:cubicBezTo>
                        <a:pt x="463" y="791"/>
                        <a:pt x="486" y="789"/>
                        <a:pt x="509" y="785"/>
                      </a:cubicBezTo>
                      <a:cubicBezTo>
                        <a:pt x="723" y="741"/>
                        <a:pt x="857" y="535"/>
                        <a:pt x="821" y="321"/>
                      </a:cubicBezTo>
                      <a:cubicBezTo>
                        <a:pt x="782" y="134"/>
                        <a:pt x="620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7"/>
                <p:cNvSpPr/>
                <p:nvPr/>
              </p:nvSpPr>
              <p:spPr>
                <a:xfrm rot="694860">
                  <a:off x="6980229" y="3420301"/>
                  <a:ext cx="112015" cy="112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3133" extrusionOk="0">
                      <a:moveTo>
                        <a:pt x="1732" y="1295"/>
                      </a:moveTo>
                      <a:cubicBezTo>
                        <a:pt x="1874" y="1295"/>
                        <a:pt x="2053" y="1393"/>
                        <a:pt x="2204" y="1571"/>
                      </a:cubicBezTo>
                      <a:cubicBezTo>
                        <a:pt x="2222" y="1598"/>
                        <a:pt x="2249" y="1634"/>
                        <a:pt x="2267" y="1660"/>
                      </a:cubicBezTo>
                      <a:cubicBezTo>
                        <a:pt x="2097" y="1821"/>
                        <a:pt x="1928" y="1973"/>
                        <a:pt x="1758" y="2089"/>
                      </a:cubicBezTo>
                      <a:cubicBezTo>
                        <a:pt x="1477" y="2296"/>
                        <a:pt x="1239" y="2417"/>
                        <a:pt x="1126" y="2417"/>
                      </a:cubicBezTo>
                      <a:cubicBezTo>
                        <a:pt x="1102" y="2417"/>
                        <a:pt x="1084" y="2412"/>
                        <a:pt x="1071" y="2401"/>
                      </a:cubicBezTo>
                      <a:cubicBezTo>
                        <a:pt x="1018" y="2356"/>
                        <a:pt x="1027" y="2213"/>
                        <a:pt x="1089" y="2035"/>
                      </a:cubicBezTo>
                      <a:cubicBezTo>
                        <a:pt x="1196" y="1687"/>
                        <a:pt x="1455" y="1312"/>
                        <a:pt x="1714" y="1295"/>
                      </a:cubicBezTo>
                      <a:close/>
                      <a:moveTo>
                        <a:pt x="756" y="1"/>
                      </a:moveTo>
                      <a:cubicBezTo>
                        <a:pt x="511" y="1"/>
                        <a:pt x="265" y="12"/>
                        <a:pt x="19" y="37"/>
                      </a:cubicBezTo>
                      <a:cubicBezTo>
                        <a:pt x="10" y="37"/>
                        <a:pt x="1" y="46"/>
                        <a:pt x="1" y="64"/>
                      </a:cubicBezTo>
                      <a:cubicBezTo>
                        <a:pt x="1" y="72"/>
                        <a:pt x="10" y="72"/>
                        <a:pt x="28" y="72"/>
                      </a:cubicBezTo>
                      <a:cubicBezTo>
                        <a:pt x="269" y="47"/>
                        <a:pt x="513" y="36"/>
                        <a:pt x="757" y="36"/>
                      </a:cubicBezTo>
                      <a:cubicBezTo>
                        <a:pt x="946" y="36"/>
                        <a:pt x="1134" y="43"/>
                        <a:pt x="1321" y="55"/>
                      </a:cubicBezTo>
                      <a:cubicBezTo>
                        <a:pt x="1990" y="108"/>
                        <a:pt x="2838" y="162"/>
                        <a:pt x="2963" y="483"/>
                      </a:cubicBezTo>
                      <a:cubicBezTo>
                        <a:pt x="3070" y="759"/>
                        <a:pt x="2713" y="1232"/>
                        <a:pt x="2294" y="1643"/>
                      </a:cubicBezTo>
                      <a:cubicBezTo>
                        <a:pt x="2276" y="1607"/>
                        <a:pt x="2249" y="1580"/>
                        <a:pt x="2231" y="1553"/>
                      </a:cubicBezTo>
                      <a:cubicBezTo>
                        <a:pt x="2073" y="1370"/>
                        <a:pt x="1900" y="1257"/>
                        <a:pt x="1739" y="1257"/>
                      </a:cubicBezTo>
                      <a:cubicBezTo>
                        <a:pt x="1728" y="1257"/>
                        <a:pt x="1716" y="1258"/>
                        <a:pt x="1705" y="1259"/>
                      </a:cubicBezTo>
                      <a:cubicBezTo>
                        <a:pt x="1401" y="1277"/>
                        <a:pt x="1143" y="1723"/>
                        <a:pt x="1054" y="2017"/>
                      </a:cubicBezTo>
                      <a:cubicBezTo>
                        <a:pt x="982" y="2222"/>
                        <a:pt x="982" y="2374"/>
                        <a:pt x="1045" y="2428"/>
                      </a:cubicBezTo>
                      <a:cubicBezTo>
                        <a:pt x="1065" y="2443"/>
                        <a:pt x="1092" y="2450"/>
                        <a:pt x="1123" y="2450"/>
                      </a:cubicBezTo>
                      <a:cubicBezTo>
                        <a:pt x="1311" y="2450"/>
                        <a:pt x="1663" y="2207"/>
                        <a:pt x="1785" y="2115"/>
                      </a:cubicBezTo>
                      <a:cubicBezTo>
                        <a:pt x="1946" y="1999"/>
                        <a:pt x="2124" y="1857"/>
                        <a:pt x="2294" y="1696"/>
                      </a:cubicBezTo>
                      <a:cubicBezTo>
                        <a:pt x="2427" y="1910"/>
                        <a:pt x="2526" y="2213"/>
                        <a:pt x="2454" y="2508"/>
                      </a:cubicBezTo>
                      <a:cubicBezTo>
                        <a:pt x="2365" y="2829"/>
                        <a:pt x="2106" y="3016"/>
                        <a:pt x="1955" y="3097"/>
                      </a:cubicBezTo>
                      <a:cubicBezTo>
                        <a:pt x="1946" y="3106"/>
                        <a:pt x="1946" y="3114"/>
                        <a:pt x="1946" y="3123"/>
                      </a:cubicBezTo>
                      <a:cubicBezTo>
                        <a:pt x="1955" y="3132"/>
                        <a:pt x="1963" y="3132"/>
                        <a:pt x="1963" y="3132"/>
                      </a:cubicBezTo>
                      <a:lnTo>
                        <a:pt x="1972" y="3132"/>
                      </a:lnTo>
                      <a:cubicBezTo>
                        <a:pt x="2133" y="3043"/>
                        <a:pt x="2401" y="2847"/>
                        <a:pt x="2490" y="2517"/>
                      </a:cubicBezTo>
                      <a:cubicBezTo>
                        <a:pt x="2570" y="2205"/>
                        <a:pt x="2463" y="1892"/>
                        <a:pt x="2320" y="1669"/>
                      </a:cubicBezTo>
                      <a:cubicBezTo>
                        <a:pt x="2749" y="1259"/>
                        <a:pt x="3105" y="768"/>
                        <a:pt x="2998" y="474"/>
                      </a:cubicBezTo>
                      <a:cubicBezTo>
                        <a:pt x="2865" y="126"/>
                        <a:pt x="2044" y="72"/>
                        <a:pt x="1321" y="19"/>
                      </a:cubicBezTo>
                      <a:cubicBezTo>
                        <a:pt x="1134" y="7"/>
                        <a:pt x="946" y="1"/>
                        <a:pt x="7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7"/>
                <p:cNvSpPr/>
                <p:nvPr/>
              </p:nvSpPr>
              <p:spPr>
                <a:xfrm rot="694860">
                  <a:off x="6786779" y="3720987"/>
                  <a:ext cx="66647" cy="2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822" extrusionOk="0">
                      <a:moveTo>
                        <a:pt x="99" y="1"/>
                      </a:moveTo>
                      <a:lnTo>
                        <a:pt x="0" y="402"/>
                      </a:lnTo>
                      <a:lnTo>
                        <a:pt x="1758" y="822"/>
                      </a:lnTo>
                      <a:lnTo>
                        <a:pt x="1847" y="420"/>
                      </a:lnTo>
                      <a:lnTo>
                        <a:pt x="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7"/>
                <p:cNvSpPr/>
                <p:nvPr/>
              </p:nvSpPr>
              <p:spPr>
                <a:xfrm rot="694860">
                  <a:off x="6870293" y="3698122"/>
                  <a:ext cx="244876" cy="50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1411" extrusionOk="0">
                      <a:moveTo>
                        <a:pt x="6727" y="1"/>
                      </a:moveTo>
                      <a:cubicBezTo>
                        <a:pt x="4488" y="340"/>
                        <a:pt x="2240" y="679"/>
                        <a:pt x="0" y="1018"/>
                      </a:cubicBezTo>
                      <a:cubicBezTo>
                        <a:pt x="81" y="1152"/>
                        <a:pt x="152" y="1277"/>
                        <a:pt x="232" y="1410"/>
                      </a:cubicBezTo>
                      <a:cubicBezTo>
                        <a:pt x="2418" y="1080"/>
                        <a:pt x="4604" y="750"/>
                        <a:pt x="6789" y="429"/>
                      </a:cubicBezTo>
                      <a:lnTo>
                        <a:pt x="6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51" name="Google Shape;1851;p27"/>
          <p:cNvSpPr/>
          <p:nvPr/>
        </p:nvSpPr>
        <p:spPr>
          <a:xfrm>
            <a:off x="8343056" y="128059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32"/>
          <p:cNvSpPr/>
          <p:nvPr/>
        </p:nvSpPr>
        <p:spPr>
          <a:xfrm>
            <a:off x="-738094" y="19641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32"/>
          <p:cNvSpPr/>
          <p:nvPr/>
        </p:nvSpPr>
        <p:spPr>
          <a:xfrm>
            <a:off x="719995" y="310413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32"/>
          <p:cNvSpPr/>
          <p:nvPr/>
        </p:nvSpPr>
        <p:spPr>
          <a:xfrm>
            <a:off x="8224068" y="260138"/>
            <a:ext cx="774106" cy="170526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32"/>
          <p:cNvSpPr/>
          <p:nvPr/>
        </p:nvSpPr>
        <p:spPr>
          <a:xfrm>
            <a:off x="4572002" y="144773"/>
            <a:ext cx="1006534" cy="221350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0" name="Google Shape;2010;p32"/>
          <p:cNvGrpSpPr/>
          <p:nvPr/>
        </p:nvGrpSpPr>
        <p:grpSpPr>
          <a:xfrm>
            <a:off x="-847162" y="3466939"/>
            <a:ext cx="10703656" cy="1791489"/>
            <a:chOff x="-847162" y="3466939"/>
            <a:chExt cx="10703656" cy="1791489"/>
          </a:xfrm>
        </p:grpSpPr>
        <p:sp>
          <p:nvSpPr>
            <p:cNvPr id="2011" name="Google Shape;2011;p32"/>
            <p:cNvSpPr/>
            <p:nvPr/>
          </p:nvSpPr>
          <p:spPr>
            <a:xfrm>
              <a:off x="-57475" y="4628850"/>
              <a:ext cx="9238200" cy="51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2" name="Google Shape;2012;p32"/>
            <p:cNvGrpSpPr/>
            <p:nvPr/>
          </p:nvGrpSpPr>
          <p:grpSpPr>
            <a:xfrm>
              <a:off x="4183885" y="4117158"/>
              <a:ext cx="2682464" cy="1071278"/>
              <a:chOff x="1053350" y="3467296"/>
              <a:chExt cx="754752" cy="301429"/>
            </a:xfrm>
          </p:grpSpPr>
          <p:sp>
            <p:nvSpPr>
              <p:cNvPr id="2013" name="Google Shape;2013;p32"/>
              <p:cNvSpPr/>
              <p:nvPr/>
            </p:nvSpPr>
            <p:spPr>
              <a:xfrm>
                <a:off x="10533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2"/>
              <p:cNvSpPr/>
              <p:nvPr/>
            </p:nvSpPr>
            <p:spPr>
              <a:xfrm>
                <a:off x="13669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2"/>
              <p:cNvSpPr/>
              <p:nvPr/>
            </p:nvSpPr>
            <p:spPr>
              <a:xfrm>
                <a:off x="1444435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2"/>
              <p:cNvSpPr/>
              <p:nvPr/>
            </p:nvSpPr>
            <p:spPr>
              <a:xfrm>
                <a:off x="14261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17" name="Google Shape;2017;p32"/>
            <p:cNvCxnSpPr/>
            <p:nvPr/>
          </p:nvCxnSpPr>
          <p:spPr>
            <a:xfrm>
              <a:off x="2167075" y="506393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8" name="Google Shape;2018;p32"/>
            <p:cNvCxnSpPr/>
            <p:nvPr/>
          </p:nvCxnSpPr>
          <p:spPr>
            <a:xfrm>
              <a:off x="2527975" y="4795213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9" name="Google Shape;2019;p32"/>
            <p:cNvCxnSpPr/>
            <p:nvPr/>
          </p:nvCxnSpPr>
          <p:spPr>
            <a:xfrm>
              <a:off x="3259750" y="4990988"/>
              <a:ext cx="76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20" name="Google Shape;2020;p32"/>
            <p:cNvGrpSpPr/>
            <p:nvPr/>
          </p:nvGrpSpPr>
          <p:grpSpPr>
            <a:xfrm>
              <a:off x="6866341" y="4117152"/>
              <a:ext cx="1920501" cy="767247"/>
              <a:chOff x="2540535" y="3592654"/>
              <a:chExt cx="564388" cy="225482"/>
            </a:xfrm>
          </p:grpSpPr>
          <p:sp>
            <p:nvSpPr>
              <p:cNvPr id="2021" name="Google Shape;2021;p32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2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2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2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5" name="Google Shape;2025;p32"/>
            <p:cNvCxnSpPr/>
            <p:nvPr/>
          </p:nvCxnSpPr>
          <p:spPr>
            <a:xfrm>
              <a:off x="7340975" y="499098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6" name="Google Shape;2026;p32"/>
            <p:cNvCxnSpPr/>
            <p:nvPr/>
          </p:nvCxnSpPr>
          <p:spPr>
            <a:xfrm>
              <a:off x="566925" y="5063938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7" name="Google Shape;2027;p32"/>
            <p:cNvCxnSpPr/>
            <p:nvPr/>
          </p:nvCxnSpPr>
          <p:spPr>
            <a:xfrm>
              <a:off x="6901000" y="5063938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8" name="Google Shape;2028;p32"/>
            <p:cNvSpPr/>
            <p:nvPr/>
          </p:nvSpPr>
          <p:spPr>
            <a:xfrm>
              <a:off x="8476502" y="3466939"/>
              <a:ext cx="557995" cy="1236564"/>
            </a:xfrm>
            <a:custGeom>
              <a:avLst/>
              <a:gdLst/>
              <a:ahLst/>
              <a:cxnLst/>
              <a:rect l="l" t="t" r="r" b="b"/>
              <a:pathLst>
                <a:path w="5737" h="12714" extrusionOk="0">
                  <a:moveTo>
                    <a:pt x="2775" y="1"/>
                  </a:moveTo>
                  <a:cubicBezTo>
                    <a:pt x="2248" y="1"/>
                    <a:pt x="1829" y="411"/>
                    <a:pt x="1829" y="919"/>
                  </a:cubicBezTo>
                  <a:cubicBezTo>
                    <a:pt x="1829" y="928"/>
                    <a:pt x="1838" y="937"/>
                    <a:pt x="1838" y="955"/>
                  </a:cubicBezTo>
                  <a:cubicBezTo>
                    <a:pt x="1820" y="1035"/>
                    <a:pt x="1811" y="1125"/>
                    <a:pt x="1811" y="1223"/>
                  </a:cubicBezTo>
                  <a:cubicBezTo>
                    <a:pt x="1811" y="1285"/>
                    <a:pt x="1820" y="1339"/>
                    <a:pt x="1820" y="1401"/>
                  </a:cubicBezTo>
                  <a:cubicBezTo>
                    <a:pt x="1722" y="1312"/>
                    <a:pt x="1606" y="1258"/>
                    <a:pt x="1481" y="1258"/>
                  </a:cubicBezTo>
                  <a:cubicBezTo>
                    <a:pt x="1080" y="1258"/>
                    <a:pt x="741" y="1812"/>
                    <a:pt x="625" y="2570"/>
                  </a:cubicBezTo>
                  <a:cubicBezTo>
                    <a:pt x="268" y="2695"/>
                    <a:pt x="0" y="3426"/>
                    <a:pt x="0" y="4318"/>
                  </a:cubicBezTo>
                  <a:cubicBezTo>
                    <a:pt x="0" y="5166"/>
                    <a:pt x="241" y="5871"/>
                    <a:pt x="571" y="6049"/>
                  </a:cubicBezTo>
                  <a:cubicBezTo>
                    <a:pt x="598" y="6085"/>
                    <a:pt x="625" y="6111"/>
                    <a:pt x="660" y="6147"/>
                  </a:cubicBezTo>
                  <a:cubicBezTo>
                    <a:pt x="517" y="6343"/>
                    <a:pt x="419" y="6700"/>
                    <a:pt x="419" y="7111"/>
                  </a:cubicBezTo>
                  <a:cubicBezTo>
                    <a:pt x="419" y="7744"/>
                    <a:pt x="651" y="8261"/>
                    <a:pt x="946" y="8261"/>
                  </a:cubicBezTo>
                  <a:cubicBezTo>
                    <a:pt x="1008" y="8261"/>
                    <a:pt x="1062" y="8244"/>
                    <a:pt x="1106" y="8208"/>
                  </a:cubicBezTo>
                  <a:cubicBezTo>
                    <a:pt x="1106" y="8217"/>
                    <a:pt x="1106" y="8217"/>
                    <a:pt x="1106" y="8226"/>
                  </a:cubicBezTo>
                  <a:cubicBezTo>
                    <a:pt x="1106" y="8556"/>
                    <a:pt x="1329" y="8823"/>
                    <a:pt x="1597" y="8823"/>
                  </a:cubicBezTo>
                  <a:cubicBezTo>
                    <a:pt x="1722" y="8823"/>
                    <a:pt x="1838" y="8761"/>
                    <a:pt x="1927" y="8663"/>
                  </a:cubicBezTo>
                  <a:cubicBezTo>
                    <a:pt x="2052" y="8931"/>
                    <a:pt x="2293" y="9118"/>
                    <a:pt x="2578" y="9118"/>
                  </a:cubicBezTo>
                  <a:cubicBezTo>
                    <a:pt x="2659" y="9118"/>
                    <a:pt x="2730" y="9100"/>
                    <a:pt x="2801" y="9073"/>
                  </a:cubicBezTo>
                  <a:lnTo>
                    <a:pt x="2801" y="9073"/>
                  </a:lnTo>
                  <a:cubicBezTo>
                    <a:pt x="2775" y="10287"/>
                    <a:pt x="2748" y="11500"/>
                    <a:pt x="2721" y="12713"/>
                  </a:cubicBezTo>
                  <a:cubicBezTo>
                    <a:pt x="2935" y="12713"/>
                    <a:pt x="3140" y="12704"/>
                    <a:pt x="3354" y="12704"/>
                  </a:cubicBezTo>
                  <a:cubicBezTo>
                    <a:pt x="3319" y="12659"/>
                    <a:pt x="3274" y="12597"/>
                    <a:pt x="3221" y="12517"/>
                  </a:cubicBezTo>
                  <a:cubicBezTo>
                    <a:pt x="3078" y="12276"/>
                    <a:pt x="3069" y="12053"/>
                    <a:pt x="3069" y="11937"/>
                  </a:cubicBezTo>
                  <a:cubicBezTo>
                    <a:pt x="3060" y="11678"/>
                    <a:pt x="3069" y="10554"/>
                    <a:pt x="3114" y="8948"/>
                  </a:cubicBezTo>
                  <a:cubicBezTo>
                    <a:pt x="3203" y="8984"/>
                    <a:pt x="3301" y="9011"/>
                    <a:pt x="3399" y="9011"/>
                  </a:cubicBezTo>
                  <a:cubicBezTo>
                    <a:pt x="3622" y="9011"/>
                    <a:pt x="3827" y="8904"/>
                    <a:pt x="3979" y="8725"/>
                  </a:cubicBezTo>
                  <a:cubicBezTo>
                    <a:pt x="4059" y="8734"/>
                    <a:pt x="4139" y="8743"/>
                    <a:pt x="4220" y="8743"/>
                  </a:cubicBezTo>
                  <a:cubicBezTo>
                    <a:pt x="4933" y="8743"/>
                    <a:pt x="5504" y="8306"/>
                    <a:pt x="5504" y="7762"/>
                  </a:cubicBezTo>
                  <a:cubicBezTo>
                    <a:pt x="5504" y="7485"/>
                    <a:pt x="5353" y="7227"/>
                    <a:pt x="5094" y="7048"/>
                  </a:cubicBezTo>
                  <a:cubicBezTo>
                    <a:pt x="5478" y="6861"/>
                    <a:pt x="5736" y="6495"/>
                    <a:pt x="5736" y="6067"/>
                  </a:cubicBezTo>
                  <a:cubicBezTo>
                    <a:pt x="5736" y="5880"/>
                    <a:pt x="5692" y="5710"/>
                    <a:pt x="5602" y="5558"/>
                  </a:cubicBezTo>
                  <a:cubicBezTo>
                    <a:pt x="5692" y="5362"/>
                    <a:pt x="5736" y="5139"/>
                    <a:pt x="5736" y="4898"/>
                  </a:cubicBezTo>
                  <a:cubicBezTo>
                    <a:pt x="5736" y="4515"/>
                    <a:pt x="5620" y="4176"/>
                    <a:pt x="5433" y="3935"/>
                  </a:cubicBezTo>
                  <a:cubicBezTo>
                    <a:pt x="5478" y="3730"/>
                    <a:pt x="5504" y="3515"/>
                    <a:pt x="5504" y="3284"/>
                  </a:cubicBezTo>
                  <a:cubicBezTo>
                    <a:pt x="5504" y="2490"/>
                    <a:pt x="5201" y="1812"/>
                    <a:pt x="4773" y="1535"/>
                  </a:cubicBezTo>
                  <a:cubicBezTo>
                    <a:pt x="4773" y="1526"/>
                    <a:pt x="4773" y="1517"/>
                    <a:pt x="4773" y="1499"/>
                  </a:cubicBezTo>
                  <a:cubicBezTo>
                    <a:pt x="4773" y="857"/>
                    <a:pt x="4362" y="340"/>
                    <a:pt x="3854" y="340"/>
                  </a:cubicBezTo>
                  <a:cubicBezTo>
                    <a:pt x="3747" y="340"/>
                    <a:pt x="3649" y="357"/>
                    <a:pt x="3551" y="402"/>
                  </a:cubicBezTo>
                  <a:cubicBezTo>
                    <a:pt x="3381" y="161"/>
                    <a:pt x="3096" y="1"/>
                    <a:pt x="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32"/>
            <p:cNvGrpSpPr/>
            <p:nvPr/>
          </p:nvGrpSpPr>
          <p:grpSpPr>
            <a:xfrm>
              <a:off x="-847162" y="4229667"/>
              <a:ext cx="2575022" cy="1028761"/>
              <a:chOff x="2540535" y="3592654"/>
              <a:chExt cx="564388" cy="225482"/>
            </a:xfrm>
          </p:grpSpPr>
          <p:sp>
            <p:nvSpPr>
              <p:cNvPr id="2030" name="Google Shape;2030;p32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2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2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2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4" name="Google Shape;2034;p32"/>
            <p:cNvGrpSpPr/>
            <p:nvPr/>
          </p:nvGrpSpPr>
          <p:grpSpPr>
            <a:xfrm>
              <a:off x="8176510" y="3511513"/>
              <a:ext cx="1679984" cy="1642217"/>
              <a:chOff x="8176510" y="3511513"/>
              <a:chExt cx="1679984" cy="1642217"/>
            </a:xfrm>
          </p:grpSpPr>
          <p:sp>
            <p:nvSpPr>
              <p:cNvPr id="2035" name="Google Shape;2035;p32"/>
              <p:cNvSpPr/>
              <p:nvPr/>
            </p:nvSpPr>
            <p:spPr>
              <a:xfrm>
                <a:off x="8176510" y="4932380"/>
                <a:ext cx="1679984" cy="221351"/>
              </a:xfrm>
              <a:custGeom>
                <a:avLst/>
                <a:gdLst/>
                <a:ahLst/>
                <a:cxnLst/>
                <a:rect l="l" t="t" r="r" b="b"/>
                <a:pathLst>
                  <a:path w="28111" h="3704" extrusionOk="0">
                    <a:moveTo>
                      <a:pt x="14060" y="1"/>
                    </a:moveTo>
                    <a:cubicBezTo>
                      <a:pt x="6299" y="1"/>
                      <a:pt x="1" y="831"/>
                      <a:pt x="1" y="1857"/>
                    </a:cubicBezTo>
                    <a:cubicBezTo>
                      <a:pt x="1" y="2874"/>
                      <a:pt x="6299" y="3703"/>
                      <a:pt x="14060" y="3703"/>
                    </a:cubicBezTo>
                    <a:cubicBezTo>
                      <a:pt x="21821" y="3703"/>
                      <a:pt x="28111" y="2874"/>
                      <a:pt x="28111" y="1857"/>
                    </a:cubicBezTo>
                    <a:cubicBezTo>
                      <a:pt x="28111" y="831"/>
                      <a:pt x="21821" y="1"/>
                      <a:pt x="14060" y="1"/>
                    </a:cubicBezTo>
                    <a:close/>
                  </a:path>
                </a:pathLst>
              </a:custGeom>
              <a:solidFill>
                <a:srgbClr val="EC9D93">
                  <a:alpha val="4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6" name="Google Shape;2036;p32"/>
              <p:cNvGrpSpPr/>
              <p:nvPr/>
            </p:nvGrpSpPr>
            <p:grpSpPr>
              <a:xfrm flipH="1">
                <a:off x="8366828" y="3511513"/>
                <a:ext cx="1285247" cy="1552444"/>
                <a:chOff x="1944507" y="1035016"/>
                <a:chExt cx="730420" cy="882271"/>
              </a:xfrm>
            </p:grpSpPr>
            <p:sp>
              <p:nvSpPr>
                <p:cNvPr id="2037" name="Google Shape;2037;p32"/>
                <p:cNvSpPr/>
                <p:nvPr/>
              </p:nvSpPr>
              <p:spPr>
                <a:xfrm>
                  <a:off x="1944780" y="1035016"/>
                  <a:ext cx="277505" cy="116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5" h="3837" extrusionOk="0">
                      <a:moveTo>
                        <a:pt x="3160" y="1"/>
                      </a:moveTo>
                      <a:cubicBezTo>
                        <a:pt x="3068" y="1"/>
                        <a:pt x="2975" y="17"/>
                        <a:pt x="2882" y="53"/>
                      </a:cubicBezTo>
                      <a:cubicBezTo>
                        <a:pt x="2552" y="187"/>
                        <a:pt x="2650" y="392"/>
                        <a:pt x="2204" y="633"/>
                      </a:cubicBezTo>
                      <a:cubicBezTo>
                        <a:pt x="1936" y="771"/>
                        <a:pt x="1679" y="811"/>
                        <a:pt x="1442" y="811"/>
                      </a:cubicBezTo>
                      <a:cubicBezTo>
                        <a:pt x="1118" y="811"/>
                        <a:pt x="831" y="737"/>
                        <a:pt x="606" y="737"/>
                      </a:cubicBezTo>
                      <a:cubicBezTo>
                        <a:pt x="463" y="737"/>
                        <a:pt x="346" y="767"/>
                        <a:pt x="259" y="865"/>
                      </a:cubicBezTo>
                      <a:cubicBezTo>
                        <a:pt x="1" y="1168"/>
                        <a:pt x="188" y="1953"/>
                        <a:pt x="643" y="2310"/>
                      </a:cubicBezTo>
                      <a:cubicBezTo>
                        <a:pt x="1107" y="2676"/>
                        <a:pt x="1544" y="2337"/>
                        <a:pt x="2052" y="2712"/>
                      </a:cubicBezTo>
                      <a:cubicBezTo>
                        <a:pt x="2588" y="3113"/>
                        <a:pt x="2418" y="3702"/>
                        <a:pt x="2802" y="3818"/>
                      </a:cubicBezTo>
                      <a:cubicBezTo>
                        <a:pt x="2841" y="3831"/>
                        <a:pt x="2880" y="3837"/>
                        <a:pt x="2919" y="3837"/>
                      </a:cubicBezTo>
                      <a:cubicBezTo>
                        <a:pt x="3361" y="3837"/>
                        <a:pt x="3776" y="3067"/>
                        <a:pt x="4398" y="3067"/>
                      </a:cubicBezTo>
                      <a:cubicBezTo>
                        <a:pt x="4439" y="3067"/>
                        <a:pt x="4481" y="3070"/>
                        <a:pt x="4524" y="3077"/>
                      </a:cubicBezTo>
                      <a:cubicBezTo>
                        <a:pt x="4889" y="3131"/>
                        <a:pt x="4925" y="3399"/>
                        <a:pt x="5335" y="3434"/>
                      </a:cubicBezTo>
                      <a:cubicBezTo>
                        <a:pt x="5364" y="3437"/>
                        <a:pt x="5392" y="3439"/>
                        <a:pt x="5420" y="3439"/>
                      </a:cubicBezTo>
                      <a:cubicBezTo>
                        <a:pt x="5637" y="3439"/>
                        <a:pt x="5861" y="3338"/>
                        <a:pt x="6415" y="3006"/>
                      </a:cubicBezTo>
                      <a:cubicBezTo>
                        <a:pt x="7691" y="2230"/>
                        <a:pt x="7958" y="1882"/>
                        <a:pt x="8574" y="1855"/>
                      </a:cubicBezTo>
                      <a:cubicBezTo>
                        <a:pt x="8613" y="1853"/>
                        <a:pt x="8650" y="1852"/>
                        <a:pt x="8684" y="1852"/>
                      </a:cubicBezTo>
                      <a:cubicBezTo>
                        <a:pt x="8796" y="1852"/>
                        <a:pt x="8883" y="1862"/>
                        <a:pt x="8946" y="1862"/>
                      </a:cubicBezTo>
                      <a:cubicBezTo>
                        <a:pt x="9004" y="1862"/>
                        <a:pt x="9041" y="1853"/>
                        <a:pt x="9055" y="1820"/>
                      </a:cubicBezTo>
                      <a:cubicBezTo>
                        <a:pt x="9145" y="1632"/>
                        <a:pt x="8440" y="892"/>
                        <a:pt x="7637" y="829"/>
                      </a:cubicBezTo>
                      <a:cubicBezTo>
                        <a:pt x="7600" y="826"/>
                        <a:pt x="7565" y="825"/>
                        <a:pt x="7532" y="825"/>
                      </a:cubicBezTo>
                      <a:cubicBezTo>
                        <a:pt x="6973" y="825"/>
                        <a:pt x="6851" y="1227"/>
                        <a:pt x="6236" y="1311"/>
                      </a:cubicBezTo>
                      <a:cubicBezTo>
                        <a:pt x="6162" y="1322"/>
                        <a:pt x="6088" y="1327"/>
                        <a:pt x="6016" y="1327"/>
                      </a:cubicBezTo>
                      <a:cubicBezTo>
                        <a:pt x="4854" y="1327"/>
                        <a:pt x="3998" y="1"/>
                        <a:pt x="31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32"/>
                <p:cNvSpPr/>
                <p:nvPr/>
              </p:nvSpPr>
              <p:spPr>
                <a:xfrm>
                  <a:off x="1944507" y="1039265"/>
                  <a:ext cx="273985" cy="118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9" h="3910" extrusionOk="0">
                      <a:moveTo>
                        <a:pt x="3069" y="69"/>
                      </a:moveTo>
                      <a:cubicBezTo>
                        <a:pt x="3443" y="69"/>
                        <a:pt x="3822" y="342"/>
                        <a:pt x="4247" y="645"/>
                      </a:cubicBezTo>
                      <a:cubicBezTo>
                        <a:pt x="4736" y="1005"/>
                        <a:pt x="5289" y="1401"/>
                        <a:pt x="5926" y="1401"/>
                      </a:cubicBezTo>
                      <a:cubicBezTo>
                        <a:pt x="5999" y="1401"/>
                        <a:pt x="6072" y="1396"/>
                        <a:pt x="6147" y="1385"/>
                      </a:cubicBezTo>
                      <a:cubicBezTo>
                        <a:pt x="6451" y="1341"/>
                        <a:pt x="6647" y="1216"/>
                        <a:pt x="6807" y="1118"/>
                      </a:cubicBezTo>
                      <a:cubicBezTo>
                        <a:pt x="7001" y="997"/>
                        <a:pt x="7165" y="891"/>
                        <a:pt x="7450" y="891"/>
                      </a:cubicBezTo>
                      <a:cubicBezTo>
                        <a:pt x="7481" y="891"/>
                        <a:pt x="7514" y="892"/>
                        <a:pt x="7548" y="895"/>
                      </a:cubicBezTo>
                      <a:cubicBezTo>
                        <a:pt x="8146" y="948"/>
                        <a:pt x="8725" y="1403"/>
                        <a:pt x="8895" y="1697"/>
                      </a:cubicBezTo>
                      <a:cubicBezTo>
                        <a:pt x="8931" y="1760"/>
                        <a:pt x="8948" y="1813"/>
                        <a:pt x="8931" y="1831"/>
                      </a:cubicBezTo>
                      <a:cubicBezTo>
                        <a:pt x="8925" y="1848"/>
                        <a:pt x="8894" y="1854"/>
                        <a:pt x="8847" y="1854"/>
                      </a:cubicBezTo>
                      <a:cubicBezTo>
                        <a:pt x="8820" y="1854"/>
                        <a:pt x="8788" y="1852"/>
                        <a:pt x="8752" y="1849"/>
                      </a:cubicBezTo>
                      <a:cubicBezTo>
                        <a:pt x="8705" y="1849"/>
                        <a:pt x="8649" y="1845"/>
                        <a:pt x="8586" y="1845"/>
                      </a:cubicBezTo>
                      <a:cubicBezTo>
                        <a:pt x="8554" y="1845"/>
                        <a:pt x="8520" y="1846"/>
                        <a:pt x="8485" y="1849"/>
                      </a:cubicBezTo>
                      <a:cubicBezTo>
                        <a:pt x="8039" y="1876"/>
                        <a:pt x="7771" y="2054"/>
                        <a:pt x="7227" y="2420"/>
                      </a:cubicBezTo>
                      <a:cubicBezTo>
                        <a:pt x="6986" y="2572"/>
                        <a:pt x="6691" y="2768"/>
                        <a:pt x="6308" y="3009"/>
                      </a:cubicBezTo>
                      <a:cubicBezTo>
                        <a:pt x="5744" y="3344"/>
                        <a:pt x="5532" y="3439"/>
                        <a:pt x="5308" y="3439"/>
                      </a:cubicBezTo>
                      <a:cubicBezTo>
                        <a:pt x="5288" y="3439"/>
                        <a:pt x="5267" y="3439"/>
                        <a:pt x="5246" y="3437"/>
                      </a:cubicBezTo>
                      <a:cubicBezTo>
                        <a:pt x="5041" y="3410"/>
                        <a:pt x="4943" y="3339"/>
                        <a:pt x="4827" y="3250"/>
                      </a:cubicBezTo>
                      <a:cubicBezTo>
                        <a:pt x="4729" y="3178"/>
                        <a:pt x="4622" y="3098"/>
                        <a:pt x="4443" y="3071"/>
                      </a:cubicBezTo>
                      <a:cubicBezTo>
                        <a:pt x="4402" y="3065"/>
                        <a:pt x="4362" y="3062"/>
                        <a:pt x="4322" y="3062"/>
                      </a:cubicBezTo>
                      <a:cubicBezTo>
                        <a:pt x="3967" y="3062"/>
                        <a:pt x="3674" y="3300"/>
                        <a:pt x="3417" y="3508"/>
                      </a:cubicBezTo>
                      <a:cubicBezTo>
                        <a:pt x="3198" y="3682"/>
                        <a:pt x="3011" y="3837"/>
                        <a:pt x="2824" y="3837"/>
                      </a:cubicBezTo>
                      <a:cubicBezTo>
                        <a:pt x="2790" y="3837"/>
                        <a:pt x="2756" y="3832"/>
                        <a:pt x="2722" y="3821"/>
                      </a:cubicBezTo>
                      <a:cubicBezTo>
                        <a:pt x="2552" y="3767"/>
                        <a:pt x="2499" y="3607"/>
                        <a:pt x="2436" y="3419"/>
                      </a:cubicBezTo>
                      <a:cubicBezTo>
                        <a:pt x="2365" y="3196"/>
                        <a:pt x="2267" y="2929"/>
                        <a:pt x="1990" y="2723"/>
                      </a:cubicBezTo>
                      <a:cubicBezTo>
                        <a:pt x="1722" y="2527"/>
                        <a:pt x="1473" y="2518"/>
                        <a:pt x="1241" y="2509"/>
                      </a:cubicBezTo>
                      <a:cubicBezTo>
                        <a:pt x="1009" y="2500"/>
                        <a:pt x="795" y="2491"/>
                        <a:pt x="572" y="2313"/>
                      </a:cubicBezTo>
                      <a:cubicBezTo>
                        <a:pt x="322" y="2117"/>
                        <a:pt x="126" y="1742"/>
                        <a:pt x="90" y="1394"/>
                      </a:cubicBezTo>
                      <a:cubicBezTo>
                        <a:pt x="72" y="1189"/>
                        <a:pt x="108" y="1019"/>
                        <a:pt x="197" y="921"/>
                      </a:cubicBezTo>
                      <a:cubicBezTo>
                        <a:pt x="277" y="832"/>
                        <a:pt x="384" y="805"/>
                        <a:pt x="518" y="805"/>
                      </a:cubicBezTo>
                      <a:cubicBezTo>
                        <a:pt x="616" y="805"/>
                        <a:pt x="732" y="823"/>
                        <a:pt x="857" y="841"/>
                      </a:cubicBezTo>
                      <a:cubicBezTo>
                        <a:pt x="1009" y="860"/>
                        <a:pt x="1175" y="882"/>
                        <a:pt x="1354" y="882"/>
                      </a:cubicBezTo>
                      <a:cubicBezTo>
                        <a:pt x="1594" y="882"/>
                        <a:pt x="1856" y="842"/>
                        <a:pt x="2133" y="698"/>
                      </a:cubicBezTo>
                      <a:cubicBezTo>
                        <a:pt x="2374" y="573"/>
                        <a:pt x="2463" y="449"/>
                        <a:pt x="2534" y="350"/>
                      </a:cubicBezTo>
                      <a:cubicBezTo>
                        <a:pt x="2606" y="252"/>
                        <a:pt x="2659" y="181"/>
                        <a:pt x="2802" y="118"/>
                      </a:cubicBezTo>
                      <a:cubicBezTo>
                        <a:pt x="2891" y="84"/>
                        <a:pt x="2980" y="69"/>
                        <a:pt x="3069" y="69"/>
                      </a:cubicBezTo>
                      <a:close/>
                      <a:moveTo>
                        <a:pt x="3068" y="0"/>
                      </a:moveTo>
                      <a:cubicBezTo>
                        <a:pt x="2971" y="0"/>
                        <a:pt x="2873" y="18"/>
                        <a:pt x="2775" y="56"/>
                      </a:cubicBezTo>
                      <a:cubicBezTo>
                        <a:pt x="2615" y="118"/>
                        <a:pt x="2543" y="208"/>
                        <a:pt x="2481" y="306"/>
                      </a:cubicBezTo>
                      <a:cubicBezTo>
                        <a:pt x="2409" y="404"/>
                        <a:pt x="2320" y="511"/>
                        <a:pt x="2097" y="627"/>
                      </a:cubicBezTo>
                      <a:cubicBezTo>
                        <a:pt x="1836" y="765"/>
                        <a:pt x="1581" y="806"/>
                        <a:pt x="1347" y="806"/>
                      </a:cubicBezTo>
                      <a:cubicBezTo>
                        <a:pt x="1173" y="806"/>
                        <a:pt x="1011" y="784"/>
                        <a:pt x="866" y="761"/>
                      </a:cubicBezTo>
                      <a:cubicBezTo>
                        <a:pt x="745" y="746"/>
                        <a:pt x="630" y="732"/>
                        <a:pt x="527" y="732"/>
                      </a:cubicBezTo>
                      <a:cubicBezTo>
                        <a:pt x="371" y="732"/>
                        <a:pt x="240" y="764"/>
                        <a:pt x="143" y="877"/>
                      </a:cubicBezTo>
                      <a:cubicBezTo>
                        <a:pt x="45" y="993"/>
                        <a:pt x="1" y="1180"/>
                        <a:pt x="19" y="1403"/>
                      </a:cubicBezTo>
                      <a:cubicBezTo>
                        <a:pt x="54" y="1769"/>
                        <a:pt x="259" y="2161"/>
                        <a:pt x="527" y="2375"/>
                      </a:cubicBezTo>
                      <a:cubicBezTo>
                        <a:pt x="768" y="2563"/>
                        <a:pt x="1009" y="2572"/>
                        <a:pt x="1232" y="2581"/>
                      </a:cubicBezTo>
                      <a:cubicBezTo>
                        <a:pt x="1464" y="2590"/>
                        <a:pt x="1696" y="2598"/>
                        <a:pt x="1945" y="2777"/>
                      </a:cubicBezTo>
                      <a:cubicBezTo>
                        <a:pt x="2204" y="2973"/>
                        <a:pt x="2293" y="3223"/>
                        <a:pt x="2365" y="3437"/>
                      </a:cubicBezTo>
                      <a:cubicBezTo>
                        <a:pt x="2436" y="3642"/>
                        <a:pt x="2499" y="3821"/>
                        <a:pt x="2695" y="3892"/>
                      </a:cubicBezTo>
                      <a:cubicBezTo>
                        <a:pt x="2739" y="3901"/>
                        <a:pt x="2784" y="3910"/>
                        <a:pt x="2820" y="3910"/>
                      </a:cubicBezTo>
                      <a:cubicBezTo>
                        <a:pt x="3043" y="3910"/>
                        <a:pt x="3248" y="3740"/>
                        <a:pt x="3462" y="3562"/>
                      </a:cubicBezTo>
                      <a:cubicBezTo>
                        <a:pt x="3713" y="3360"/>
                        <a:pt x="3993" y="3135"/>
                        <a:pt x="4323" y="3135"/>
                      </a:cubicBezTo>
                      <a:cubicBezTo>
                        <a:pt x="4356" y="3135"/>
                        <a:pt x="4391" y="3138"/>
                        <a:pt x="4426" y="3143"/>
                      </a:cubicBezTo>
                      <a:cubicBezTo>
                        <a:pt x="4595" y="3169"/>
                        <a:pt x="4684" y="3241"/>
                        <a:pt x="4782" y="3312"/>
                      </a:cubicBezTo>
                      <a:cubicBezTo>
                        <a:pt x="4898" y="3392"/>
                        <a:pt x="5014" y="3482"/>
                        <a:pt x="5237" y="3508"/>
                      </a:cubicBezTo>
                      <a:cubicBezTo>
                        <a:pt x="5268" y="3511"/>
                        <a:pt x="5297" y="3513"/>
                        <a:pt x="5327" y="3513"/>
                      </a:cubicBezTo>
                      <a:cubicBezTo>
                        <a:pt x="5557" y="3513"/>
                        <a:pt x="5782" y="3411"/>
                        <a:pt x="6344" y="3071"/>
                      </a:cubicBezTo>
                      <a:cubicBezTo>
                        <a:pt x="6736" y="2830"/>
                        <a:pt x="7030" y="2634"/>
                        <a:pt x="7271" y="2474"/>
                      </a:cubicBezTo>
                      <a:cubicBezTo>
                        <a:pt x="7816" y="2108"/>
                        <a:pt x="8065" y="1947"/>
                        <a:pt x="8494" y="1920"/>
                      </a:cubicBezTo>
                      <a:cubicBezTo>
                        <a:pt x="8592" y="1920"/>
                        <a:pt x="8681" y="1920"/>
                        <a:pt x="8752" y="1929"/>
                      </a:cubicBezTo>
                      <a:cubicBezTo>
                        <a:pt x="8777" y="1929"/>
                        <a:pt x="8801" y="1930"/>
                        <a:pt x="8823" y="1930"/>
                      </a:cubicBezTo>
                      <a:cubicBezTo>
                        <a:pt x="8911" y="1930"/>
                        <a:pt x="8973" y="1924"/>
                        <a:pt x="9002" y="1867"/>
                      </a:cubicBezTo>
                      <a:cubicBezTo>
                        <a:pt x="9029" y="1813"/>
                        <a:pt x="9011" y="1751"/>
                        <a:pt x="8957" y="1662"/>
                      </a:cubicBezTo>
                      <a:cubicBezTo>
                        <a:pt x="8779" y="1341"/>
                        <a:pt x="8190" y="877"/>
                        <a:pt x="7548" y="823"/>
                      </a:cubicBezTo>
                      <a:cubicBezTo>
                        <a:pt x="7514" y="821"/>
                        <a:pt x="7482" y="820"/>
                        <a:pt x="7451" y="820"/>
                      </a:cubicBezTo>
                      <a:cubicBezTo>
                        <a:pt x="7144" y="820"/>
                        <a:pt x="6958" y="934"/>
                        <a:pt x="6772" y="1055"/>
                      </a:cubicBezTo>
                      <a:cubicBezTo>
                        <a:pt x="6602" y="1162"/>
                        <a:pt x="6424" y="1269"/>
                        <a:pt x="6138" y="1314"/>
                      </a:cubicBezTo>
                      <a:cubicBezTo>
                        <a:pt x="6070" y="1323"/>
                        <a:pt x="6003" y="1328"/>
                        <a:pt x="5936" y="1328"/>
                      </a:cubicBezTo>
                      <a:cubicBezTo>
                        <a:pt x="5317" y="1328"/>
                        <a:pt x="4775" y="938"/>
                        <a:pt x="4292" y="591"/>
                      </a:cubicBezTo>
                      <a:cubicBezTo>
                        <a:pt x="3869" y="290"/>
                        <a:pt x="3468" y="0"/>
                        <a:pt x="30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32"/>
                <p:cNvSpPr/>
                <p:nvPr/>
              </p:nvSpPr>
              <p:spPr>
                <a:xfrm>
                  <a:off x="2304560" y="1305549"/>
                  <a:ext cx="175121" cy="48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1611" extrusionOk="0">
                      <a:moveTo>
                        <a:pt x="1604" y="0"/>
                      </a:moveTo>
                      <a:cubicBezTo>
                        <a:pt x="1536" y="0"/>
                        <a:pt x="1465" y="2"/>
                        <a:pt x="1392" y="6"/>
                      </a:cubicBezTo>
                      <a:cubicBezTo>
                        <a:pt x="1259" y="15"/>
                        <a:pt x="1044" y="32"/>
                        <a:pt x="795" y="77"/>
                      </a:cubicBezTo>
                      <a:cubicBezTo>
                        <a:pt x="527" y="318"/>
                        <a:pt x="268" y="550"/>
                        <a:pt x="1" y="791"/>
                      </a:cubicBezTo>
                      <a:cubicBezTo>
                        <a:pt x="206" y="889"/>
                        <a:pt x="402" y="987"/>
                        <a:pt x="598" y="1094"/>
                      </a:cubicBezTo>
                      <a:cubicBezTo>
                        <a:pt x="893" y="1139"/>
                        <a:pt x="1205" y="1174"/>
                        <a:pt x="1535" y="1192"/>
                      </a:cubicBezTo>
                      <a:cubicBezTo>
                        <a:pt x="1712" y="1203"/>
                        <a:pt x="1886" y="1207"/>
                        <a:pt x="2056" y="1207"/>
                      </a:cubicBezTo>
                      <a:cubicBezTo>
                        <a:pt x="3207" y="1207"/>
                        <a:pt x="4200" y="985"/>
                        <a:pt x="4970" y="728"/>
                      </a:cubicBezTo>
                      <a:lnTo>
                        <a:pt x="4970" y="728"/>
                      </a:lnTo>
                      <a:cubicBezTo>
                        <a:pt x="4764" y="1397"/>
                        <a:pt x="4791" y="1576"/>
                        <a:pt x="4854" y="1603"/>
                      </a:cubicBezTo>
                      <a:cubicBezTo>
                        <a:pt x="4863" y="1608"/>
                        <a:pt x="4875" y="1610"/>
                        <a:pt x="4888" y="1610"/>
                      </a:cubicBezTo>
                      <a:cubicBezTo>
                        <a:pt x="5107" y="1610"/>
                        <a:pt x="5770" y="947"/>
                        <a:pt x="5585" y="586"/>
                      </a:cubicBezTo>
                      <a:cubicBezTo>
                        <a:pt x="5460" y="336"/>
                        <a:pt x="5014" y="336"/>
                        <a:pt x="4961" y="336"/>
                      </a:cubicBezTo>
                      <a:cubicBezTo>
                        <a:pt x="4854" y="354"/>
                        <a:pt x="4657" y="380"/>
                        <a:pt x="4408" y="389"/>
                      </a:cubicBezTo>
                      <a:cubicBezTo>
                        <a:pt x="4354" y="391"/>
                        <a:pt x="4302" y="392"/>
                        <a:pt x="4250" y="392"/>
                      </a:cubicBezTo>
                      <a:cubicBezTo>
                        <a:pt x="3196" y="392"/>
                        <a:pt x="2627" y="0"/>
                        <a:pt x="1604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32"/>
                <p:cNvSpPr/>
                <p:nvPr/>
              </p:nvSpPr>
              <p:spPr>
                <a:xfrm>
                  <a:off x="2237708" y="1221552"/>
                  <a:ext cx="101261" cy="104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3434" extrusionOk="0">
                      <a:moveTo>
                        <a:pt x="734" y="1"/>
                      </a:moveTo>
                      <a:cubicBezTo>
                        <a:pt x="645" y="1"/>
                        <a:pt x="542" y="15"/>
                        <a:pt x="437" y="62"/>
                      </a:cubicBezTo>
                      <a:cubicBezTo>
                        <a:pt x="188" y="178"/>
                        <a:pt x="27" y="428"/>
                        <a:pt x="0" y="722"/>
                      </a:cubicBezTo>
                      <a:cubicBezTo>
                        <a:pt x="188" y="1007"/>
                        <a:pt x="402" y="1311"/>
                        <a:pt x="634" y="1614"/>
                      </a:cubicBezTo>
                      <a:cubicBezTo>
                        <a:pt x="750" y="1766"/>
                        <a:pt x="865" y="1899"/>
                        <a:pt x="981" y="2033"/>
                      </a:cubicBezTo>
                      <a:cubicBezTo>
                        <a:pt x="1106" y="2176"/>
                        <a:pt x="1222" y="2319"/>
                        <a:pt x="1347" y="2444"/>
                      </a:cubicBezTo>
                      <a:cubicBezTo>
                        <a:pt x="1704" y="2827"/>
                        <a:pt x="2052" y="3157"/>
                        <a:pt x="2391" y="3434"/>
                      </a:cubicBezTo>
                      <a:cubicBezTo>
                        <a:pt x="2703" y="3291"/>
                        <a:pt x="3015" y="3148"/>
                        <a:pt x="3337" y="3006"/>
                      </a:cubicBezTo>
                      <a:cubicBezTo>
                        <a:pt x="2962" y="2533"/>
                        <a:pt x="2587" y="2060"/>
                        <a:pt x="2204" y="1587"/>
                      </a:cubicBezTo>
                      <a:cubicBezTo>
                        <a:pt x="1793" y="1070"/>
                        <a:pt x="1383" y="552"/>
                        <a:pt x="973" y="35"/>
                      </a:cubicBezTo>
                      <a:cubicBezTo>
                        <a:pt x="937" y="25"/>
                        <a:pt x="848" y="1"/>
                        <a:pt x="734" y="1"/>
                      </a:cubicBezTo>
                      <a:close/>
                    </a:path>
                  </a:pathLst>
                </a:custGeom>
                <a:solidFill>
                  <a:srgbClr val="C159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32"/>
                <p:cNvSpPr/>
                <p:nvPr/>
              </p:nvSpPr>
              <p:spPr>
                <a:xfrm>
                  <a:off x="2267478" y="1269711"/>
                  <a:ext cx="37112" cy="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857" extrusionOk="0">
                      <a:moveTo>
                        <a:pt x="1223" y="0"/>
                      </a:moveTo>
                      <a:lnTo>
                        <a:pt x="206" y="393"/>
                      </a:lnTo>
                      <a:cubicBezTo>
                        <a:pt x="134" y="411"/>
                        <a:pt x="72" y="428"/>
                        <a:pt x="0" y="446"/>
                      </a:cubicBezTo>
                      <a:cubicBezTo>
                        <a:pt x="125" y="589"/>
                        <a:pt x="241" y="732"/>
                        <a:pt x="366" y="857"/>
                      </a:cubicBezTo>
                      <a:cubicBezTo>
                        <a:pt x="652" y="571"/>
                        <a:pt x="937" y="286"/>
                        <a:pt x="1223" y="0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32"/>
                <p:cNvSpPr/>
                <p:nvPr/>
              </p:nvSpPr>
              <p:spPr>
                <a:xfrm>
                  <a:off x="2228210" y="1213632"/>
                  <a:ext cx="78563" cy="86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2839" extrusionOk="0">
                      <a:moveTo>
                        <a:pt x="889" y="1"/>
                      </a:moveTo>
                      <a:cubicBezTo>
                        <a:pt x="850" y="1"/>
                        <a:pt x="809" y="4"/>
                        <a:pt x="768" y="11"/>
                      </a:cubicBezTo>
                      <a:cubicBezTo>
                        <a:pt x="367" y="73"/>
                        <a:pt x="46" y="448"/>
                        <a:pt x="1" y="920"/>
                      </a:cubicBezTo>
                      <a:cubicBezTo>
                        <a:pt x="277" y="1563"/>
                        <a:pt x="554" y="2205"/>
                        <a:pt x="831" y="2838"/>
                      </a:cubicBezTo>
                      <a:cubicBezTo>
                        <a:pt x="1419" y="2499"/>
                        <a:pt x="1999" y="2152"/>
                        <a:pt x="2588" y="1813"/>
                      </a:cubicBezTo>
                      <a:cubicBezTo>
                        <a:pt x="2222" y="1286"/>
                        <a:pt x="1856" y="769"/>
                        <a:pt x="1491" y="242"/>
                      </a:cubicBezTo>
                      <a:cubicBezTo>
                        <a:pt x="1443" y="203"/>
                        <a:pt x="1205" y="1"/>
                        <a:pt x="889" y="1"/>
                      </a:cubicBezTo>
                      <a:close/>
                    </a:path>
                  </a:pathLst>
                </a:custGeom>
                <a:solidFill>
                  <a:srgbClr val="ADCE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32"/>
                <p:cNvSpPr/>
                <p:nvPr/>
              </p:nvSpPr>
              <p:spPr>
                <a:xfrm>
                  <a:off x="2032237" y="1566948"/>
                  <a:ext cx="213598" cy="117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3864" extrusionOk="0">
                      <a:moveTo>
                        <a:pt x="6165" y="0"/>
                      </a:moveTo>
                      <a:cubicBezTo>
                        <a:pt x="5834" y="9"/>
                        <a:pt x="5397" y="36"/>
                        <a:pt x="4889" y="134"/>
                      </a:cubicBezTo>
                      <a:cubicBezTo>
                        <a:pt x="4425" y="215"/>
                        <a:pt x="3818" y="331"/>
                        <a:pt x="3212" y="643"/>
                      </a:cubicBezTo>
                      <a:cubicBezTo>
                        <a:pt x="2213" y="1133"/>
                        <a:pt x="2123" y="1687"/>
                        <a:pt x="660" y="2739"/>
                      </a:cubicBezTo>
                      <a:cubicBezTo>
                        <a:pt x="625" y="2766"/>
                        <a:pt x="589" y="2793"/>
                        <a:pt x="553" y="2820"/>
                      </a:cubicBezTo>
                      <a:cubicBezTo>
                        <a:pt x="518" y="2846"/>
                        <a:pt x="491" y="2864"/>
                        <a:pt x="464" y="2882"/>
                      </a:cubicBezTo>
                      <a:cubicBezTo>
                        <a:pt x="375" y="2944"/>
                        <a:pt x="294" y="2998"/>
                        <a:pt x="214" y="3051"/>
                      </a:cubicBezTo>
                      <a:cubicBezTo>
                        <a:pt x="134" y="3105"/>
                        <a:pt x="63" y="3150"/>
                        <a:pt x="0" y="3194"/>
                      </a:cubicBezTo>
                      <a:cubicBezTo>
                        <a:pt x="107" y="3417"/>
                        <a:pt x="205" y="3640"/>
                        <a:pt x="312" y="3863"/>
                      </a:cubicBezTo>
                      <a:cubicBezTo>
                        <a:pt x="419" y="3801"/>
                        <a:pt x="526" y="3747"/>
                        <a:pt x="625" y="3694"/>
                      </a:cubicBezTo>
                      <a:cubicBezTo>
                        <a:pt x="660" y="3676"/>
                        <a:pt x="687" y="3658"/>
                        <a:pt x="723" y="3640"/>
                      </a:cubicBezTo>
                      <a:cubicBezTo>
                        <a:pt x="928" y="3533"/>
                        <a:pt x="1133" y="3426"/>
                        <a:pt x="1329" y="3328"/>
                      </a:cubicBezTo>
                      <a:cubicBezTo>
                        <a:pt x="2587" y="2695"/>
                        <a:pt x="3444" y="2400"/>
                        <a:pt x="4050" y="2258"/>
                      </a:cubicBezTo>
                      <a:cubicBezTo>
                        <a:pt x="4282" y="2195"/>
                        <a:pt x="5272" y="1963"/>
                        <a:pt x="6566" y="1517"/>
                      </a:cubicBezTo>
                      <a:cubicBezTo>
                        <a:pt x="6771" y="1446"/>
                        <a:pt x="6932" y="1383"/>
                        <a:pt x="7039" y="1348"/>
                      </a:cubicBezTo>
                      <a:cubicBezTo>
                        <a:pt x="6744" y="902"/>
                        <a:pt x="6450" y="455"/>
                        <a:pt x="6165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32"/>
                <p:cNvSpPr/>
                <p:nvPr/>
              </p:nvSpPr>
              <p:spPr>
                <a:xfrm>
                  <a:off x="1986749" y="1663600"/>
                  <a:ext cx="57413" cy="10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2" h="3460" extrusionOk="0">
                      <a:moveTo>
                        <a:pt x="1508" y="0"/>
                      </a:moveTo>
                      <a:cubicBezTo>
                        <a:pt x="1049" y="284"/>
                        <a:pt x="731" y="349"/>
                        <a:pt x="509" y="349"/>
                      </a:cubicBezTo>
                      <a:cubicBezTo>
                        <a:pt x="494" y="349"/>
                        <a:pt x="479" y="349"/>
                        <a:pt x="464" y="348"/>
                      </a:cubicBezTo>
                      <a:cubicBezTo>
                        <a:pt x="444" y="348"/>
                        <a:pt x="418" y="347"/>
                        <a:pt x="389" y="347"/>
                      </a:cubicBezTo>
                      <a:cubicBezTo>
                        <a:pt x="285" y="347"/>
                        <a:pt x="137" y="358"/>
                        <a:pt x="54" y="455"/>
                      </a:cubicBezTo>
                      <a:cubicBezTo>
                        <a:pt x="0" y="527"/>
                        <a:pt x="0" y="616"/>
                        <a:pt x="0" y="678"/>
                      </a:cubicBezTo>
                      <a:lnTo>
                        <a:pt x="1544" y="3408"/>
                      </a:lnTo>
                      <a:cubicBezTo>
                        <a:pt x="1551" y="3415"/>
                        <a:pt x="1607" y="3459"/>
                        <a:pt x="1682" y="3459"/>
                      </a:cubicBezTo>
                      <a:cubicBezTo>
                        <a:pt x="1697" y="3459"/>
                        <a:pt x="1714" y="3457"/>
                        <a:pt x="1731" y="3453"/>
                      </a:cubicBezTo>
                      <a:cubicBezTo>
                        <a:pt x="1820" y="3426"/>
                        <a:pt x="1892" y="3328"/>
                        <a:pt x="1883" y="3212"/>
                      </a:cubicBezTo>
                      <a:cubicBezTo>
                        <a:pt x="1811" y="3042"/>
                        <a:pt x="1713" y="2801"/>
                        <a:pt x="1642" y="2498"/>
                      </a:cubicBezTo>
                      <a:cubicBezTo>
                        <a:pt x="1579" y="2195"/>
                        <a:pt x="1499" y="1874"/>
                        <a:pt x="1562" y="1472"/>
                      </a:cubicBezTo>
                      <a:cubicBezTo>
                        <a:pt x="1588" y="1285"/>
                        <a:pt x="1669" y="982"/>
                        <a:pt x="1892" y="634"/>
                      </a:cubicBezTo>
                      <a:cubicBezTo>
                        <a:pt x="1758" y="420"/>
                        <a:pt x="1633" y="214"/>
                        <a:pt x="1508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32"/>
                <p:cNvSpPr/>
                <p:nvPr/>
              </p:nvSpPr>
              <p:spPr>
                <a:xfrm>
                  <a:off x="1983775" y="1670640"/>
                  <a:ext cx="67700" cy="103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3426" extrusionOk="0">
                      <a:moveTo>
                        <a:pt x="830" y="0"/>
                      </a:moveTo>
                      <a:cubicBezTo>
                        <a:pt x="723" y="0"/>
                        <a:pt x="535" y="9"/>
                        <a:pt x="330" y="89"/>
                      </a:cubicBezTo>
                      <a:cubicBezTo>
                        <a:pt x="179" y="152"/>
                        <a:pt x="72" y="232"/>
                        <a:pt x="0" y="286"/>
                      </a:cubicBezTo>
                      <a:lnTo>
                        <a:pt x="1767" y="3426"/>
                      </a:lnTo>
                      <a:cubicBezTo>
                        <a:pt x="1883" y="3363"/>
                        <a:pt x="2070" y="3239"/>
                        <a:pt x="2141" y="3016"/>
                      </a:cubicBezTo>
                      <a:cubicBezTo>
                        <a:pt x="2204" y="2828"/>
                        <a:pt x="2159" y="2659"/>
                        <a:pt x="2132" y="2569"/>
                      </a:cubicBezTo>
                      <a:cubicBezTo>
                        <a:pt x="2034" y="2257"/>
                        <a:pt x="1945" y="1838"/>
                        <a:pt x="1829" y="1249"/>
                      </a:cubicBezTo>
                      <a:cubicBezTo>
                        <a:pt x="2097" y="1178"/>
                        <a:pt x="2230" y="1017"/>
                        <a:pt x="2213" y="928"/>
                      </a:cubicBezTo>
                      <a:cubicBezTo>
                        <a:pt x="2186" y="848"/>
                        <a:pt x="2043" y="794"/>
                        <a:pt x="1874" y="794"/>
                      </a:cubicBezTo>
                      <a:cubicBezTo>
                        <a:pt x="1526" y="527"/>
                        <a:pt x="1178" y="268"/>
                        <a:pt x="8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32"/>
                <p:cNvSpPr/>
                <p:nvPr/>
              </p:nvSpPr>
              <p:spPr>
                <a:xfrm>
                  <a:off x="2022739" y="1711516"/>
                  <a:ext cx="20058" cy="4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163" extrusionOk="0">
                      <a:moveTo>
                        <a:pt x="590" y="0"/>
                      </a:moveTo>
                      <a:lnTo>
                        <a:pt x="63" y="36"/>
                      </a:lnTo>
                      <a:cubicBezTo>
                        <a:pt x="28" y="36"/>
                        <a:pt x="1" y="72"/>
                        <a:pt x="10" y="107"/>
                      </a:cubicBezTo>
                      <a:cubicBezTo>
                        <a:pt x="10" y="138"/>
                        <a:pt x="30" y="163"/>
                        <a:pt x="59" y="163"/>
                      </a:cubicBezTo>
                      <a:cubicBezTo>
                        <a:pt x="63" y="163"/>
                        <a:pt x="68" y="162"/>
                        <a:pt x="72" y="161"/>
                      </a:cubicBezTo>
                      <a:lnTo>
                        <a:pt x="599" y="134"/>
                      </a:lnTo>
                      <a:cubicBezTo>
                        <a:pt x="634" y="134"/>
                        <a:pt x="661" y="98"/>
                        <a:pt x="652" y="63"/>
                      </a:cubicBezTo>
                      <a:cubicBezTo>
                        <a:pt x="652" y="27"/>
                        <a:pt x="625" y="0"/>
                        <a:pt x="5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32"/>
                <p:cNvSpPr/>
                <p:nvPr/>
              </p:nvSpPr>
              <p:spPr>
                <a:xfrm>
                  <a:off x="2023285" y="1718829"/>
                  <a:ext cx="19785" cy="4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61" extrusionOk="0">
                      <a:moveTo>
                        <a:pt x="589" y="0"/>
                      </a:moveTo>
                      <a:lnTo>
                        <a:pt x="63" y="36"/>
                      </a:lnTo>
                      <a:cubicBezTo>
                        <a:pt x="27" y="36"/>
                        <a:pt x="1" y="63"/>
                        <a:pt x="1" y="98"/>
                      </a:cubicBezTo>
                      <a:cubicBezTo>
                        <a:pt x="10" y="134"/>
                        <a:pt x="36" y="161"/>
                        <a:pt x="72" y="161"/>
                      </a:cubicBezTo>
                      <a:lnTo>
                        <a:pt x="598" y="125"/>
                      </a:lnTo>
                      <a:cubicBezTo>
                        <a:pt x="625" y="125"/>
                        <a:pt x="652" y="98"/>
                        <a:pt x="652" y="63"/>
                      </a:cubicBezTo>
                      <a:cubicBezTo>
                        <a:pt x="652" y="27"/>
                        <a:pt x="616" y="0"/>
                        <a:pt x="5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32"/>
                <p:cNvSpPr/>
                <p:nvPr/>
              </p:nvSpPr>
              <p:spPr>
                <a:xfrm>
                  <a:off x="2049018" y="1652493"/>
                  <a:ext cx="23578" cy="2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7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7" y="295"/>
                        <a:pt x="45" y="580"/>
                        <a:pt x="72" y="875"/>
                      </a:cubicBezTo>
                      <a:cubicBezTo>
                        <a:pt x="107" y="857"/>
                        <a:pt x="134" y="839"/>
                        <a:pt x="170" y="821"/>
                      </a:cubicBezTo>
                      <a:cubicBezTo>
                        <a:pt x="375" y="714"/>
                        <a:pt x="580" y="607"/>
                        <a:pt x="776" y="509"/>
                      </a:cubicBezTo>
                      <a:lnTo>
                        <a:pt x="776" y="170"/>
                      </a:lnTo>
                      <a:cubicBezTo>
                        <a:pt x="518" y="108"/>
                        <a:pt x="259" y="54"/>
                        <a:pt x="0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32"/>
                <p:cNvSpPr/>
                <p:nvPr/>
              </p:nvSpPr>
              <p:spPr>
                <a:xfrm>
                  <a:off x="2277492" y="1580756"/>
                  <a:ext cx="76651" cy="215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" h="7102" extrusionOk="0">
                      <a:moveTo>
                        <a:pt x="2525" y="0"/>
                      </a:moveTo>
                      <a:cubicBezTo>
                        <a:pt x="1990" y="36"/>
                        <a:pt x="1464" y="72"/>
                        <a:pt x="928" y="108"/>
                      </a:cubicBezTo>
                      <a:cubicBezTo>
                        <a:pt x="768" y="402"/>
                        <a:pt x="589" y="803"/>
                        <a:pt x="420" y="1294"/>
                      </a:cubicBezTo>
                      <a:cubicBezTo>
                        <a:pt x="277" y="1731"/>
                        <a:pt x="81" y="2320"/>
                        <a:pt x="54" y="3007"/>
                      </a:cubicBezTo>
                      <a:cubicBezTo>
                        <a:pt x="1" y="4122"/>
                        <a:pt x="447" y="4470"/>
                        <a:pt x="661" y="6245"/>
                      </a:cubicBezTo>
                      <a:cubicBezTo>
                        <a:pt x="670" y="6334"/>
                        <a:pt x="679" y="6424"/>
                        <a:pt x="687" y="6495"/>
                      </a:cubicBezTo>
                      <a:cubicBezTo>
                        <a:pt x="696" y="6602"/>
                        <a:pt x="705" y="6700"/>
                        <a:pt x="714" y="6789"/>
                      </a:cubicBezTo>
                      <a:cubicBezTo>
                        <a:pt x="723" y="6887"/>
                        <a:pt x="732" y="6977"/>
                        <a:pt x="732" y="7057"/>
                      </a:cubicBezTo>
                      <a:cubicBezTo>
                        <a:pt x="982" y="7066"/>
                        <a:pt x="1223" y="7084"/>
                        <a:pt x="1473" y="7102"/>
                      </a:cubicBezTo>
                      <a:cubicBezTo>
                        <a:pt x="1473" y="6941"/>
                        <a:pt x="1473" y="6789"/>
                        <a:pt x="1481" y="6638"/>
                      </a:cubicBezTo>
                      <a:cubicBezTo>
                        <a:pt x="1499" y="4827"/>
                        <a:pt x="1687" y="3738"/>
                        <a:pt x="1874" y="3051"/>
                      </a:cubicBezTo>
                      <a:cubicBezTo>
                        <a:pt x="1936" y="2819"/>
                        <a:pt x="2213" y="1838"/>
                        <a:pt x="2445" y="491"/>
                      </a:cubicBezTo>
                      <a:cubicBezTo>
                        <a:pt x="2481" y="286"/>
                        <a:pt x="2507" y="116"/>
                        <a:pt x="2525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32"/>
                <p:cNvSpPr/>
                <p:nvPr/>
              </p:nvSpPr>
              <p:spPr>
                <a:xfrm>
                  <a:off x="2287233" y="1794633"/>
                  <a:ext cx="106966" cy="4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5" h="1633" extrusionOk="0">
                      <a:moveTo>
                        <a:pt x="411" y="0"/>
                      </a:moveTo>
                      <a:cubicBezTo>
                        <a:pt x="411" y="562"/>
                        <a:pt x="286" y="883"/>
                        <a:pt x="170" y="1071"/>
                      </a:cubicBezTo>
                      <a:cubicBezTo>
                        <a:pt x="126" y="1142"/>
                        <a:pt x="1" y="1320"/>
                        <a:pt x="63" y="1472"/>
                      </a:cubicBezTo>
                      <a:cubicBezTo>
                        <a:pt x="99" y="1552"/>
                        <a:pt x="170" y="1606"/>
                        <a:pt x="233" y="1633"/>
                      </a:cubicBezTo>
                      <a:lnTo>
                        <a:pt x="3364" y="1633"/>
                      </a:lnTo>
                      <a:cubicBezTo>
                        <a:pt x="3382" y="1624"/>
                        <a:pt x="3471" y="1588"/>
                        <a:pt x="3498" y="1490"/>
                      </a:cubicBezTo>
                      <a:cubicBezTo>
                        <a:pt x="3525" y="1392"/>
                        <a:pt x="3471" y="1285"/>
                        <a:pt x="3364" y="1240"/>
                      </a:cubicBezTo>
                      <a:cubicBezTo>
                        <a:pt x="3186" y="1222"/>
                        <a:pt x="2927" y="1178"/>
                        <a:pt x="2623" y="1088"/>
                      </a:cubicBezTo>
                      <a:cubicBezTo>
                        <a:pt x="2338" y="1008"/>
                        <a:pt x="2017" y="910"/>
                        <a:pt x="1696" y="660"/>
                      </a:cubicBezTo>
                      <a:cubicBezTo>
                        <a:pt x="1553" y="553"/>
                        <a:pt x="1339" y="357"/>
                        <a:pt x="1152" y="54"/>
                      </a:cubicBezTo>
                      <a:cubicBezTo>
                        <a:pt x="911" y="36"/>
                        <a:pt x="661" y="18"/>
                        <a:pt x="411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32"/>
                <p:cNvSpPr/>
                <p:nvPr/>
              </p:nvSpPr>
              <p:spPr>
                <a:xfrm>
                  <a:off x="2287779" y="1795361"/>
                  <a:ext cx="110213" cy="4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1618" extrusionOk="0">
                      <a:moveTo>
                        <a:pt x="1649" y="1"/>
                      </a:moveTo>
                      <a:cubicBezTo>
                        <a:pt x="1570" y="1"/>
                        <a:pt x="1466" y="95"/>
                        <a:pt x="1392" y="235"/>
                      </a:cubicBezTo>
                      <a:cubicBezTo>
                        <a:pt x="991" y="404"/>
                        <a:pt x="589" y="574"/>
                        <a:pt x="188" y="752"/>
                      </a:cubicBezTo>
                      <a:cubicBezTo>
                        <a:pt x="125" y="841"/>
                        <a:pt x="45" y="1011"/>
                        <a:pt x="18" y="1234"/>
                      </a:cubicBezTo>
                      <a:cubicBezTo>
                        <a:pt x="1" y="1394"/>
                        <a:pt x="9" y="1519"/>
                        <a:pt x="27" y="1618"/>
                      </a:cubicBezTo>
                      <a:lnTo>
                        <a:pt x="3631" y="1618"/>
                      </a:lnTo>
                      <a:cubicBezTo>
                        <a:pt x="3631" y="1484"/>
                        <a:pt x="3614" y="1261"/>
                        <a:pt x="3462" y="1091"/>
                      </a:cubicBezTo>
                      <a:cubicBezTo>
                        <a:pt x="3328" y="940"/>
                        <a:pt x="3159" y="904"/>
                        <a:pt x="3060" y="886"/>
                      </a:cubicBezTo>
                      <a:cubicBezTo>
                        <a:pt x="2739" y="806"/>
                        <a:pt x="2329" y="690"/>
                        <a:pt x="1767" y="493"/>
                      </a:cubicBezTo>
                      <a:cubicBezTo>
                        <a:pt x="1829" y="226"/>
                        <a:pt x="1758" y="30"/>
                        <a:pt x="1669" y="3"/>
                      </a:cubicBezTo>
                      <a:cubicBezTo>
                        <a:pt x="1662" y="1"/>
                        <a:pt x="1656" y="1"/>
                        <a:pt x="16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32"/>
                <p:cNvSpPr/>
                <p:nvPr/>
              </p:nvSpPr>
              <p:spPr>
                <a:xfrm>
                  <a:off x="2337334" y="1809685"/>
                  <a:ext cx="11379" cy="18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" h="600" extrusionOk="0">
                      <a:moveTo>
                        <a:pt x="304" y="0"/>
                      </a:moveTo>
                      <a:cubicBezTo>
                        <a:pt x="278" y="0"/>
                        <a:pt x="254" y="10"/>
                        <a:pt x="241" y="30"/>
                      </a:cubicBezTo>
                      <a:lnTo>
                        <a:pt x="9" y="512"/>
                      </a:lnTo>
                      <a:cubicBezTo>
                        <a:pt x="0" y="539"/>
                        <a:pt x="9" y="575"/>
                        <a:pt x="45" y="592"/>
                      </a:cubicBezTo>
                      <a:cubicBezTo>
                        <a:pt x="52" y="597"/>
                        <a:pt x="61" y="600"/>
                        <a:pt x="70" y="600"/>
                      </a:cubicBezTo>
                      <a:cubicBezTo>
                        <a:pt x="94" y="600"/>
                        <a:pt x="119" y="585"/>
                        <a:pt x="125" y="566"/>
                      </a:cubicBezTo>
                      <a:lnTo>
                        <a:pt x="357" y="93"/>
                      </a:lnTo>
                      <a:cubicBezTo>
                        <a:pt x="375" y="57"/>
                        <a:pt x="357" y="21"/>
                        <a:pt x="330" y="4"/>
                      </a:cubicBezTo>
                      <a:cubicBezTo>
                        <a:pt x="321" y="1"/>
                        <a:pt x="312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32"/>
                <p:cNvSpPr/>
                <p:nvPr/>
              </p:nvSpPr>
              <p:spPr>
                <a:xfrm>
                  <a:off x="2343828" y="1812750"/>
                  <a:ext cx="11106" cy="18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599" extrusionOk="0">
                      <a:moveTo>
                        <a:pt x="295" y="1"/>
                      </a:moveTo>
                      <a:cubicBezTo>
                        <a:pt x="273" y="1"/>
                        <a:pt x="253" y="13"/>
                        <a:pt x="241" y="36"/>
                      </a:cubicBezTo>
                      <a:lnTo>
                        <a:pt x="9" y="509"/>
                      </a:lnTo>
                      <a:cubicBezTo>
                        <a:pt x="0" y="536"/>
                        <a:pt x="9" y="581"/>
                        <a:pt x="36" y="590"/>
                      </a:cubicBezTo>
                      <a:cubicBezTo>
                        <a:pt x="48" y="595"/>
                        <a:pt x="60" y="598"/>
                        <a:pt x="71" y="598"/>
                      </a:cubicBezTo>
                      <a:cubicBezTo>
                        <a:pt x="93" y="598"/>
                        <a:pt x="113" y="587"/>
                        <a:pt x="125" y="563"/>
                      </a:cubicBezTo>
                      <a:lnTo>
                        <a:pt x="357" y="90"/>
                      </a:lnTo>
                      <a:cubicBezTo>
                        <a:pt x="366" y="63"/>
                        <a:pt x="357" y="28"/>
                        <a:pt x="330" y="10"/>
                      </a:cubicBezTo>
                      <a:cubicBezTo>
                        <a:pt x="318" y="4"/>
                        <a:pt x="306" y="1"/>
                        <a:pt x="2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32"/>
                <p:cNvSpPr/>
                <p:nvPr/>
              </p:nvSpPr>
              <p:spPr>
                <a:xfrm>
                  <a:off x="2219561" y="1151939"/>
                  <a:ext cx="110759" cy="312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" h="10314" extrusionOk="0">
                      <a:moveTo>
                        <a:pt x="1053" y="1"/>
                      </a:moveTo>
                      <a:cubicBezTo>
                        <a:pt x="803" y="661"/>
                        <a:pt x="545" y="1321"/>
                        <a:pt x="295" y="1990"/>
                      </a:cubicBezTo>
                      <a:cubicBezTo>
                        <a:pt x="170" y="2249"/>
                        <a:pt x="18" y="2668"/>
                        <a:pt x="9" y="3185"/>
                      </a:cubicBezTo>
                      <a:cubicBezTo>
                        <a:pt x="0" y="4006"/>
                        <a:pt x="384" y="4452"/>
                        <a:pt x="678" y="5362"/>
                      </a:cubicBezTo>
                      <a:cubicBezTo>
                        <a:pt x="687" y="5407"/>
                        <a:pt x="705" y="5460"/>
                        <a:pt x="714" y="5505"/>
                      </a:cubicBezTo>
                      <a:cubicBezTo>
                        <a:pt x="759" y="5648"/>
                        <a:pt x="803" y="5826"/>
                        <a:pt x="839" y="6022"/>
                      </a:cubicBezTo>
                      <a:cubicBezTo>
                        <a:pt x="884" y="6254"/>
                        <a:pt x="919" y="6522"/>
                        <a:pt x="937" y="6825"/>
                      </a:cubicBezTo>
                      <a:cubicBezTo>
                        <a:pt x="955" y="6986"/>
                        <a:pt x="955" y="7155"/>
                        <a:pt x="955" y="7334"/>
                      </a:cubicBezTo>
                      <a:cubicBezTo>
                        <a:pt x="741" y="7592"/>
                        <a:pt x="527" y="7860"/>
                        <a:pt x="322" y="8119"/>
                      </a:cubicBezTo>
                      <a:cubicBezTo>
                        <a:pt x="313" y="8172"/>
                        <a:pt x="313" y="8235"/>
                        <a:pt x="313" y="8297"/>
                      </a:cubicBezTo>
                      <a:cubicBezTo>
                        <a:pt x="1187" y="8966"/>
                        <a:pt x="2070" y="9644"/>
                        <a:pt x="2944" y="10313"/>
                      </a:cubicBezTo>
                      <a:cubicBezTo>
                        <a:pt x="3043" y="10153"/>
                        <a:pt x="3167" y="9912"/>
                        <a:pt x="3248" y="9600"/>
                      </a:cubicBezTo>
                      <a:cubicBezTo>
                        <a:pt x="3364" y="9189"/>
                        <a:pt x="3346" y="8859"/>
                        <a:pt x="3328" y="8458"/>
                      </a:cubicBezTo>
                      <a:cubicBezTo>
                        <a:pt x="3301" y="7967"/>
                        <a:pt x="3301" y="7467"/>
                        <a:pt x="3248" y="6977"/>
                      </a:cubicBezTo>
                      <a:cubicBezTo>
                        <a:pt x="3239" y="6870"/>
                        <a:pt x="3230" y="6763"/>
                        <a:pt x="3230" y="6629"/>
                      </a:cubicBezTo>
                      <a:cubicBezTo>
                        <a:pt x="3212" y="5996"/>
                        <a:pt x="3292" y="5068"/>
                        <a:pt x="3649" y="3712"/>
                      </a:cubicBezTo>
                      <a:lnTo>
                        <a:pt x="2320" y="1954"/>
                      </a:lnTo>
                      <a:cubicBezTo>
                        <a:pt x="2231" y="1883"/>
                        <a:pt x="1927" y="1624"/>
                        <a:pt x="1829" y="1160"/>
                      </a:cubicBezTo>
                      <a:cubicBezTo>
                        <a:pt x="1811" y="1098"/>
                        <a:pt x="1811" y="1035"/>
                        <a:pt x="1802" y="973"/>
                      </a:cubicBezTo>
                      <a:cubicBezTo>
                        <a:pt x="1776" y="616"/>
                        <a:pt x="1910" y="349"/>
                        <a:pt x="1945" y="259"/>
                      </a:cubicBezTo>
                      <a:cubicBezTo>
                        <a:pt x="1829" y="224"/>
                        <a:pt x="1713" y="188"/>
                        <a:pt x="1597" y="161"/>
                      </a:cubicBezTo>
                      <a:cubicBezTo>
                        <a:pt x="1419" y="108"/>
                        <a:pt x="1232" y="54"/>
                        <a:pt x="1053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32"/>
                <p:cNvSpPr/>
                <p:nvPr/>
              </p:nvSpPr>
              <p:spPr>
                <a:xfrm>
                  <a:off x="2287779" y="1258331"/>
                  <a:ext cx="51465" cy="5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696" extrusionOk="0">
                      <a:moveTo>
                        <a:pt x="848" y="1"/>
                      </a:moveTo>
                      <a:cubicBezTo>
                        <a:pt x="384" y="1"/>
                        <a:pt x="1" y="375"/>
                        <a:pt x="1" y="848"/>
                      </a:cubicBezTo>
                      <a:cubicBezTo>
                        <a:pt x="1" y="1321"/>
                        <a:pt x="384" y="1696"/>
                        <a:pt x="848" y="1696"/>
                      </a:cubicBezTo>
                      <a:cubicBezTo>
                        <a:pt x="1321" y="1696"/>
                        <a:pt x="1696" y="1321"/>
                        <a:pt x="1696" y="848"/>
                      </a:cubicBezTo>
                      <a:cubicBezTo>
                        <a:pt x="1696" y="375"/>
                        <a:pt x="1321" y="1"/>
                        <a:pt x="848" y="1"/>
                      </a:cubicBezTo>
                      <a:close/>
                    </a:path>
                  </a:pathLst>
                </a:custGeom>
                <a:solidFill>
                  <a:srgbClr val="C159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32"/>
                <p:cNvSpPr/>
                <p:nvPr/>
              </p:nvSpPr>
              <p:spPr>
                <a:xfrm>
                  <a:off x="2230668" y="1348762"/>
                  <a:ext cx="111821" cy="114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" h="3772" extrusionOk="0">
                      <a:moveTo>
                        <a:pt x="1805" y="0"/>
                      </a:moveTo>
                      <a:cubicBezTo>
                        <a:pt x="1727" y="0"/>
                        <a:pt x="1649" y="6"/>
                        <a:pt x="1570" y="18"/>
                      </a:cubicBezTo>
                      <a:cubicBezTo>
                        <a:pt x="634" y="152"/>
                        <a:pt x="0" y="1097"/>
                        <a:pt x="152" y="2132"/>
                      </a:cubicBezTo>
                      <a:cubicBezTo>
                        <a:pt x="291" y="3084"/>
                        <a:pt x="1042" y="3772"/>
                        <a:pt x="1891" y="3772"/>
                      </a:cubicBezTo>
                      <a:cubicBezTo>
                        <a:pt x="1965" y="3772"/>
                        <a:pt x="2039" y="3767"/>
                        <a:pt x="2114" y="3756"/>
                      </a:cubicBezTo>
                      <a:cubicBezTo>
                        <a:pt x="3051" y="3622"/>
                        <a:pt x="3685" y="2668"/>
                        <a:pt x="3533" y="1642"/>
                      </a:cubicBezTo>
                      <a:cubicBezTo>
                        <a:pt x="3402" y="694"/>
                        <a:pt x="2650" y="0"/>
                        <a:pt x="1805" y="0"/>
                      </a:cubicBezTo>
                      <a:close/>
                    </a:path>
                  </a:pathLst>
                </a:custGeom>
                <a:solidFill>
                  <a:srgbClr val="C159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32"/>
                <p:cNvSpPr/>
                <p:nvPr/>
              </p:nvSpPr>
              <p:spPr>
                <a:xfrm>
                  <a:off x="2201415" y="1422108"/>
                  <a:ext cx="128632" cy="17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9" h="5639" extrusionOk="0">
                      <a:moveTo>
                        <a:pt x="4238" y="1"/>
                      </a:moveTo>
                      <a:lnTo>
                        <a:pt x="4238" y="1"/>
                      </a:lnTo>
                      <a:cubicBezTo>
                        <a:pt x="3186" y="117"/>
                        <a:pt x="2142" y="233"/>
                        <a:pt x="1089" y="340"/>
                      </a:cubicBezTo>
                      <a:cubicBezTo>
                        <a:pt x="750" y="893"/>
                        <a:pt x="563" y="1384"/>
                        <a:pt x="465" y="1723"/>
                      </a:cubicBezTo>
                      <a:cubicBezTo>
                        <a:pt x="349" y="2097"/>
                        <a:pt x="295" y="2418"/>
                        <a:pt x="81" y="4336"/>
                      </a:cubicBezTo>
                      <a:cubicBezTo>
                        <a:pt x="54" y="4640"/>
                        <a:pt x="19" y="4898"/>
                        <a:pt x="1" y="5086"/>
                      </a:cubicBezTo>
                      <a:cubicBezTo>
                        <a:pt x="509" y="5264"/>
                        <a:pt x="1027" y="5451"/>
                        <a:pt x="1535" y="5639"/>
                      </a:cubicBezTo>
                      <a:cubicBezTo>
                        <a:pt x="1946" y="5104"/>
                        <a:pt x="2374" y="4470"/>
                        <a:pt x="2775" y="3739"/>
                      </a:cubicBezTo>
                      <a:cubicBezTo>
                        <a:pt x="3542" y="2356"/>
                        <a:pt x="3980" y="1053"/>
                        <a:pt x="4238" y="1"/>
                      </a:cubicBezTo>
                      <a:close/>
                    </a:path>
                  </a:pathLst>
                </a:custGeom>
                <a:solidFill>
                  <a:srgbClr val="C159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32"/>
                <p:cNvSpPr/>
                <p:nvPr/>
              </p:nvSpPr>
              <p:spPr>
                <a:xfrm>
                  <a:off x="2262592" y="1156824"/>
                  <a:ext cx="16022" cy="24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812" extrusionOk="0">
                      <a:moveTo>
                        <a:pt x="179" y="0"/>
                      </a:moveTo>
                      <a:cubicBezTo>
                        <a:pt x="170" y="0"/>
                        <a:pt x="161" y="9"/>
                        <a:pt x="153" y="18"/>
                      </a:cubicBezTo>
                      <a:cubicBezTo>
                        <a:pt x="1" y="161"/>
                        <a:pt x="45" y="464"/>
                        <a:pt x="269" y="705"/>
                      </a:cubicBezTo>
                      <a:cubicBezTo>
                        <a:pt x="304" y="750"/>
                        <a:pt x="340" y="785"/>
                        <a:pt x="384" y="812"/>
                      </a:cubicBezTo>
                      <a:cubicBezTo>
                        <a:pt x="358" y="455"/>
                        <a:pt x="492" y="188"/>
                        <a:pt x="527" y="98"/>
                      </a:cubicBezTo>
                      <a:cubicBezTo>
                        <a:pt x="411" y="63"/>
                        <a:pt x="295" y="36"/>
                        <a:pt x="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32"/>
                <p:cNvSpPr/>
                <p:nvPr/>
              </p:nvSpPr>
              <p:spPr>
                <a:xfrm>
                  <a:off x="2204389" y="1070794"/>
                  <a:ext cx="101019" cy="9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9" h="3087" extrusionOk="0">
                      <a:moveTo>
                        <a:pt x="1568" y="1"/>
                      </a:moveTo>
                      <a:cubicBezTo>
                        <a:pt x="1024" y="1"/>
                        <a:pt x="370" y="297"/>
                        <a:pt x="197" y="873"/>
                      </a:cubicBezTo>
                      <a:cubicBezTo>
                        <a:pt x="1" y="1542"/>
                        <a:pt x="527" y="2255"/>
                        <a:pt x="893" y="2425"/>
                      </a:cubicBezTo>
                      <a:cubicBezTo>
                        <a:pt x="947" y="2452"/>
                        <a:pt x="1125" y="2514"/>
                        <a:pt x="1312" y="2684"/>
                      </a:cubicBezTo>
                      <a:cubicBezTo>
                        <a:pt x="1437" y="2791"/>
                        <a:pt x="1526" y="2907"/>
                        <a:pt x="1571" y="2987"/>
                      </a:cubicBezTo>
                      <a:cubicBezTo>
                        <a:pt x="1883" y="3040"/>
                        <a:pt x="2151" y="3067"/>
                        <a:pt x="2356" y="3085"/>
                      </a:cubicBezTo>
                      <a:cubicBezTo>
                        <a:pt x="2368" y="3085"/>
                        <a:pt x="2397" y="3086"/>
                        <a:pt x="2439" y="3086"/>
                      </a:cubicBezTo>
                      <a:cubicBezTo>
                        <a:pt x="2553" y="3086"/>
                        <a:pt x="2762" y="3077"/>
                        <a:pt x="2972" y="3005"/>
                      </a:cubicBezTo>
                      <a:cubicBezTo>
                        <a:pt x="3052" y="2978"/>
                        <a:pt x="3132" y="2942"/>
                        <a:pt x="3168" y="2862"/>
                      </a:cubicBezTo>
                      <a:cubicBezTo>
                        <a:pt x="3221" y="2746"/>
                        <a:pt x="3168" y="2639"/>
                        <a:pt x="3159" y="2630"/>
                      </a:cubicBezTo>
                      <a:cubicBezTo>
                        <a:pt x="3159" y="2603"/>
                        <a:pt x="3168" y="2594"/>
                        <a:pt x="3177" y="2585"/>
                      </a:cubicBezTo>
                      <a:cubicBezTo>
                        <a:pt x="3204" y="2559"/>
                        <a:pt x="3248" y="2585"/>
                        <a:pt x="3275" y="2550"/>
                      </a:cubicBezTo>
                      <a:cubicBezTo>
                        <a:pt x="3302" y="2514"/>
                        <a:pt x="3319" y="2461"/>
                        <a:pt x="3302" y="2425"/>
                      </a:cubicBezTo>
                      <a:cubicBezTo>
                        <a:pt x="3284" y="2398"/>
                        <a:pt x="3257" y="2389"/>
                        <a:pt x="3248" y="2389"/>
                      </a:cubicBezTo>
                      <a:cubicBezTo>
                        <a:pt x="3257" y="2380"/>
                        <a:pt x="3328" y="2336"/>
                        <a:pt x="3328" y="2255"/>
                      </a:cubicBezTo>
                      <a:cubicBezTo>
                        <a:pt x="3328" y="2229"/>
                        <a:pt x="3319" y="2202"/>
                        <a:pt x="3302" y="2184"/>
                      </a:cubicBezTo>
                      <a:cubicBezTo>
                        <a:pt x="3275" y="2157"/>
                        <a:pt x="3248" y="2130"/>
                        <a:pt x="3212" y="2095"/>
                      </a:cubicBezTo>
                      <a:cubicBezTo>
                        <a:pt x="3016" y="1872"/>
                        <a:pt x="2954" y="1586"/>
                        <a:pt x="2972" y="1461"/>
                      </a:cubicBezTo>
                      <a:cubicBezTo>
                        <a:pt x="2972" y="1444"/>
                        <a:pt x="2980" y="1390"/>
                        <a:pt x="2980" y="1310"/>
                      </a:cubicBezTo>
                      <a:cubicBezTo>
                        <a:pt x="2980" y="1283"/>
                        <a:pt x="2980" y="1256"/>
                        <a:pt x="2972" y="1220"/>
                      </a:cubicBezTo>
                      <a:cubicBezTo>
                        <a:pt x="2954" y="1015"/>
                        <a:pt x="2882" y="864"/>
                        <a:pt x="2829" y="774"/>
                      </a:cubicBezTo>
                      <a:cubicBezTo>
                        <a:pt x="2713" y="560"/>
                        <a:pt x="2561" y="409"/>
                        <a:pt x="2445" y="328"/>
                      </a:cubicBezTo>
                      <a:cubicBezTo>
                        <a:pt x="2311" y="221"/>
                        <a:pt x="2088" y="61"/>
                        <a:pt x="1776" y="16"/>
                      </a:cubicBezTo>
                      <a:cubicBezTo>
                        <a:pt x="1709" y="6"/>
                        <a:pt x="1640" y="1"/>
                        <a:pt x="1568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32"/>
                <p:cNvSpPr/>
                <p:nvPr/>
              </p:nvSpPr>
              <p:spPr>
                <a:xfrm>
                  <a:off x="2294000" y="1116222"/>
                  <a:ext cx="11683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80" extrusionOk="0">
                      <a:moveTo>
                        <a:pt x="1" y="0"/>
                      </a:moveTo>
                      <a:cubicBezTo>
                        <a:pt x="1" y="98"/>
                        <a:pt x="10" y="205"/>
                        <a:pt x="19" y="303"/>
                      </a:cubicBezTo>
                      <a:lnTo>
                        <a:pt x="179" y="580"/>
                      </a:lnTo>
                      <a:cubicBezTo>
                        <a:pt x="188" y="553"/>
                        <a:pt x="215" y="526"/>
                        <a:pt x="251" y="509"/>
                      </a:cubicBezTo>
                      <a:cubicBezTo>
                        <a:pt x="286" y="482"/>
                        <a:pt x="304" y="491"/>
                        <a:pt x="331" y="464"/>
                      </a:cubicBezTo>
                      <a:cubicBezTo>
                        <a:pt x="340" y="455"/>
                        <a:pt x="366" y="428"/>
                        <a:pt x="375" y="393"/>
                      </a:cubicBezTo>
                      <a:cubicBezTo>
                        <a:pt x="375" y="384"/>
                        <a:pt x="384" y="339"/>
                        <a:pt x="366" y="294"/>
                      </a:cubicBezTo>
                      <a:cubicBezTo>
                        <a:pt x="340" y="241"/>
                        <a:pt x="277" y="223"/>
                        <a:pt x="259" y="214"/>
                      </a:cubicBezTo>
                      <a:cubicBezTo>
                        <a:pt x="206" y="196"/>
                        <a:pt x="117" y="152"/>
                        <a:pt x="1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32"/>
                <p:cNvSpPr/>
                <p:nvPr/>
              </p:nvSpPr>
              <p:spPr>
                <a:xfrm>
                  <a:off x="2281558" y="1112398"/>
                  <a:ext cx="15172" cy="5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171" extrusionOk="0">
                      <a:moveTo>
                        <a:pt x="321" y="0"/>
                      </a:moveTo>
                      <a:cubicBezTo>
                        <a:pt x="296" y="0"/>
                        <a:pt x="269" y="3"/>
                        <a:pt x="241" y="10"/>
                      </a:cubicBezTo>
                      <a:cubicBezTo>
                        <a:pt x="116" y="37"/>
                        <a:pt x="45" y="108"/>
                        <a:pt x="9" y="153"/>
                      </a:cubicBezTo>
                      <a:cubicBezTo>
                        <a:pt x="0" y="153"/>
                        <a:pt x="9" y="162"/>
                        <a:pt x="9" y="171"/>
                      </a:cubicBezTo>
                      <a:lnTo>
                        <a:pt x="18" y="171"/>
                      </a:lnTo>
                      <a:cubicBezTo>
                        <a:pt x="18" y="171"/>
                        <a:pt x="27" y="171"/>
                        <a:pt x="27" y="162"/>
                      </a:cubicBezTo>
                      <a:cubicBezTo>
                        <a:pt x="54" y="126"/>
                        <a:pt x="125" y="55"/>
                        <a:pt x="241" y="28"/>
                      </a:cubicBezTo>
                      <a:cubicBezTo>
                        <a:pt x="266" y="24"/>
                        <a:pt x="290" y="22"/>
                        <a:pt x="313" y="22"/>
                      </a:cubicBezTo>
                      <a:cubicBezTo>
                        <a:pt x="387" y="22"/>
                        <a:pt x="448" y="41"/>
                        <a:pt x="482" y="55"/>
                      </a:cubicBezTo>
                      <a:cubicBezTo>
                        <a:pt x="482" y="58"/>
                        <a:pt x="483" y="59"/>
                        <a:pt x="484" y="59"/>
                      </a:cubicBezTo>
                      <a:cubicBezTo>
                        <a:pt x="487" y="59"/>
                        <a:pt x="491" y="55"/>
                        <a:pt x="491" y="55"/>
                      </a:cubicBezTo>
                      <a:cubicBezTo>
                        <a:pt x="500" y="46"/>
                        <a:pt x="491" y="37"/>
                        <a:pt x="491" y="37"/>
                      </a:cubicBezTo>
                      <a:cubicBezTo>
                        <a:pt x="458" y="24"/>
                        <a:pt x="395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32"/>
                <p:cNvSpPr/>
                <p:nvPr/>
              </p:nvSpPr>
              <p:spPr>
                <a:xfrm>
                  <a:off x="2288598" y="1112398"/>
                  <a:ext cx="6797" cy="8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96" extrusionOk="0">
                      <a:moveTo>
                        <a:pt x="122" y="0"/>
                      </a:moveTo>
                      <a:cubicBezTo>
                        <a:pt x="73" y="0"/>
                        <a:pt x="26" y="52"/>
                        <a:pt x="18" y="126"/>
                      </a:cubicBezTo>
                      <a:cubicBezTo>
                        <a:pt x="0" y="215"/>
                        <a:pt x="36" y="287"/>
                        <a:pt x="98" y="296"/>
                      </a:cubicBezTo>
                      <a:cubicBezTo>
                        <a:pt x="152" y="296"/>
                        <a:pt x="205" y="242"/>
                        <a:pt x="214" y="162"/>
                      </a:cubicBezTo>
                      <a:cubicBezTo>
                        <a:pt x="223" y="73"/>
                        <a:pt x="188" y="1"/>
                        <a:pt x="134" y="1"/>
                      </a:cubicBezTo>
                      <a:cubicBezTo>
                        <a:pt x="130" y="0"/>
                        <a:pt x="126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32"/>
                <p:cNvSpPr/>
                <p:nvPr/>
              </p:nvSpPr>
              <p:spPr>
                <a:xfrm>
                  <a:off x="2285351" y="1100502"/>
                  <a:ext cx="5159" cy="4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62" extrusionOk="0">
                      <a:moveTo>
                        <a:pt x="0" y="1"/>
                      </a:moveTo>
                      <a:lnTo>
                        <a:pt x="170" y="161"/>
                      </a:lnTo>
                      <a:cubicBezTo>
                        <a:pt x="170" y="143"/>
                        <a:pt x="170" y="90"/>
                        <a:pt x="125" y="54"/>
                      </a:cubicBezTo>
                      <a:cubicBezTo>
                        <a:pt x="81" y="1"/>
                        <a:pt x="9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32"/>
                <p:cNvSpPr/>
                <p:nvPr/>
              </p:nvSpPr>
              <p:spPr>
                <a:xfrm>
                  <a:off x="2267204" y="1100776"/>
                  <a:ext cx="21970" cy="1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385" extrusionOk="0">
                      <a:moveTo>
                        <a:pt x="580" y="1"/>
                      </a:moveTo>
                      <a:cubicBezTo>
                        <a:pt x="518" y="1"/>
                        <a:pt x="143" y="45"/>
                        <a:pt x="27" y="295"/>
                      </a:cubicBezTo>
                      <a:cubicBezTo>
                        <a:pt x="18" y="322"/>
                        <a:pt x="9" y="348"/>
                        <a:pt x="1" y="384"/>
                      </a:cubicBezTo>
                      <a:cubicBezTo>
                        <a:pt x="72" y="331"/>
                        <a:pt x="179" y="259"/>
                        <a:pt x="322" y="224"/>
                      </a:cubicBezTo>
                      <a:cubicBezTo>
                        <a:pt x="518" y="170"/>
                        <a:pt x="714" y="179"/>
                        <a:pt x="723" y="143"/>
                      </a:cubicBezTo>
                      <a:cubicBezTo>
                        <a:pt x="723" y="134"/>
                        <a:pt x="705" y="125"/>
                        <a:pt x="661" y="72"/>
                      </a:cubicBezTo>
                      <a:cubicBezTo>
                        <a:pt x="625" y="45"/>
                        <a:pt x="598" y="18"/>
                        <a:pt x="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32"/>
                <p:cNvSpPr/>
                <p:nvPr/>
              </p:nvSpPr>
              <p:spPr>
                <a:xfrm>
                  <a:off x="2297247" y="1148692"/>
                  <a:ext cx="3550" cy="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28" extrusionOk="0">
                      <a:moveTo>
                        <a:pt x="108" y="1"/>
                      </a:moveTo>
                      <a:lnTo>
                        <a:pt x="10" y="9"/>
                      </a:lnTo>
                      <a:cubicBezTo>
                        <a:pt x="1" y="9"/>
                        <a:pt x="1" y="9"/>
                        <a:pt x="1" y="18"/>
                      </a:cubicBezTo>
                      <a:cubicBezTo>
                        <a:pt x="1" y="27"/>
                        <a:pt x="1" y="27"/>
                        <a:pt x="10" y="27"/>
                      </a:cubicBezTo>
                      <a:lnTo>
                        <a:pt x="108" y="18"/>
                      </a:lnTo>
                      <a:cubicBezTo>
                        <a:pt x="117" y="18"/>
                        <a:pt x="117" y="18"/>
                        <a:pt x="117" y="9"/>
                      </a:cubicBezTo>
                      <a:cubicBezTo>
                        <a:pt x="117" y="1"/>
                        <a:pt x="117" y="1"/>
                        <a:pt x="108" y="1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32"/>
                <p:cNvSpPr/>
                <p:nvPr/>
              </p:nvSpPr>
              <p:spPr>
                <a:xfrm>
                  <a:off x="2451555" y="1352009"/>
                  <a:ext cx="88820" cy="21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7182" extrusionOk="0">
                      <a:moveTo>
                        <a:pt x="10" y="0"/>
                      </a:moveTo>
                      <a:cubicBezTo>
                        <a:pt x="1" y="9"/>
                        <a:pt x="10" y="18"/>
                        <a:pt x="10" y="18"/>
                      </a:cubicBezTo>
                      <a:cubicBezTo>
                        <a:pt x="286" y="188"/>
                        <a:pt x="536" y="402"/>
                        <a:pt x="741" y="643"/>
                      </a:cubicBezTo>
                      <a:cubicBezTo>
                        <a:pt x="955" y="883"/>
                        <a:pt x="1455" y="1463"/>
                        <a:pt x="1464" y="2159"/>
                      </a:cubicBezTo>
                      <a:cubicBezTo>
                        <a:pt x="1473" y="2641"/>
                        <a:pt x="1241" y="2989"/>
                        <a:pt x="1053" y="3265"/>
                      </a:cubicBezTo>
                      <a:cubicBezTo>
                        <a:pt x="902" y="3497"/>
                        <a:pt x="786" y="3676"/>
                        <a:pt x="884" y="3827"/>
                      </a:cubicBezTo>
                      <a:cubicBezTo>
                        <a:pt x="941" y="3925"/>
                        <a:pt x="1051" y="3952"/>
                        <a:pt x="1188" y="3952"/>
                      </a:cubicBezTo>
                      <a:cubicBezTo>
                        <a:pt x="1264" y="3952"/>
                        <a:pt x="1348" y="3944"/>
                        <a:pt x="1437" y="3934"/>
                      </a:cubicBezTo>
                      <a:cubicBezTo>
                        <a:pt x="1532" y="3928"/>
                        <a:pt x="1635" y="3921"/>
                        <a:pt x="1741" y="3921"/>
                      </a:cubicBezTo>
                      <a:cubicBezTo>
                        <a:pt x="1954" y="3921"/>
                        <a:pt x="2178" y="3952"/>
                        <a:pt x="2374" y="4095"/>
                      </a:cubicBezTo>
                      <a:cubicBezTo>
                        <a:pt x="2909" y="4487"/>
                        <a:pt x="2891" y="5380"/>
                        <a:pt x="2811" y="5799"/>
                      </a:cubicBezTo>
                      <a:cubicBezTo>
                        <a:pt x="2659" y="6557"/>
                        <a:pt x="2115" y="7003"/>
                        <a:pt x="1883" y="7155"/>
                      </a:cubicBezTo>
                      <a:cubicBezTo>
                        <a:pt x="1883" y="7164"/>
                        <a:pt x="1883" y="7164"/>
                        <a:pt x="1883" y="7173"/>
                      </a:cubicBezTo>
                      <a:cubicBezTo>
                        <a:pt x="1883" y="7173"/>
                        <a:pt x="1892" y="7182"/>
                        <a:pt x="1892" y="7182"/>
                      </a:cubicBezTo>
                      <a:cubicBezTo>
                        <a:pt x="1892" y="7182"/>
                        <a:pt x="1892" y="7182"/>
                        <a:pt x="1901" y="7173"/>
                      </a:cubicBezTo>
                      <a:cubicBezTo>
                        <a:pt x="2124" y="7021"/>
                        <a:pt x="2677" y="6575"/>
                        <a:pt x="2829" y="5799"/>
                      </a:cubicBezTo>
                      <a:cubicBezTo>
                        <a:pt x="2918" y="5380"/>
                        <a:pt x="2927" y="4470"/>
                        <a:pt x="2383" y="4077"/>
                      </a:cubicBezTo>
                      <a:cubicBezTo>
                        <a:pt x="2180" y="3934"/>
                        <a:pt x="1954" y="3899"/>
                        <a:pt x="1742" y="3899"/>
                      </a:cubicBezTo>
                      <a:cubicBezTo>
                        <a:pt x="1635" y="3899"/>
                        <a:pt x="1532" y="3908"/>
                        <a:pt x="1437" y="3917"/>
                      </a:cubicBezTo>
                      <a:cubicBezTo>
                        <a:pt x="1351" y="3923"/>
                        <a:pt x="1271" y="3929"/>
                        <a:pt x="1199" y="3929"/>
                      </a:cubicBezTo>
                      <a:cubicBezTo>
                        <a:pt x="1061" y="3929"/>
                        <a:pt x="955" y="3906"/>
                        <a:pt x="902" y="3818"/>
                      </a:cubicBezTo>
                      <a:cubicBezTo>
                        <a:pt x="813" y="3676"/>
                        <a:pt x="920" y="3506"/>
                        <a:pt x="1071" y="3283"/>
                      </a:cubicBezTo>
                      <a:cubicBezTo>
                        <a:pt x="1259" y="2998"/>
                        <a:pt x="1491" y="2650"/>
                        <a:pt x="1491" y="2159"/>
                      </a:cubicBezTo>
                      <a:cubicBezTo>
                        <a:pt x="1482" y="1454"/>
                        <a:pt x="973" y="874"/>
                        <a:pt x="759" y="625"/>
                      </a:cubicBezTo>
                      <a:cubicBezTo>
                        <a:pt x="545" y="384"/>
                        <a:pt x="295" y="17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32"/>
                <p:cNvSpPr/>
                <p:nvPr/>
              </p:nvSpPr>
              <p:spPr>
                <a:xfrm>
                  <a:off x="2142392" y="1844431"/>
                  <a:ext cx="347905" cy="20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65" h="661" extrusionOk="0">
                      <a:moveTo>
                        <a:pt x="331" y="1"/>
                      </a:moveTo>
                      <a:cubicBezTo>
                        <a:pt x="153" y="1"/>
                        <a:pt x="1" y="152"/>
                        <a:pt x="1" y="331"/>
                      </a:cubicBezTo>
                      <a:cubicBezTo>
                        <a:pt x="1" y="509"/>
                        <a:pt x="153" y="661"/>
                        <a:pt x="331" y="661"/>
                      </a:cubicBezTo>
                      <a:lnTo>
                        <a:pt x="11143" y="661"/>
                      </a:lnTo>
                      <a:cubicBezTo>
                        <a:pt x="11322" y="661"/>
                        <a:pt x="11464" y="509"/>
                        <a:pt x="11464" y="331"/>
                      </a:cubicBezTo>
                      <a:cubicBezTo>
                        <a:pt x="11464" y="152"/>
                        <a:pt x="11322" y="1"/>
                        <a:pt x="111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32"/>
                <p:cNvSpPr/>
                <p:nvPr/>
              </p:nvSpPr>
              <p:spPr>
                <a:xfrm>
                  <a:off x="2468336" y="1713276"/>
                  <a:ext cx="99107" cy="151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4982" extrusionOk="0">
                      <a:moveTo>
                        <a:pt x="2869" y="0"/>
                      </a:moveTo>
                      <a:cubicBezTo>
                        <a:pt x="2752" y="0"/>
                        <a:pt x="2638" y="62"/>
                        <a:pt x="2579" y="174"/>
                      </a:cubicBezTo>
                      <a:lnTo>
                        <a:pt x="99" y="4465"/>
                      </a:lnTo>
                      <a:cubicBezTo>
                        <a:pt x="1" y="4635"/>
                        <a:pt x="54" y="4840"/>
                        <a:pt x="224" y="4938"/>
                      </a:cubicBezTo>
                      <a:cubicBezTo>
                        <a:pt x="276" y="4967"/>
                        <a:pt x="333" y="4981"/>
                        <a:pt x="390" y="4981"/>
                      </a:cubicBezTo>
                      <a:cubicBezTo>
                        <a:pt x="507" y="4981"/>
                        <a:pt x="622" y="4921"/>
                        <a:pt x="688" y="4813"/>
                      </a:cubicBezTo>
                      <a:lnTo>
                        <a:pt x="3168" y="513"/>
                      </a:lnTo>
                      <a:cubicBezTo>
                        <a:pt x="3266" y="353"/>
                        <a:pt x="3204" y="139"/>
                        <a:pt x="3043" y="49"/>
                      </a:cubicBezTo>
                      <a:cubicBezTo>
                        <a:pt x="2989" y="16"/>
                        <a:pt x="2929" y="0"/>
                        <a:pt x="28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32"/>
                <p:cNvSpPr/>
                <p:nvPr/>
              </p:nvSpPr>
              <p:spPr>
                <a:xfrm>
                  <a:off x="2542805" y="1785135"/>
                  <a:ext cx="132122" cy="1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" h="4355" extrusionOk="0">
                      <a:moveTo>
                        <a:pt x="2177" y="590"/>
                      </a:moveTo>
                      <a:cubicBezTo>
                        <a:pt x="3051" y="590"/>
                        <a:pt x="3765" y="1303"/>
                        <a:pt x="3765" y="2178"/>
                      </a:cubicBezTo>
                      <a:cubicBezTo>
                        <a:pt x="3765" y="3052"/>
                        <a:pt x="3051" y="3774"/>
                        <a:pt x="2177" y="3774"/>
                      </a:cubicBezTo>
                      <a:cubicBezTo>
                        <a:pt x="1303" y="3774"/>
                        <a:pt x="580" y="3052"/>
                        <a:pt x="580" y="2178"/>
                      </a:cubicBezTo>
                      <a:cubicBezTo>
                        <a:pt x="580" y="1303"/>
                        <a:pt x="1303" y="590"/>
                        <a:pt x="2177" y="590"/>
                      </a:cubicBezTo>
                      <a:close/>
                      <a:moveTo>
                        <a:pt x="2177" y="1"/>
                      </a:moveTo>
                      <a:cubicBezTo>
                        <a:pt x="973" y="1"/>
                        <a:pt x="0" y="973"/>
                        <a:pt x="0" y="2178"/>
                      </a:cubicBezTo>
                      <a:cubicBezTo>
                        <a:pt x="0" y="3382"/>
                        <a:pt x="973" y="4354"/>
                        <a:pt x="2177" y="4354"/>
                      </a:cubicBezTo>
                      <a:cubicBezTo>
                        <a:pt x="3381" y="4354"/>
                        <a:pt x="4354" y="3382"/>
                        <a:pt x="4354" y="2178"/>
                      </a:cubicBezTo>
                      <a:cubicBezTo>
                        <a:pt x="4354" y="973"/>
                        <a:pt x="3381" y="1"/>
                        <a:pt x="21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32"/>
                <p:cNvSpPr/>
                <p:nvPr/>
              </p:nvSpPr>
              <p:spPr>
                <a:xfrm>
                  <a:off x="2595030" y="1837390"/>
                  <a:ext cx="27644" cy="2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911" extrusionOk="0">
                      <a:moveTo>
                        <a:pt x="456" y="1"/>
                      </a:moveTo>
                      <a:cubicBezTo>
                        <a:pt x="206" y="1"/>
                        <a:pt x="1" y="206"/>
                        <a:pt x="1" y="456"/>
                      </a:cubicBezTo>
                      <a:cubicBezTo>
                        <a:pt x="1" y="705"/>
                        <a:pt x="206" y="911"/>
                        <a:pt x="456" y="911"/>
                      </a:cubicBezTo>
                      <a:cubicBezTo>
                        <a:pt x="706" y="911"/>
                        <a:pt x="911" y="705"/>
                        <a:pt x="911" y="456"/>
                      </a:cubicBezTo>
                      <a:cubicBezTo>
                        <a:pt x="911" y="206"/>
                        <a:pt x="706" y="1"/>
                        <a:pt x="4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32"/>
                <p:cNvSpPr/>
                <p:nvPr/>
              </p:nvSpPr>
              <p:spPr>
                <a:xfrm>
                  <a:off x="2082581" y="1785135"/>
                  <a:ext cx="132122" cy="132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" h="4355" extrusionOk="0">
                      <a:moveTo>
                        <a:pt x="2177" y="590"/>
                      </a:moveTo>
                      <a:cubicBezTo>
                        <a:pt x="3051" y="590"/>
                        <a:pt x="3765" y="1303"/>
                        <a:pt x="3765" y="2178"/>
                      </a:cubicBezTo>
                      <a:cubicBezTo>
                        <a:pt x="3765" y="3052"/>
                        <a:pt x="3051" y="3774"/>
                        <a:pt x="2177" y="3774"/>
                      </a:cubicBezTo>
                      <a:cubicBezTo>
                        <a:pt x="1294" y="3774"/>
                        <a:pt x="580" y="3052"/>
                        <a:pt x="580" y="2178"/>
                      </a:cubicBezTo>
                      <a:cubicBezTo>
                        <a:pt x="580" y="1303"/>
                        <a:pt x="1294" y="590"/>
                        <a:pt x="2177" y="590"/>
                      </a:cubicBezTo>
                      <a:close/>
                      <a:moveTo>
                        <a:pt x="2177" y="1"/>
                      </a:moveTo>
                      <a:cubicBezTo>
                        <a:pt x="973" y="1"/>
                        <a:pt x="0" y="973"/>
                        <a:pt x="0" y="2178"/>
                      </a:cubicBezTo>
                      <a:cubicBezTo>
                        <a:pt x="0" y="3382"/>
                        <a:pt x="973" y="4354"/>
                        <a:pt x="2177" y="4354"/>
                      </a:cubicBezTo>
                      <a:cubicBezTo>
                        <a:pt x="3373" y="4354"/>
                        <a:pt x="4354" y="3382"/>
                        <a:pt x="4354" y="2178"/>
                      </a:cubicBezTo>
                      <a:cubicBezTo>
                        <a:pt x="4354" y="973"/>
                        <a:pt x="3373" y="1"/>
                        <a:pt x="21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32"/>
                <p:cNvSpPr/>
                <p:nvPr/>
              </p:nvSpPr>
              <p:spPr>
                <a:xfrm>
                  <a:off x="2134836" y="1837390"/>
                  <a:ext cx="27371" cy="27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911" extrusionOk="0">
                      <a:moveTo>
                        <a:pt x="455" y="1"/>
                      </a:moveTo>
                      <a:cubicBezTo>
                        <a:pt x="205" y="1"/>
                        <a:pt x="0" y="206"/>
                        <a:pt x="0" y="456"/>
                      </a:cubicBezTo>
                      <a:cubicBezTo>
                        <a:pt x="0" y="705"/>
                        <a:pt x="205" y="911"/>
                        <a:pt x="455" y="911"/>
                      </a:cubicBezTo>
                      <a:cubicBezTo>
                        <a:pt x="705" y="911"/>
                        <a:pt x="901" y="705"/>
                        <a:pt x="901" y="456"/>
                      </a:cubicBezTo>
                      <a:cubicBezTo>
                        <a:pt x="901" y="206"/>
                        <a:pt x="705" y="1"/>
                        <a:pt x="4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32"/>
                <p:cNvSpPr/>
                <p:nvPr/>
              </p:nvSpPr>
              <p:spPr>
                <a:xfrm>
                  <a:off x="2424760" y="1352949"/>
                  <a:ext cx="196848" cy="508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7" h="16763" extrusionOk="0">
                      <a:moveTo>
                        <a:pt x="386" y="1"/>
                      </a:moveTo>
                      <a:cubicBezTo>
                        <a:pt x="343" y="1"/>
                        <a:pt x="301" y="8"/>
                        <a:pt x="259" y="23"/>
                      </a:cubicBezTo>
                      <a:cubicBezTo>
                        <a:pt x="99" y="76"/>
                        <a:pt x="1" y="228"/>
                        <a:pt x="1" y="389"/>
                      </a:cubicBezTo>
                      <a:cubicBezTo>
                        <a:pt x="1" y="433"/>
                        <a:pt x="1" y="469"/>
                        <a:pt x="18" y="513"/>
                      </a:cubicBezTo>
                      <a:lnTo>
                        <a:pt x="937" y="3092"/>
                      </a:lnTo>
                      <a:lnTo>
                        <a:pt x="5692" y="16509"/>
                      </a:lnTo>
                      <a:cubicBezTo>
                        <a:pt x="5749" y="16664"/>
                        <a:pt x="5894" y="16763"/>
                        <a:pt x="6053" y="16763"/>
                      </a:cubicBezTo>
                      <a:cubicBezTo>
                        <a:pt x="6096" y="16763"/>
                        <a:pt x="6140" y="16756"/>
                        <a:pt x="6183" y="16741"/>
                      </a:cubicBezTo>
                      <a:cubicBezTo>
                        <a:pt x="6379" y="16669"/>
                        <a:pt x="6486" y="16446"/>
                        <a:pt x="6415" y="16250"/>
                      </a:cubicBezTo>
                      <a:lnTo>
                        <a:pt x="1660" y="2842"/>
                      </a:lnTo>
                      <a:cubicBezTo>
                        <a:pt x="1660" y="2833"/>
                        <a:pt x="750" y="255"/>
                        <a:pt x="750" y="255"/>
                      </a:cubicBezTo>
                      <a:cubicBezTo>
                        <a:pt x="694" y="100"/>
                        <a:pt x="543" y="1"/>
                        <a:pt x="3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32"/>
                <p:cNvSpPr/>
                <p:nvPr/>
              </p:nvSpPr>
              <p:spPr>
                <a:xfrm>
                  <a:off x="2424760" y="1352949"/>
                  <a:ext cx="52558" cy="101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3352" extrusionOk="0">
                      <a:moveTo>
                        <a:pt x="386" y="1"/>
                      </a:moveTo>
                      <a:cubicBezTo>
                        <a:pt x="343" y="1"/>
                        <a:pt x="301" y="8"/>
                        <a:pt x="259" y="23"/>
                      </a:cubicBezTo>
                      <a:cubicBezTo>
                        <a:pt x="99" y="76"/>
                        <a:pt x="1" y="228"/>
                        <a:pt x="1" y="389"/>
                      </a:cubicBezTo>
                      <a:cubicBezTo>
                        <a:pt x="1" y="433"/>
                        <a:pt x="1" y="469"/>
                        <a:pt x="18" y="513"/>
                      </a:cubicBezTo>
                      <a:lnTo>
                        <a:pt x="937" y="3092"/>
                      </a:lnTo>
                      <a:cubicBezTo>
                        <a:pt x="994" y="3255"/>
                        <a:pt x="1148" y="3351"/>
                        <a:pt x="1308" y="3351"/>
                      </a:cubicBezTo>
                      <a:cubicBezTo>
                        <a:pt x="1348" y="3351"/>
                        <a:pt x="1388" y="3345"/>
                        <a:pt x="1428" y="3332"/>
                      </a:cubicBezTo>
                      <a:cubicBezTo>
                        <a:pt x="1624" y="3261"/>
                        <a:pt x="1731" y="3038"/>
                        <a:pt x="1660" y="2842"/>
                      </a:cubicBezTo>
                      <a:cubicBezTo>
                        <a:pt x="1660" y="2833"/>
                        <a:pt x="750" y="255"/>
                        <a:pt x="750" y="255"/>
                      </a:cubicBezTo>
                      <a:cubicBezTo>
                        <a:pt x="694" y="100"/>
                        <a:pt x="543" y="1"/>
                        <a:pt x="3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32"/>
                <p:cNvSpPr/>
                <p:nvPr/>
              </p:nvSpPr>
              <p:spPr>
                <a:xfrm>
                  <a:off x="2428826" y="1323029"/>
                  <a:ext cx="34957" cy="59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1955" extrusionOk="0">
                      <a:moveTo>
                        <a:pt x="589" y="1"/>
                      </a:moveTo>
                      <a:lnTo>
                        <a:pt x="0" y="1767"/>
                      </a:lnTo>
                      <a:lnTo>
                        <a:pt x="571" y="1954"/>
                      </a:lnTo>
                      <a:lnTo>
                        <a:pt x="1151" y="188"/>
                      </a:ln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32"/>
                <p:cNvSpPr/>
                <p:nvPr/>
              </p:nvSpPr>
              <p:spPr>
                <a:xfrm>
                  <a:off x="2423667" y="1322755"/>
                  <a:ext cx="45517" cy="13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447" extrusionOk="0">
                      <a:moveTo>
                        <a:pt x="224" y="1"/>
                      </a:moveTo>
                      <a:cubicBezTo>
                        <a:pt x="99" y="1"/>
                        <a:pt x="1" y="99"/>
                        <a:pt x="1" y="224"/>
                      </a:cubicBezTo>
                      <a:cubicBezTo>
                        <a:pt x="1" y="349"/>
                        <a:pt x="99" y="447"/>
                        <a:pt x="224" y="447"/>
                      </a:cubicBezTo>
                      <a:lnTo>
                        <a:pt x="1277" y="447"/>
                      </a:lnTo>
                      <a:cubicBezTo>
                        <a:pt x="1402" y="447"/>
                        <a:pt x="1500" y="349"/>
                        <a:pt x="1500" y="224"/>
                      </a:cubicBezTo>
                      <a:cubicBezTo>
                        <a:pt x="1500" y="99"/>
                        <a:pt x="1402" y="1"/>
                        <a:pt x="12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32"/>
                <p:cNvSpPr/>
                <p:nvPr/>
              </p:nvSpPr>
              <p:spPr>
                <a:xfrm>
                  <a:off x="2488395" y="1507926"/>
                  <a:ext cx="11106" cy="11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67" extrusionOk="0">
                      <a:moveTo>
                        <a:pt x="187" y="1"/>
                      </a:moveTo>
                      <a:cubicBezTo>
                        <a:pt x="80" y="1"/>
                        <a:pt x="0" y="81"/>
                        <a:pt x="0" y="179"/>
                      </a:cubicBezTo>
                      <a:cubicBezTo>
                        <a:pt x="0" y="286"/>
                        <a:pt x="80" y="366"/>
                        <a:pt x="187" y="366"/>
                      </a:cubicBezTo>
                      <a:cubicBezTo>
                        <a:pt x="286" y="366"/>
                        <a:pt x="366" y="286"/>
                        <a:pt x="366" y="179"/>
                      </a:cubicBezTo>
                      <a:cubicBezTo>
                        <a:pt x="366" y="81"/>
                        <a:pt x="286" y="1"/>
                        <a:pt x="1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32"/>
                <p:cNvSpPr/>
                <p:nvPr/>
              </p:nvSpPr>
              <p:spPr>
                <a:xfrm>
                  <a:off x="2501383" y="1547193"/>
                  <a:ext cx="11137" cy="11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367" extrusionOk="0">
                      <a:moveTo>
                        <a:pt x="188" y="0"/>
                      </a:moveTo>
                      <a:cubicBezTo>
                        <a:pt x="81" y="0"/>
                        <a:pt x="0" y="81"/>
                        <a:pt x="0" y="179"/>
                      </a:cubicBezTo>
                      <a:cubicBezTo>
                        <a:pt x="0" y="286"/>
                        <a:pt x="81" y="366"/>
                        <a:pt x="188" y="366"/>
                      </a:cubicBezTo>
                      <a:cubicBezTo>
                        <a:pt x="286" y="366"/>
                        <a:pt x="366" y="286"/>
                        <a:pt x="366" y="179"/>
                      </a:cubicBezTo>
                      <a:cubicBezTo>
                        <a:pt x="366" y="81"/>
                        <a:pt x="286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32"/>
                <p:cNvSpPr/>
                <p:nvPr/>
              </p:nvSpPr>
              <p:spPr>
                <a:xfrm>
                  <a:off x="2298339" y="1777822"/>
                  <a:ext cx="24124" cy="8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2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08"/>
                        <a:pt x="18" y="206"/>
                        <a:pt x="27" y="295"/>
                      </a:cubicBezTo>
                      <a:cubicBezTo>
                        <a:pt x="286" y="242"/>
                        <a:pt x="536" y="197"/>
                        <a:pt x="794" y="144"/>
                      </a:cubicBezTo>
                      <a:cubicBezTo>
                        <a:pt x="527" y="99"/>
                        <a:pt x="259" y="46"/>
                        <a:pt x="0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32"/>
                <p:cNvSpPr/>
                <p:nvPr/>
              </p:nvSpPr>
              <p:spPr>
                <a:xfrm>
                  <a:off x="2229029" y="1344544"/>
                  <a:ext cx="143228" cy="438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0" h="14449" extrusionOk="0">
                      <a:moveTo>
                        <a:pt x="1769" y="1"/>
                      </a:moveTo>
                      <a:cubicBezTo>
                        <a:pt x="1321" y="1"/>
                        <a:pt x="889" y="100"/>
                        <a:pt x="545" y="211"/>
                      </a:cubicBezTo>
                      <a:cubicBezTo>
                        <a:pt x="572" y="362"/>
                        <a:pt x="554" y="478"/>
                        <a:pt x="545" y="550"/>
                      </a:cubicBezTo>
                      <a:cubicBezTo>
                        <a:pt x="456" y="1058"/>
                        <a:pt x="45" y="1352"/>
                        <a:pt x="10" y="1772"/>
                      </a:cubicBezTo>
                      <a:cubicBezTo>
                        <a:pt x="1" y="1852"/>
                        <a:pt x="1" y="1950"/>
                        <a:pt x="1" y="1950"/>
                      </a:cubicBezTo>
                      <a:cubicBezTo>
                        <a:pt x="1" y="2218"/>
                        <a:pt x="54" y="2485"/>
                        <a:pt x="161" y="2753"/>
                      </a:cubicBezTo>
                      <a:cubicBezTo>
                        <a:pt x="304" y="2905"/>
                        <a:pt x="456" y="3065"/>
                        <a:pt x="607" y="3253"/>
                      </a:cubicBezTo>
                      <a:cubicBezTo>
                        <a:pt x="830" y="3511"/>
                        <a:pt x="1009" y="3770"/>
                        <a:pt x="1160" y="4011"/>
                      </a:cubicBezTo>
                      <a:cubicBezTo>
                        <a:pt x="1151" y="4386"/>
                        <a:pt x="1169" y="4787"/>
                        <a:pt x="1205" y="5206"/>
                      </a:cubicBezTo>
                      <a:cubicBezTo>
                        <a:pt x="1294" y="6357"/>
                        <a:pt x="1517" y="7365"/>
                        <a:pt x="1776" y="8213"/>
                      </a:cubicBezTo>
                      <a:cubicBezTo>
                        <a:pt x="1410" y="9140"/>
                        <a:pt x="1044" y="10318"/>
                        <a:pt x="821" y="11701"/>
                      </a:cubicBezTo>
                      <a:cubicBezTo>
                        <a:pt x="679" y="12611"/>
                        <a:pt x="625" y="13440"/>
                        <a:pt x="616" y="14172"/>
                      </a:cubicBezTo>
                      <a:cubicBezTo>
                        <a:pt x="1490" y="14270"/>
                        <a:pt x="2365" y="14359"/>
                        <a:pt x="3239" y="14448"/>
                      </a:cubicBezTo>
                      <a:cubicBezTo>
                        <a:pt x="3516" y="12352"/>
                        <a:pt x="3783" y="10256"/>
                        <a:pt x="4060" y="8159"/>
                      </a:cubicBezTo>
                      <a:cubicBezTo>
                        <a:pt x="4363" y="6946"/>
                        <a:pt x="4720" y="4733"/>
                        <a:pt x="3899" y="2262"/>
                      </a:cubicBezTo>
                      <a:cubicBezTo>
                        <a:pt x="3658" y="1522"/>
                        <a:pt x="3346" y="889"/>
                        <a:pt x="3043" y="362"/>
                      </a:cubicBezTo>
                      <a:cubicBezTo>
                        <a:pt x="2998" y="335"/>
                        <a:pt x="2962" y="309"/>
                        <a:pt x="2918" y="282"/>
                      </a:cubicBezTo>
                      <a:cubicBezTo>
                        <a:pt x="2554" y="75"/>
                        <a:pt x="2156" y="1"/>
                        <a:pt x="17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32"/>
                <p:cNvSpPr/>
                <p:nvPr/>
              </p:nvSpPr>
              <p:spPr>
                <a:xfrm>
                  <a:off x="2046833" y="1347942"/>
                  <a:ext cx="251530" cy="38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9" h="12535" extrusionOk="0">
                      <a:moveTo>
                        <a:pt x="8155" y="0"/>
                      </a:moveTo>
                      <a:cubicBezTo>
                        <a:pt x="7450" y="580"/>
                        <a:pt x="6745" y="1169"/>
                        <a:pt x="6040" y="1749"/>
                      </a:cubicBezTo>
                      <a:cubicBezTo>
                        <a:pt x="5728" y="2650"/>
                        <a:pt x="5425" y="3729"/>
                        <a:pt x="5237" y="4978"/>
                      </a:cubicBezTo>
                      <a:cubicBezTo>
                        <a:pt x="5122" y="5754"/>
                        <a:pt x="5068" y="6477"/>
                        <a:pt x="5041" y="7128"/>
                      </a:cubicBezTo>
                      <a:cubicBezTo>
                        <a:pt x="4417" y="7200"/>
                        <a:pt x="3364" y="7405"/>
                        <a:pt x="2231" y="8038"/>
                      </a:cubicBezTo>
                      <a:cubicBezTo>
                        <a:pt x="1116" y="8663"/>
                        <a:pt x="393" y="9430"/>
                        <a:pt x="1" y="9929"/>
                      </a:cubicBezTo>
                      <a:cubicBezTo>
                        <a:pt x="500" y="10795"/>
                        <a:pt x="1009" y="11669"/>
                        <a:pt x="1508" y="12534"/>
                      </a:cubicBezTo>
                      <a:cubicBezTo>
                        <a:pt x="3195" y="11232"/>
                        <a:pt x="4890" y="9921"/>
                        <a:pt x="6576" y="8618"/>
                      </a:cubicBezTo>
                      <a:cubicBezTo>
                        <a:pt x="6852" y="8181"/>
                        <a:pt x="7120" y="7690"/>
                        <a:pt x="7379" y="7137"/>
                      </a:cubicBezTo>
                      <a:cubicBezTo>
                        <a:pt x="7807" y="6227"/>
                        <a:pt x="8092" y="5380"/>
                        <a:pt x="8288" y="4648"/>
                      </a:cubicBezTo>
                      <a:lnTo>
                        <a:pt x="815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32"/>
                <p:cNvSpPr/>
                <p:nvPr/>
              </p:nvSpPr>
              <p:spPr>
                <a:xfrm>
                  <a:off x="2253670" y="1451634"/>
                  <a:ext cx="19785" cy="104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435" extrusionOk="0">
                      <a:moveTo>
                        <a:pt x="9" y="0"/>
                      </a:moveTo>
                      <a:cubicBezTo>
                        <a:pt x="9" y="9"/>
                        <a:pt x="0" y="9"/>
                        <a:pt x="0" y="18"/>
                      </a:cubicBezTo>
                      <a:lnTo>
                        <a:pt x="634" y="3426"/>
                      </a:lnTo>
                      <a:cubicBezTo>
                        <a:pt x="634" y="3426"/>
                        <a:pt x="634" y="3435"/>
                        <a:pt x="643" y="3435"/>
                      </a:cubicBezTo>
                      <a:cubicBezTo>
                        <a:pt x="652" y="3426"/>
                        <a:pt x="652" y="3426"/>
                        <a:pt x="652" y="3417"/>
                      </a:cubicBezTo>
                      <a:lnTo>
                        <a:pt x="27" y="9"/>
                      </a:lnTo>
                      <a:cubicBezTo>
                        <a:pt x="27" y="9"/>
                        <a:pt x="18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32"/>
                <p:cNvSpPr/>
                <p:nvPr/>
              </p:nvSpPr>
              <p:spPr>
                <a:xfrm>
                  <a:off x="2285624" y="1597051"/>
                  <a:ext cx="570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87" extrusionOk="0">
                      <a:moveTo>
                        <a:pt x="14" y="1"/>
                      </a:moveTo>
                      <a:cubicBezTo>
                        <a:pt x="11" y="1"/>
                        <a:pt x="9" y="3"/>
                        <a:pt x="9" y="8"/>
                      </a:cubicBezTo>
                      <a:cubicBezTo>
                        <a:pt x="0" y="8"/>
                        <a:pt x="0" y="17"/>
                        <a:pt x="9" y="25"/>
                      </a:cubicBezTo>
                      <a:lnTo>
                        <a:pt x="170" y="186"/>
                      </a:lnTo>
                      <a:lnTo>
                        <a:pt x="188" y="186"/>
                      </a:lnTo>
                      <a:cubicBezTo>
                        <a:pt x="188" y="177"/>
                        <a:pt x="188" y="177"/>
                        <a:pt x="188" y="168"/>
                      </a:cubicBezTo>
                      <a:lnTo>
                        <a:pt x="18" y="8"/>
                      </a:lnTo>
                      <a:cubicBezTo>
                        <a:pt x="18" y="3"/>
                        <a:pt x="16" y="1"/>
                        <a:pt x="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32"/>
                <p:cNvSpPr/>
                <p:nvPr/>
              </p:nvSpPr>
              <p:spPr>
                <a:xfrm>
                  <a:off x="2201142" y="1564854"/>
                  <a:ext cx="9771" cy="10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55" extrusionOk="0">
                      <a:moveTo>
                        <a:pt x="13" y="0"/>
                      </a:moveTo>
                      <a:cubicBezTo>
                        <a:pt x="10" y="0"/>
                        <a:pt x="5" y="3"/>
                        <a:pt x="1" y="7"/>
                      </a:cubicBezTo>
                      <a:cubicBezTo>
                        <a:pt x="1" y="7"/>
                        <a:pt x="1" y="16"/>
                        <a:pt x="1" y="25"/>
                      </a:cubicBezTo>
                      <a:lnTo>
                        <a:pt x="304" y="355"/>
                      </a:lnTo>
                      <a:lnTo>
                        <a:pt x="322" y="355"/>
                      </a:lnTo>
                      <a:cubicBezTo>
                        <a:pt x="322" y="346"/>
                        <a:pt x="322" y="346"/>
                        <a:pt x="322" y="337"/>
                      </a:cubicBezTo>
                      <a:lnTo>
                        <a:pt x="19" y="7"/>
                      </a:lnTo>
                      <a:cubicBezTo>
                        <a:pt x="19" y="3"/>
                        <a:pt x="16" y="0"/>
                        <a:pt x="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32"/>
                <p:cNvSpPr/>
                <p:nvPr/>
              </p:nvSpPr>
              <p:spPr>
                <a:xfrm>
                  <a:off x="2200079" y="1569922"/>
                  <a:ext cx="4339" cy="11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367" extrusionOk="0">
                      <a:moveTo>
                        <a:pt x="9" y="1"/>
                      </a:moveTo>
                      <a:cubicBezTo>
                        <a:pt x="0" y="1"/>
                        <a:pt x="0" y="10"/>
                        <a:pt x="0" y="18"/>
                      </a:cubicBezTo>
                      <a:lnTo>
                        <a:pt x="116" y="357"/>
                      </a:lnTo>
                      <a:cubicBezTo>
                        <a:pt x="116" y="357"/>
                        <a:pt x="125" y="366"/>
                        <a:pt x="125" y="366"/>
                      </a:cubicBezTo>
                      <a:lnTo>
                        <a:pt x="134" y="366"/>
                      </a:lnTo>
                      <a:cubicBezTo>
                        <a:pt x="134" y="357"/>
                        <a:pt x="143" y="357"/>
                        <a:pt x="143" y="349"/>
                      </a:cubicBezTo>
                      <a:lnTo>
                        <a:pt x="18" y="10"/>
                      </a:lnTo>
                      <a:cubicBezTo>
                        <a:pt x="18" y="1"/>
                        <a:pt x="9" y="1"/>
                        <a:pt x="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32"/>
                <p:cNvSpPr/>
                <p:nvPr/>
              </p:nvSpPr>
              <p:spPr>
                <a:xfrm>
                  <a:off x="2293454" y="1136614"/>
                  <a:ext cx="12502" cy="7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249" extrusionOk="0">
                      <a:moveTo>
                        <a:pt x="349" y="0"/>
                      </a:moveTo>
                      <a:cubicBezTo>
                        <a:pt x="317" y="0"/>
                        <a:pt x="278" y="21"/>
                        <a:pt x="251" y="42"/>
                      </a:cubicBezTo>
                      <a:cubicBezTo>
                        <a:pt x="188" y="86"/>
                        <a:pt x="197" y="113"/>
                        <a:pt x="135" y="149"/>
                      </a:cubicBezTo>
                      <a:cubicBezTo>
                        <a:pt x="63" y="193"/>
                        <a:pt x="1" y="184"/>
                        <a:pt x="1" y="202"/>
                      </a:cubicBezTo>
                      <a:cubicBezTo>
                        <a:pt x="1" y="218"/>
                        <a:pt x="79" y="248"/>
                        <a:pt x="165" y="248"/>
                      </a:cubicBezTo>
                      <a:cubicBezTo>
                        <a:pt x="176" y="248"/>
                        <a:pt x="187" y="248"/>
                        <a:pt x="197" y="247"/>
                      </a:cubicBezTo>
                      <a:cubicBezTo>
                        <a:pt x="215" y="238"/>
                        <a:pt x="367" y="211"/>
                        <a:pt x="402" y="113"/>
                      </a:cubicBezTo>
                      <a:cubicBezTo>
                        <a:pt x="411" y="77"/>
                        <a:pt x="402" y="24"/>
                        <a:pt x="376" y="6"/>
                      </a:cubicBezTo>
                      <a:cubicBezTo>
                        <a:pt x="368" y="2"/>
                        <a:pt x="359" y="0"/>
                        <a:pt x="349" y="0"/>
                      </a:cubicBezTo>
                      <a:close/>
                    </a:path>
                  </a:pathLst>
                </a:custGeom>
                <a:solidFill>
                  <a:srgbClr val="7C38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32"/>
                <p:cNvSpPr/>
                <p:nvPr/>
              </p:nvSpPr>
              <p:spPr>
                <a:xfrm>
                  <a:off x="2289418" y="1140923"/>
                  <a:ext cx="13837" cy="4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132" extrusionOk="0">
                      <a:moveTo>
                        <a:pt x="15" y="0"/>
                      </a:moveTo>
                      <a:cubicBezTo>
                        <a:pt x="11" y="0"/>
                        <a:pt x="9" y="2"/>
                        <a:pt x="9" y="7"/>
                      </a:cubicBezTo>
                      <a:cubicBezTo>
                        <a:pt x="0" y="7"/>
                        <a:pt x="0" y="16"/>
                        <a:pt x="9" y="25"/>
                      </a:cubicBezTo>
                      <a:cubicBezTo>
                        <a:pt x="27" y="42"/>
                        <a:pt x="116" y="132"/>
                        <a:pt x="250" y="132"/>
                      </a:cubicBezTo>
                      <a:cubicBezTo>
                        <a:pt x="348" y="123"/>
                        <a:pt x="419" y="78"/>
                        <a:pt x="446" y="51"/>
                      </a:cubicBezTo>
                      <a:cubicBezTo>
                        <a:pt x="455" y="51"/>
                        <a:pt x="455" y="42"/>
                        <a:pt x="446" y="42"/>
                      </a:cubicBezTo>
                      <a:cubicBezTo>
                        <a:pt x="446" y="38"/>
                        <a:pt x="444" y="36"/>
                        <a:pt x="442" y="36"/>
                      </a:cubicBezTo>
                      <a:cubicBezTo>
                        <a:pt x="439" y="36"/>
                        <a:pt x="437" y="38"/>
                        <a:pt x="437" y="42"/>
                      </a:cubicBezTo>
                      <a:cubicBezTo>
                        <a:pt x="402" y="60"/>
                        <a:pt x="339" y="105"/>
                        <a:pt x="250" y="105"/>
                      </a:cubicBezTo>
                      <a:cubicBezTo>
                        <a:pt x="125" y="105"/>
                        <a:pt x="45" y="34"/>
                        <a:pt x="27" y="7"/>
                      </a:cubicBezTo>
                      <a:cubicBezTo>
                        <a:pt x="22" y="2"/>
                        <a:pt x="18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32"/>
                <p:cNvSpPr/>
                <p:nvPr/>
              </p:nvSpPr>
              <p:spPr>
                <a:xfrm>
                  <a:off x="2201688" y="1066546"/>
                  <a:ext cx="78806" cy="89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2952" extrusionOk="0">
                      <a:moveTo>
                        <a:pt x="1694" y="0"/>
                      </a:moveTo>
                      <a:cubicBezTo>
                        <a:pt x="1512" y="0"/>
                        <a:pt x="1325" y="29"/>
                        <a:pt x="1160" y="85"/>
                      </a:cubicBezTo>
                      <a:cubicBezTo>
                        <a:pt x="1098" y="103"/>
                        <a:pt x="259" y="397"/>
                        <a:pt x="126" y="1200"/>
                      </a:cubicBezTo>
                      <a:cubicBezTo>
                        <a:pt x="1" y="1985"/>
                        <a:pt x="652" y="2511"/>
                        <a:pt x="821" y="2654"/>
                      </a:cubicBezTo>
                      <a:cubicBezTo>
                        <a:pt x="866" y="2690"/>
                        <a:pt x="1143" y="2913"/>
                        <a:pt x="1526" y="2948"/>
                      </a:cubicBezTo>
                      <a:cubicBezTo>
                        <a:pt x="1557" y="2951"/>
                        <a:pt x="1582" y="2952"/>
                        <a:pt x="1602" y="2952"/>
                      </a:cubicBezTo>
                      <a:cubicBezTo>
                        <a:pt x="1655" y="2952"/>
                        <a:pt x="1671" y="2944"/>
                        <a:pt x="1678" y="2931"/>
                      </a:cubicBezTo>
                      <a:cubicBezTo>
                        <a:pt x="1874" y="2788"/>
                        <a:pt x="1428" y="2047"/>
                        <a:pt x="1651" y="1842"/>
                      </a:cubicBezTo>
                      <a:cubicBezTo>
                        <a:pt x="1740" y="1762"/>
                        <a:pt x="1883" y="1824"/>
                        <a:pt x="1928" y="1726"/>
                      </a:cubicBezTo>
                      <a:cubicBezTo>
                        <a:pt x="1981" y="1628"/>
                        <a:pt x="1865" y="1512"/>
                        <a:pt x="1928" y="1423"/>
                      </a:cubicBezTo>
                      <a:cubicBezTo>
                        <a:pt x="1937" y="1414"/>
                        <a:pt x="1972" y="1378"/>
                        <a:pt x="2052" y="1307"/>
                      </a:cubicBezTo>
                      <a:cubicBezTo>
                        <a:pt x="2079" y="1280"/>
                        <a:pt x="2097" y="1262"/>
                        <a:pt x="2106" y="1262"/>
                      </a:cubicBezTo>
                      <a:cubicBezTo>
                        <a:pt x="2142" y="1218"/>
                        <a:pt x="2160" y="1137"/>
                        <a:pt x="2088" y="941"/>
                      </a:cubicBezTo>
                      <a:cubicBezTo>
                        <a:pt x="2097" y="923"/>
                        <a:pt x="2115" y="888"/>
                        <a:pt x="2151" y="879"/>
                      </a:cubicBezTo>
                      <a:cubicBezTo>
                        <a:pt x="2163" y="873"/>
                        <a:pt x="2176" y="871"/>
                        <a:pt x="2190" y="871"/>
                      </a:cubicBezTo>
                      <a:cubicBezTo>
                        <a:pt x="2250" y="871"/>
                        <a:pt x="2313" y="919"/>
                        <a:pt x="2349" y="919"/>
                      </a:cubicBezTo>
                      <a:cubicBezTo>
                        <a:pt x="2355" y="919"/>
                        <a:pt x="2360" y="918"/>
                        <a:pt x="2365" y="914"/>
                      </a:cubicBezTo>
                      <a:cubicBezTo>
                        <a:pt x="2391" y="888"/>
                        <a:pt x="2329" y="816"/>
                        <a:pt x="2356" y="772"/>
                      </a:cubicBezTo>
                      <a:cubicBezTo>
                        <a:pt x="2368" y="757"/>
                        <a:pt x="2385" y="753"/>
                        <a:pt x="2404" y="753"/>
                      </a:cubicBezTo>
                      <a:cubicBezTo>
                        <a:pt x="2426" y="753"/>
                        <a:pt x="2451" y="758"/>
                        <a:pt x="2475" y="758"/>
                      </a:cubicBezTo>
                      <a:cubicBezTo>
                        <a:pt x="2493" y="758"/>
                        <a:pt x="2510" y="755"/>
                        <a:pt x="2525" y="745"/>
                      </a:cubicBezTo>
                      <a:cubicBezTo>
                        <a:pt x="2597" y="691"/>
                        <a:pt x="2570" y="459"/>
                        <a:pt x="2490" y="317"/>
                      </a:cubicBezTo>
                      <a:cubicBezTo>
                        <a:pt x="2362" y="101"/>
                        <a:pt x="2036" y="0"/>
                        <a:pt x="16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32"/>
                <p:cNvSpPr/>
                <p:nvPr/>
              </p:nvSpPr>
              <p:spPr>
                <a:xfrm>
                  <a:off x="2242017" y="1117041"/>
                  <a:ext cx="20604" cy="23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782" extrusionOk="0">
                      <a:moveTo>
                        <a:pt x="293" y="1"/>
                      </a:moveTo>
                      <a:cubicBezTo>
                        <a:pt x="273" y="1"/>
                        <a:pt x="253" y="3"/>
                        <a:pt x="233" y="9"/>
                      </a:cubicBezTo>
                      <a:cubicBezTo>
                        <a:pt x="81" y="44"/>
                        <a:pt x="1" y="250"/>
                        <a:pt x="54" y="464"/>
                      </a:cubicBezTo>
                      <a:cubicBezTo>
                        <a:pt x="102" y="655"/>
                        <a:pt x="242" y="782"/>
                        <a:pt x="386" y="782"/>
                      </a:cubicBezTo>
                      <a:cubicBezTo>
                        <a:pt x="403" y="782"/>
                        <a:pt x="421" y="780"/>
                        <a:pt x="438" y="776"/>
                      </a:cubicBezTo>
                      <a:cubicBezTo>
                        <a:pt x="590" y="731"/>
                        <a:pt x="679" y="526"/>
                        <a:pt x="616" y="312"/>
                      </a:cubicBezTo>
                      <a:cubicBezTo>
                        <a:pt x="570" y="132"/>
                        <a:pt x="434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32"/>
                <p:cNvSpPr/>
                <p:nvPr/>
              </p:nvSpPr>
              <p:spPr>
                <a:xfrm>
                  <a:off x="2246357" y="1136857"/>
                  <a:ext cx="12745" cy="4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41" extrusionOk="0">
                      <a:moveTo>
                        <a:pt x="14" y="0"/>
                      </a:moveTo>
                      <a:cubicBezTo>
                        <a:pt x="12" y="0"/>
                        <a:pt x="10" y="2"/>
                        <a:pt x="10" y="7"/>
                      </a:cubicBezTo>
                      <a:cubicBezTo>
                        <a:pt x="1" y="7"/>
                        <a:pt x="1" y="16"/>
                        <a:pt x="10" y="16"/>
                      </a:cubicBezTo>
                      <a:cubicBezTo>
                        <a:pt x="72" y="96"/>
                        <a:pt x="152" y="141"/>
                        <a:pt x="241" y="141"/>
                      </a:cubicBezTo>
                      <a:cubicBezTo>
                        <a:pt x="259" y="141"/>
                        <a:pt x="277" y="132"/>
                        <a:pt x="295" y="132"/>
                      </a:cubicBezTo>
                      <a:cubicBezTo>
                        <a:pt x="340" y="123"/>
                        <a:pt x="384" y="96"/>
                        <a:pt x="420" y="52"/>
                      </a:cubicBezTo>
                      <a:cubicBezTo>
                        <a:pt x="420" y="52"/>
                        <a:pt x="420" y="43"/>
                        <a:pt x="420" y="43"/>
                      </a:cubicBezTo>
                      <a:cubicBezTo>
                        <a:pt x="415" y="38"/>
                        <a:pt x="411" y="36"/>
                        <a:pt x="408" y="36"/>
                      </a:cubicBezTo>
                      <a:cubicBezTo>
                        <a:pt x="404" y="36"/>
                        <a:pt x="402" y="38"/>
                        <a:pt x="402" y="43"/>
                      </a:cubicBezTo>
                      <a:cubicBezTo>
                        <a:pt x="366" y="78"/>
                        <a:pt x="331" y="96"/>
                        <a:pt x="286" y="114"/>
                      </a:cubicBezTo>
                      <a:cubicBezTo>
                        <a:pt x="271" y="117"/>
                        <a:pt x="256" y="118"/>
                        <a:pt x="241" y="118"/>
                      </a:cubicBezTo>
                      <a:cubicBezTo>
                        <a:pt x="165" y="118"/>
                        <a:pt x="85" y="81"/>
                        <a:pt x="18" y="7"/>
                      </a:cubicBezTo>
                      <a:cubicBezTo>
                        <a:pt x="18" y="2"/>
                        <a:pt x="16" y="0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32"/>
                <p:cNvSpPr/>
                <p:nvPr/>
              </p:nvSpPr>
              <p:spPr>
                <a:xfrm>
                  <a:off x="2243383" y="1131637"/>
                  <a:ext cx="2731" cy="4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53" extrusionOk="0">
                      <a:moveTo>
                        <a:pt x="9" y="1"/>
                      </a:moveTo>
                      <a:cubicBezTo>
                        <a:pt x="9" y="1"/>
                        <a:pt x="1" y="9"/>
                        <a:pt x="9" y="18"/>
                      </a:cubicBezTo>
                      <a:cubicBezTo>
                        <a:pt x="18" y="63"/>
                        <a:pt x="45" y="108"/>
                        <a:pt x="72" y="143"/>
                      </a:cubicBezTo>
                      <a:cubicBezTo>
                        <a:pt x="72" y="152"/>
                        <a:pt x="72" y="152"/>
                        <a:pt x="81" y="152"/>
                      </a:cubicBezTo>
                      <a:cubicBezTo>
                        <a:pt x="90" y="143"/>
                        <a:pt x="90" y="143"/>
                        <a:pt x="90" y="134"/>
                      </a:cubicBezTo>
                      <a:cubicBezTo>
                        <a:pt x="63" y="99"/>
                        <a:pt x="45" y="54"/>
                        <a:pt x="27" y="9"/>
                      </a:cubicBezTo>
                      <a:cubicBezTo>
                        <a:pt x="27" y="1"/>
                        <a:pt x="18" y="1"/>
                        <a:pt x="9" y="1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32"/>
                <p:cNvSpPr/>
                <p:nvPr/>
              </p:nvSpPr>
              <p:spPr>
                <a:xfrm>
                  <a:off x="2241744" y="1116555"/>
                  <a:ext cx="10864" cy="13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444" extrusionOk="0">
                      <a:moveTo>
                        <a:pt x="295" y="0"/>
                      </a:moveTo>
                      <a:cubicBezTo>
                        <a:pt x="278" y="0"/>
                        <a:pt x="260" y="2"/>
                        <a:pt x="242" y="7"/>
                      </a:cubicBezTo>
                      <a:cubicBezTo>
                        <a:pt x="90" y="51"/>
                        <a:pt x="1" y="230"/>
                        <a:pt x="46" y="435"/>
                      </a:cubicBezTo>
                      <a:cubicBezTo>
                        <a:pt x="46" y="444"/>
                        <a:pt x="46" y="444"/>
                        <a:pt x="55" y="444"/>
                      </a:cubicBezTo>
                      <a:cubicBezTo>
                        <a:pt x="63" y="444"/>
                        <a:pt x="63" y="444"/>
                        <a:pt x="63" y="435"/>
                      </a:cubicBezTo>
                      <a:cubicBezTo>
                        <a:pt x="28" y="239"/>
                        <a:pt x="108" y="69"/>
                        <a:pt x="251" y="34"/>
                      </a:cubicBezTo>
                      <a:cubicBezTo>
                        <a:pt x="264" y="29"/>
                        <a:pt x="280" y="27"/>
                        <a:pt x="295" y="27"/>
                      </a:cubicBezTo>
                      <a:cubicBezTo>
                        <a:pt x="311" y="27"/>
                        <a:pt x="327" y="29"/>
                        <a:pt x="340" y="34"/>
                      </a:cubicBezTo>
                      <a:cubicBezTo>
                        <a:pt x="349" y="34"/>
                        <a:pt x="358" y="25"/>
                        <a:pt x="358" y="25"/>
                      </a:cubicBezTo>
                      <a:cubicBezTo>
                        <a:pt x="358" y="16"/>
                        <a:pt x="358" y="7"/>
                        <a:pt x="349" y="7"/>
                      </a:cubicBezTo>
                      <a:cubicBezTo>
                        <a:pt x="331" y="2"/>
                        <a:pt x="313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32"/>
                <p:cNvSpPr/>
                <p:nvPr/>
              </p:nvSpPr>
              <p:spPr>
                <a:xfrm>
                  <a:off x="2247996" y="1124051"/>
                  <a:ext cx="7859" cy="10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340" extrusionOk="0">
                      <a:moveTo>
                        <a:pt x="9" y="1"/>
                      </a:moveTo>
                      <a:cubicBezTo>
                        <a:pt x="0" y="10"/>
                        <a:pt x="0" y="10"/>
                        <a:pt x="0" y="19"/>
                      </a:cubicBezTo>
                      <a:lnTo>
                        <a:pt x="241" y="331"/>
                      </a:lnTo>
                      <a:cubicBezTo>
                        <a:pt x="241" y="340"/>
                        <a:pt x="241" y="340"/>
                        <a:pt x="250" y="340"/>
                      </a:cubicBezTo>
                      <a:cubicBezTo>
                        <a:pt x="259" y="331"/>
                        <a:pt x="259" y="322"/>
                        <a:pt x="259" y="322"/>
                      </a:cubicBezTo>
                      <a:lnTo>
                        <a:pt x="18" y="10"/>
                      </a:lnTo>
                      <a:cubicBezTo>
                        <a:pt x="18" y="1"/>
                        <a:pt x="9" y="1"/>
                        <a:pt x="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32"/>
                <p:cNvSpPr/>
                <p:nvPr/>
              </p:nvSpPr>
              <p:spPr>
                <a:xfrm>
                  <a:off x="2251243" y="1124051"/>
                  <a:ext cx="1912" cy="4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153" extrusionOk="0">
                      <a:moveTo>
                        <a:pt x="54" y="1"/>
                      </a:moveTo>
                      <a:cubicBezTo>
                        <a:pt x="54" y="1"/>
                        <a:pt x="45" y="1"/>
                        <a:pt x="45" y="10"/>
                      </a:cubicBezTo>
                      <a:lnTo>
                        <a:pt x="0" y="135"/>
                      </a:lnTo>
                      <a:cubicBezTo>
                        <a:pt x="0" y="143"/>
                        <a:pt x="9" y="143"/>
                        <a:pt x="18" y="152"/>
                      </a:cubicBezTo>
                      <a:cubicBezTo>
                        <a:pt x="18" y="152"/>
                        <a:pt x="27" y="143"/>
                        <a:pt x="27" y="143"/>
                      </a:cubicBezTo>
                      <a:lnTo>
                        <a:pt x="63" y="10"/>
                      </a:lnTo>
                      <a:cubicBezTo>
                        <a:pt x="63" y="10"/>
                        <a:pt x="63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32"/>
                <p:cNvSpPr/>
                <p:nvPr/>
              </p:nvSpPr>
              <p:spPr>
                <a:xfrm>
                  <a:off x="2240136" y="1314653"/>
                  <a:ext cx="77440" cy="21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708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9" y="45"/>
                        <a:pt x="27" y="98"/>
                        <a:pt x="36" y="143"/>
                      </a:cubicBezTo>
                      <a:cubicBezTo>
                        <a:pt x="81" y="286"/>
                        <a:pt x="125" y="464"/>
                        <a:pt x="161" y="660"/>
                      </a:cubicBezTo>
                      <a:cubicBezTo>
                        <a:pt x="446" y="693"/>
                        <a:pt x="721" y="708"/>
                        <a:pt x="983" y="708"/>
                      </a:cubicBezTo>
                      <a:cubicBezTo>
                        <a:pt x="1576" y="708"/>
                        <a:pt x="2107" y="634"/>
                        <a:pt x="2552" y="535"/>
                      </a:cubicBezTo>
                      <a:cubicBezTo>
                        <a:pt x="2302" y="402"/>
                        <a:pt x="2052" y="259"/>
                        <a:pt x="1802" y="125"/>
                      </a:cubicBezTo>
                      <a:cubicBezTo>
                        <a:pt x="1205" y="80"/>
                        <a:pt x="598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32"/>
                <p:cNvSpPr/>
                <p:nvPr/>
              </p:nvSpPr>
              <p:spPr>
                <a:xfrm>
                  <a:off x="2187061" y="1188232"/>
                  <a:ext cx="154062" cy="153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5068" extrusionOk="0">
                      <a:moveTo>
                        <a:pt x="1669" y="0"/>
                      </a:moveTo>
                      <a:cubicBezTo>
                        <a:pt x="1437" y="500"/>
                        <a:pt x="1205" y="1017"/>
                        <a:pt x="982" y="1552"/>
                      </a:cubicBezTo>
                      <a:cubicBezTo>
                        <a:pt x="616" y="2418"/>
                        <a:pt x="286" y="3265"/>
                        <a:pt x="1" y="4086"/>
                      </a:cubicBezTo>
                      <a:cubicBezTo>
                        <a:pt x="652" y="4264"/>
                        <a:pt x="1348" y="4443"/>
                        <a:pt x="2071" y="4603"/>
                      </a:cubicBezTo>
                      <a:cubicBezTo>
                        <a:pt x="2882" y="4791"/>
                        <a:pt x="3667" y="4942"/>
                        <a:pt x="4417" y="5067"/>
                      </a:cubicBezTo>
                      <a:cubicBezTo>
                        <a:pt x="4649" y="4791"/>
                        <a:pt x="5050" y="4220"/>
                        <a:pt x="5077" y="3452"/>
                      </a:cubicBezTo>
                      <a:cubicBezTo>
                        <a:pt x="5077" y="3158"/>
                        <a:pt x="5032" y="2944"/>
                        <a:pt x="5015" y="2899"/>
                      </a:cubicBezTo>
                      <a:cubicBezTo>
                        <a:pt x="4872" y="2319"/>
                        <a:pt x="4488" y="1963"/>
                        <a:pt x="4265" y="1740"/>
                      </a:cubicBezTo>
                      <a:cubicBezTo>
                        <a:pt x="3917" y="1383"/>
                        <a:pt x="3462" y="848"/>
                        <a:pt x="2989" y="9"/>
                      </a:cubicBezTo>
                      <a:cubicBezTo>
                        <a:pt x="2552" y="9"/>
                        <a:pt x="2106" y="0"/>
                        <a:pt x="16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32"/>
                <p:cNvSpPr/>
                <p:nvPr/>
              </p:nvSpPr>
              <p:spPr>
                <a:xfrm>
                  <a:off x="2237435" y="1205074"/>
                  <a:ext cx="87181" cy="11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3692" extrusionOk="0">
                      <a:moveTo>
                        <a:pt x="718" y="1"/>
                      </a:moveTo>
                      <a:cubicBezTo>
                        <a:pt x="664" y="1"/>
                        <a:pt x="605" y="8"/>
                        <a:pt x="544" y="25"/>
                      </a:cubicBezTo>
                      <a:cubicBezTo>
                        <a:pt x="277" y="87"/>
                        <a:pt x="72" y="310"/>
                        <a:pt x="0" y="596"/>
                      </a:cubicBezTo>
                      <a:cubicBezTo>
                        <a:pt x="125" y="908"/>
                        <a:pt x="286" y="1247"/>
                        <a:pt x="464" y="1586"/>
                      </a:cubicBezTo>
                      <a:cubicBezTo>
                        <a:pt x="553" y="1756"/>
                        <a:pt x="643" y="1907"/>
                        <a:pt x="732" y="2059"/>
                      </a:cubicBezTo>
                      <a:cubicBezTo>
                        <a:pt x="821" y="2228"/>
                        <a:pt x="919" y="2380"/>
                        <a:pt x="1017" y="2523"/>
                      </a:cubicBezTo>
                      <a:cubicBezTo>
                        <a:pt x="1303" y="2969"/>
                        <a:pt x="1588" y="3352"/>
                        <a:pt x="1874" y="3691"/>
                      </a:cubicBezTo>
                      <a:cubicBezTo>
                        <a:pt x="2204" y="3602"/>
                        <a:pt x="2543" y="3513"/>
                        <a:pt x="2873" y="3433"/>
                      </a:cubicBezTo>
                      <a:cubicBezTo>
                        <a:pt x="2587" y="2897"/>
                        <a:pt x="2302" y="2371"/>
                        <a:pt x="2016" y="1836"/>
                      </a:cubicBezTo>
                      <a:cubicBezTo>
                        <a:pt x="1695" y="1256"/>
                        <a:pt x="1383" y="667"/>
                        <a:pt x="1071" y="87"/>
                      </a:cubicBezTo>
                      <a:cubicBezTo>
                        <a:pt x="1023" y="67"/>
                        <a:pt x="889" y="1"/>
                        <a:pt x="718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32"/>
                <p:cNvSpPr/>
                <p:nvPr/>
              </p:nvSpPr>
              <p:spPr>
                <a:xfrm>
                  <a:off x="2259618" y="1260759"/>
                  <a:ext cx="39024" cy="20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" h="688" extrusionOk="0">
                      <a:moveTo>
                        <a:pt x="1285" y="1"/>
                      </a:moveTo>
                      <a:lnTo>
                        <a:pt x="1285" y="1"/>
                      </a:lnTo>
                      <a:cubicBezTo>
                        <a:pt x="929" y="72"/>
                        <a:pt x="572" y="144"/>
                        <a:pt x="215" y="206"/>
                      </a:cubicBezTo>
                      <a:cubicBezTo>
                        <a:pt x="143" y="215"/>
                        <a:pt x="72" y="224"/>
                        <a:pt x="1" y="224"/>
                      </a:cubicBezTo>
                      <a:cubicBezTo>
                        <a:pt x="90" y="393"/>
                        <a:pt x="188" y="545"/>
                        <a:pt x="286" y="688"/>
                      </a:cubicBezTo>
                      <a:cubicBezTo>
                        <a:pt x="616" y="465"/>
                        <a:pt x="946" y="233"/>
                        <a:pt x="12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32"/>
                <p:cNvSpPr/>
                <p:nvPr/>
              </p:nvSpPr>
              <p:spPr>
                <a:xfrm>
                  <a:off x="2228210" y="1196608"/>
                  <a:ext cx="72585" cy="84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" h="2793" extrusionOk="0">
                      <a:moveTo>
                        <a:pt x="894" y="0"/>
                      </a:moveTo>
                      <a:cubicBezTo>
                        <a:pt x="499" y="0"/>
                        <a:pt x="124" y="310"/>
                        <a:pt x="1" y="759"/>
                      </a:cubicBezTo>
                      <a:cubicBezTo>
                        <a:pt x="162" y="1437"/>
                        <a:pt x="322" y="2115"/>
                        <a:pt x="483" y="2793"/>
                      </a:cubicBezTo>
                      <a:cubicBezTo>
                        <a:pt x="1116" y="2561"/>
                        <a:pt x="1749" y="2320"/>
                        <a:pt x="2392" y="2088"/>
                      </a:cubicBezTo>
                      <a:cubicBezTo>
                        <a:pt x="2124" y="1508"/>
                        <a:pt x="1856" y="928"/>
                        <a:pt x="1580" y="348"/>
                      </a:cubicBezTo>
                      <a:cubicBezTo>
                        <a:pt x="1544" y="304"/>
                        <a:pt x="1294" y="9"/>
                        <a:pt x="911" y="1"/>
                      </a:cubicBezTo>
                      <a:cubicBezTo>
                        <a:pt x="905" y="0"/>
                        <a:pt x="900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32"/>
                <p:cNvSpPr/>
                <p:nvPr/>
              </p:nvSpPr>
              <p:spPr>
                <a:xfrm>
                  <a:off x="2232549" y="1414157"/>
                  <a:ext cx="15992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1022" extrusionOk="0">
                      <a:moveTo>
                        <a:pt x="12" y="0"/>
                      </a:moveTo>
                      <a:cubicBezTo>
                        <a:pt x="11" y="0"/>
                        <a:pt x="10" y="1"/>
                        <a:pt x="10" y="4"/>
                      </a:cubicBezTo>
                      <a:cubicBezTo>
                        <a:pt x="1" y="4"/>
                        <a:pt x="1" y="13"/>
                        <a:pt x="1" y="13"/>
                      </a:cubicBezTo>
                      <a:lnTo>
                        <a:pt x="500" y="1012"/>
                      </a:lnTo>
                      <a:cubicBezTo>
                        <a:pt x="500" y="1012"/>
                        <a:pt x="509" y="1021"/>
                        <a:pt x="509" y="1021"/>
                      </a:cubicBezTo>
                      <a:cubicBezTo>
                        <a:pt x="509" y="1021"/>
                        <a:pt x="518" y="1021"/>
                        <a:pt x="518" y="1012"/>
                      </a:cubicBezTo>
                      <a:cubicBezTo>
                        <a:pt x="518" y="1012"/>
                        <a:pt x="527" y="1003"/>
                        <a:pt x="518" y="1003"/>
                      </a:cubicBezTo>
                      <a:lnTo>
                        <a:pt x="19" y="4"/>
                      </a:lnTo>
                      <a:cubicBezTo>
                        <a:pt x="19" y="4"/>
                        <a:pt x="15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32"/>
                <p:cNvSpPr/>
                <p:nvPr/>
              </p:nvSpPr>
              <p:spPr>
                <a:xfrm>
                  <a:off x="2250423" y="1355377"/>
                  <a:ext cx="71220" cy="9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" h="309" extrusionOk="0">
                      <a:moveTo>
                        <a:pt x="1108" y="0"/>
                      </a:moveTo>
                      <a:cubicBezTo>
                        <a:pt x="739" y="0"/>
                        <a:pt x="360" y="81"/>
                        <a:pt x="9" y="237"/>
                      </a:cubicBezTo>
                      <a:cubicBezTo>
                        <a:pt x="9" y="237"/>
                        <a:pt x="0" y="246"/>
                        <a:pt x="9" y="246"/>
                      </a:cubicBezTo>
                      <a:cubicBezTo>
                        <a:pt x="9" y="255"/>
                        <a:pt x="18" y="255"/>
                        <a:pt x="18" y="255"/>
                      </a:cubicBezTo>
                      <a:cubicBezTo>
                        <a:pt x="375" y="101"/>
                        <a:pt x="769" y="21"/>
                        <a:pt x="1152" y="21"/>
                      </a:cubicBezTo>
                      <a:cubicBezTo>
                        <a:pt x="1191" y="21"/>
                        <a:pt x="1229" y="21"/>
                        <a:pt x="1267" y="23"/>
                      </a:cubicBezTo>
                      <a:cubicBezTo>
                        <a:pt x="1642" y="50"/>
                        <a:pt x="1999" y="139"/>
                        <a:pt x="2329" y="309"/>
                      </a:cubicBezTo>
                      <a:cubicBezTo>
                        <a:pt x="2338" y="309"/>
                        <a:pt x="2338" y="309"/>
                        <a:pt x="2338" y="300"/>
                      </a:cubicBezTo>
                      <a:cubicBezTo>
                        <a:pt x="2347" y="300"/>
                        <a:pt x="2347" y="291"/>
                        <a:pt x="2338" y="291"/>
                      </a:cubicBezTo>
                      <a:cubicBezTo>
                        <a:pt x="1999" y="121"/>
                        <a:pt x="1642" y="23"/>
                        <a:pt x="1267" y="5"/>
                      </a:cubicBezTo>
                      <a:cubicBezTo>
                        <a:pt x="1215" y="2"/>
                        <a:pt x="1162" y="0"/>
                        <a:pt x="11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32"/>
                <p:cNvSpPr/>
                <p:nvPr/>
              </p:nvSpPr>
              <p:spPr>
                <a:xfrm>
                  <a:off x="2294273" y="1299693"/>
                  <a:ext cx="185105" cy="4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0" h="1467" extrusionOk="0">
                      <a:moveTo>
                        <a:pt x="1451" y="1"/>
                      </a:moveTo>
                      <a:cubicBezTo>
                        <a:pt x="1343" y="1"/>
                        <a:pt x="1232" y="4"/>
                        <a:pt x="1116" y="11"/>
                      </a:cubicBezTo>
                      <a:cubicBezTo>
                        <a:pt x="982" y="20"/>
                        <a:pt x="777" y="38"/>
                        <a:pt x="518" y="92"/>
                      </a:cubicBezTo>
                      <a:lnTo>
                        <a:pt x="1" y="573"/>
                      </a:lnTo>
                      <a:cubicBezTo>
                        <a:pt x="45" y="627"/>
                        <a:pt x="134" y="707"/>
                        <a:pt x="242" y="788"/>
                      </a:cubicBezTo>
                      <a:cubicBezTo>
                        <a:pt x="242" y="788"/>
                        <a:pt x="643" y="1091"/>
                        <a:pt x="1267" y="1198"/>
                      </a:cubicBezTo>
                      <a:cubicBezTo>
                        <a:pt x="1391" y="1219"/>
                        <a:pt x="1548" y="1231"/>
                        <a:pt x="1736" y="1231"/>
                      </a:cubicBezTo>
                      <a:cubicBezTo>
                        <a:pt x="2404" y="1231"/>
                        <a:pt x="3455" y="1083"/>
                        <a:pt x="4702" y="707"/>
                      </a:cubicBezTo>
                      <a:cubicBezTo>
                        <a:pt x="4898" y="752"/>
                        <a:pt x="5193" y="850"/>
                        <a:pt x="5460" y="1073"/>
                      </a:cubicBezTo>
                      <a:cubicBezTo>
                        <a:pt x="5532" y="1127"/>
                        <a:pt x="5594" y="1189"/>
                        <a:pt x="5648" y="1251"/>
                      </a:cubicBezTo>
                      <a:cubicBezTo>
                        <a:pt x="5648" y="1350"/>
                        <a:pt x="5657" y="1457"/>
                        <a:pt x="5701" y="1466"/>
                      </a:cubicBezTo>
                      <a:cubicBezTo>
                        <a:pt x="5703" y="1466"/>
                        <a:pt x="5705" y="1466"/>
                        <a:pt x="5706" y="1466"/>
                      </a:cubicBezTo>
                      <a:cubicBezTo>
                        <a:pt x="5794" y="1466"/>
                        <a:pt x="6099" y="1048"/>
                        <a:pt x="5933" y="698"/>
                      </a:cubicBezTo>
                      <a:cubicBezTo>
                        <a:pt x="5837" y="512"/>
                        <a:pt x="5624" y="395"/>
                        <a:pt x="5395" y="395"/>
                      </a:cubicBezTo>
                      <a:cubicBezTo>
                        <a:pt x="5283" y="395"/>
                        <a:pt x="5167" y="423"/>
                        <a:pt x="5059" y="484"/>
                      </a:cubicBezTo>
                      <a:cubicBezTo>
                        <a:pt x="4649" y="440"/>
                        <a:pt x="4327" y="404"/>
                        <a:pt x="4131" y="377"/>
                      </a:cubicBezTo>
                      <a:cubicBezTo>
                        <a:pt x="2870" y="196"/>
                        <a:pt x="2264" y="1"/>
                        <a:pt x="1451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32"/>
                <p:cNvSpPr/>
                <p:nvPr/>
              </p:nvSpPr>
              <p:spPr>
                <a:xfrm>
                  <a:off x="2227967" y="1227469"/>
                  <a:ext cx="17600" cy="53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" h="1758" extrusionOk="0">
                      <a:moveTo>
                        <a:pt x="9" y="1"/>
                      </a:moveTo>
                      <a:cubicBezTo>
                        <a:pt x="0" y="9"/>
                        <a:pt x="0" y="9"/>
                        <a:pt x="0" y="18"/>
                      </a:cubicBezTo>
                      <a:lnTo>
                        <a:pt x="553" y="1749"/>
                      </a:lnTo>
                      <a:cubicBezTo>
                        <a:pt x="553" y="1758"/>
                        <a:pt x="562" y="1758"/>
                        <a:pt x="562" y="1758"/>
                      </a:cubicBezTo>
                      <a:lnTo>
                        <a:pt x="571" y="1758"/>
                      </a:lnTo>
                      <a:cubicBezTo>
                        <a:pt x="571" y="1758"/>
                        <a:pt x="580" y="1749"/>
                        <a:pt x="571" y="1749"/>
                      </a:cubicBezTo>
                      <a:lnTo>
                        <a:pt x="18" y="9"/>
                      </a:lnTo>
                      <a:cubicBezTo>
                        <a:pt x="18" y="9"/>
                        <a:pt x="9" y="1"/>
                        <a:pt x="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32"/>
                <p:cNvSpPr/>
                <p:nvPr/>
              </p:nvSpPr>
              <p:spPr>
                <a:xfrm>
                  <a:off x="2275883" y="1206895"/>
                  <a:ext cx="27371" cy="49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616" extrusionOk="0">
                      <a:moveTo>
                        <a:pt x="9" y="1"/>
                      </a:moveTo>
                      <a:cubicBezTo>
                        <a:pt x="0" y="9"/>
                        <a:pt x="0" y="9"/>
                        <a:pt x="0" y="18"/>
                      </a:cubicBezTo>
                      <a:lnTo>
                        <a:pt x="874" y="1606"/>
                      </a:lnTo>
                      <a:cubicBezTo>
                        <a:pt x="883" y="1606"/>
                        <a:pt x="883" y="1615"/>
                        <a:pt x="883" y="1615"/>
                      </a:cubicBezTo>
                      <a:lnTo>
                        <a:pt x="892" y="1615"/>
                      </a:lnTo>
                      <a:cubicBezTo>
                        <a:pt x="901" y="1606"/>
                        <a:pt x="901" y="1597"/>
                        <a:pt x="901" y="1597"/>
                      </a:cubicBezTo>
                      <a:lnTo>
                        <a:pt x="27" y="9"/>
                      </a:lnTo>
                      <a:cubicBezTo>
                        <a:pt x="18" y="1"/>
                        <a:pt x="9" y="1"/>
                        <a:pt x="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105" name="Google Shape;2105;p32"/>
            <p:cNvCxnSpPr/>
            <p:nvPr/>
          </p:nvCxnSpPr>
          <p:spPr>
            <a:xfrm>
              <a:off x="3628500" y="474403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6" name="Google Shape;2106;p32"/>
            <p:cNvCxnSpPr/>
            <p:nvPr/>
          </p:nvCxnSpPr>
          <p:spPr>
            <a:xfrm>
              <a:off x="1504775" y="474403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8" name="Google Shape;2108;p33"/>
          <p:cNvGrpSpPr/>
          <p:nvPr/>
        </p:nvGrpSpPr>
        <p:grpSpPr>
          <a:xfrm>
            <a:off x="-94075" y="2907051"/>
            <a:ext cx="9456420" cy="2323142"/>
            <a:chOff x="-94075" y="2907051"/>
            <a:chExt cx="9456420" cy="2323142"/>
          </a:xfrm>
        </p:grpSpPr>
        <p:grpSp>
          <p:nvGrpSpPr>
            <p:cNvPr id="2109" name="Google Shape;2109;p33"/>
            <p:cNvGrpSpPr/>
            <p:nvPr/>
          </p:nvGrpSpPr>
          <p:grpSpPr>
            <a:xfrm>
              <a:off x="-5" y="3180545"/>
              <a:ext cx="963204" cy="516458"/>
              <a:chOff x="8210420" y="2875745"/>
              <a:chExt cx="963204" cy="516458"/>
            </a:xfrm>
          </p:grpSpPr>
          <p:sp>
            <p:nvSpPr>
              <p:cNvPr id="2110" name="Google Shape;2110;p33"/>
              <p:cNvSpPr/>
              <p:nvPr/>
            </p:nvSpPr>
            <p:spPr>
              <a:xfrm>
                <a:off x="8570300" y="3139025"/>
                <a:ext cx="300276" cy="253173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1768" extrusionOk="0">
                    <a:moveTo>
                      <a:pt x="0" y="1"/>
                    </a:moveTo>
                    <a:lnTo>
                      <a:pt x="0" y="1767"/>
                    </a:lnTo>
                    <a:lnTo>
                      <a:pt x="3265" y="1767"/>
                    </a:lnTo>
                    <a:lnTo>
                      <a:pt x="3265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3"/>
              <p:cNvSpPr/>
              <p:nvPr/>
            </p:nvSpPr>
            <p:spPr>
              <a:xfrm>
                <a:off x="8873344" y="2978054"/>
                <a:ext cx="300280" cy="414149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892" extrusionOk="0">
                    <a:moveTo>
                      <a:pt x="0" y="1"/>
                    </a:moveTo>
                    <a:lnTo>
                      <a:pt x="0" y="2891"/>
                    </a:lnTo>
                    <a:lnTo>
                      <a:pt x="2097" y="2891"/>
                    </a:lnTo>
                    <a:lnTo>
                      <a:pt x="2097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3"/>
              <p:cNvSpPr/>
              <p:nvPr/>
            </p:nvSpPr>
            <p:spPr>
              <a:xfrm>
                <a:off x="8210420" y="2875745"/>
                <a:ext cx="333149" cy="516458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5077" extrusionOk="0">
                    <a:moveTo>
                      <a:pt x="1687" y="0"/>
                    </a:moveTo>
                    <a:cubicBezTo>
                      <a:pt x="1125" y="286"/>
                      <a:pt x="563" y="571"/>
                      <a:pt x="0" y="857"/>
                    </a:cubicBezTo>
                    <a:lnTo>
                      <a:pt x="0" y="5076"/>
                    </a:lnTo>
                    <a:lnTo>
                      <a:pt x="3275" y="5076"/>
                    </a:lnTo>
                    <a:lnTo>
                      <a:pt x="3275" y="857"/>
                    </a:lnTo>
                    <a:cubicBezTo>
                      <a:pt x="2739" y="571"/>
                      <a:pt x="2213" y="286"/>
                      <a:pt x="1687" y="0"/>
                    </a:cubicBez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3" name="Google Shape;2113;p33"/>
            <p:cNvGrpSpPr/>
            <p:nvPr/>
          </p:nvGrpSpPr>
          <p:grpSpPr>
            <a:xfrm>
              <a:off x="5598518" y="2907051"/>
              <a:ext cx="3545492" cy="789872"/>
              <a:chOff x="677262" y="2689705"/>
              <a:chExt cx="1755629" cy="391122"/>
            </a:xfrm>
          </p:grpSpPr>
          <p:sp>
            <p:nvSpPr>
              <p:cNvPr id="2114" name="Google Shape;2114;p33"/>
              <p:cNvSpPr/>
              <p:nvPr/>
            </p:nvSpPr>
            <p:spPr>
              <a:xfrm>
                <a:off x="1232791" y="2689705"/>
                <a:ext cx="430447" cy="391122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11438" extrusionOk="0">
                    <a:moveTo>
                      <a:pt x="8377" y="0"/>
                    </a:moveTo>
                    <a:lnTo>
                      <a:pt x="8377" y="4952"/>
                    </a:lnTo>
                    <a:lnTo>
                      <a:pt x="7298" y="4952"/>
                    </a:lnTo>
                    <a:lnTo>
                      <a:pt x="7298" y="3854"/>
                    </a:lnTo>
                    <a:cubicBezTo>
                      <a:pt x="6950" y="3382"/>
                      <a:pt x="6611" y="2909"/>
                      <a:pt x="6263" y="2436"/>
                    </a:cubicBezTo>
                    <a:cubicBezTo>
                      <a:pt x="5379" y="2909"/>
                      <a:pt x="4496" y="3382"/>
                      <a:pt x="3613" y="3854"/>
                    </a:cubicBezTo>
                    <a:lnTo>
                      <a:pt x="3613" y="5184"/>
                    </a:lnTo>
                    <a:lnTo>
                      <a:pt x="2355" y="5184"/>
                    </a:lnTo>
                    <a:lnTo>
                      <a:pt x="2355" y="3694"/>
                    </a:lnTo>
                    <a:lnTo>
                      <a:pt x="0" y="3694"/>
                    </a:lnTo>
                    <a:lnTo>
                      <a:pt x="0" y="11437"/>
                    </a:lnTo>
                    <a:lnTo>
                      <a:pt x="12588" y="11437"/>
                    </a:lnTo>
                    <a:lnTo>
                      <a:pt x="12588" y="0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3"/>
              <p:cNvSpPr/>
              <p:nvPr/>
            </p:nvSpPr>
            <p:spPr>
              <a:xfrm>
                <a:off x="798688" y="2786100"/>
                <a:ext cx="327964" cy="294727"/>
              </a:xfrm>
              <a:custGeom>
                <a:avLst/>
                <a:gdLst/>
                <a:ahLst/>
                <a:cxnLst/>
                <a:rect l="l" t="t" r="r" b="b"/>
                <a:pathLst>
                  <a:path w="9591" h="8619" extrusionOk="0">
                    <a:moveTo>
                      <a:pt x="4934" y="1"/>
                    </a:moveTo>
                    <a:lnTo>
                      <a:pt x="4934" y="2570"/>
                    </a:lnTo>
                    <a:lnTo>
                      <a:pt x="2400" y="2570"/>
                    </a:lnTo>
                    <a:lnTo>
                      <a:pt x="2400" y="3310"/>
                    </a:lnTo>
                    <a:cubicBezTo>
                      <a:pt x="2356" y="3257"/>
                      <a:pt x="2320" y="3194"/>
                      <a:pt x="2275" y="3141"/>
                    </a:cubicBezTo>
                    <a:cubicBezTo>
                      <a:pt x="1517" y="3382"/>
                      <a:pt x="759" y="3622"/>
                      <a:pt x="0" y="3863"/>
                    </a:cubicBezTo>
                    <a:lnTo>
                      <a:pt x="0" y="8618"/>
                    </a:lnTo>
                    <a:lnTo>
                      <a:pt x="9591" y="8618"/>
                    </a:lnTo>
                    <a:lnTo>
                      <a:pt x="9591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3"/>
              <p:cNvSpPr/>
              <p:nvPr/>
            </p:nvSpPr>
            <p:spPr>
              <a:xfrm>
                <a:off x="1128155" y="2912689"/>
                <a:ext cx="94891" cy="168137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4917" extrusionOk="0">
                    <a:moveTo>
                      <a:pt x="0" y="1"/>
                    </a:moveTo>
                    <a:lnTo>
                      <a:pt x="0" y="4916"/>
                    </a:lnTo>
                    <a:lnTo>
                      <a:pt x="2775" y="4916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3"/>
              <p:cNvSpPr/>
              <p:nvPr/>
            </p:nvSpPr>
            <p:spPr>
              <a:xfrm>
                <a:off x="1674484" y="2815986"/>
                <a:ext cx="308747" cy="264840"/>
              </a:xfrm>
              <a:custGeom>
                <a:avLst/>
                <a:gdLst/>
                <a:ahLst/>
                <a:cxnLst/>
                <a:rect l="l" t="t" r="r" b="b"/>
                <a:pathLst>
                  <a:path w="9029" h="7745" extrusionOk="0">
                    <a:moveTo>
                      <a:pt x="3623" y="1"/>
                    </a:moveTo>
                    <a:lnTo>
                      <a:pt x="3623" y="3096"/>
                    </a:lnTo>
                    <a:lnTo>
                      <a:pt x="1" y="3096"/>
                    </a:lnTo>
                    <a:lnTo>
                      <a:pt x="1" y="7744"/>
                    </a:lnTo>
                    <a:lnTo>
                      <a:pt x="9029" y="7744"/>
                    </a:lnTo>
                    <a:lnTo>
                      <a:pt x="9029" y="1491"/>
                    </a:lnTo>
                    <a:lnTo>
                      <a:pt x="6317" y="1491"/>
                    </a:lnTo>
                    <a:lnTo>
                      <a:pt x="6317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3"/>
              <p:cNvSpPr/>
              <p:nvPr/>
            </p:nvSpPr>
            <p:spPr>
              <a:xfrm>
                <a:off x="2207718" y="2849258"/>
                <a:ext cx="111681" cy="231569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6772" extrusionOk="0">
                    <a:moveTo>
                      <a:pt x="1" y="0"/>
                    </a:moveTo>
                    <a:lnTo>
                      <a:pt x="1" y="6771"/>
                    </a:lnTo>
                    <a:lnTo>
                      <a:pt x="3266" y="6771"/>
                    </a:lnTo>
                    <a:lnTo>
                      <a:pt x="3266" y="0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3"/>
              <p:cNvSpPr/>
              <p:nvPr/>
            </p:nvSpPr>
            <p:spPr>
              <a:xfrm>
                <a:off x="2320902" y="2907218"/>
                <a:ext cx="111989" cy="173608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5077" extrusionOk="0">
                    <a:moveTo>
                      <a:pt x="1687" y="0"/>
                    </a:moveTo>
                    <a:cubicBezTo>
                      <a:pt x="1125" y="286"/>
                      <a:pt x="563" y="571"/>
                      <a:pt x="0" y="857"/>
                    </a:cubicBezTo>
                    <a:lnTo>
                      <a:pt x="0" y="5076"/>
                    </a:lnTo>
                    <a:lnTo>
                      <a:pt x="3275" y="5076"/>
                    </a:lnTo>
                    <a:lnTo>
                      <a:pt x="3275" y="857"/>
                    </a:lnTo>
                    <a:cubicBezTo>
                      <a:pt x="2739" y="571"/>
                      <a:pt x="2213" y="286"/>
                      <a:pt x="1687" y="0"/>
                    </a:cubicBez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3"/>
              <p:cNvSpPr/>
              <p:nvPr/>
            </p:nvSpPr>
            <p:spPr>
              <a:xfrm>
                <a:off x="1988392" y="2913305"/>
                <a:ext cx="194672" cy="167521"/>
              </a:xfrm>
              <a:custGeom>
                <a:avLst/>
                <a:gdLst/>
                <a:ahLst/>
                <a:cxnLst/>
                <a:rect l="l" t="t" r="r" b="b"/>
                <a:pathLst>
                  <a:path w="5693" h="4899" extrusionOk="0">
                    <a:moveTo>
                      <a:pt x="1" y="1"/>
                    </a:moveTo>
                    <a:lnTo>
                      <a:pt x="1" y="4898"/>
                    </a:lnTo>
                    <a:lnTo>
                      <a:pt x="5692" y="4898"/>
                    </a:lnTo>
                    <a:lnTo>
                      <a:pt x="5692" y="1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3"/>
              <p:cNvSpPr/>
              <p:nvPr/>
            </p:nvSpPr>
            <p:spPr>
              <a:xfrm>
                <a:off x="677262" y="2953279"/>
                <a:ext cx="111681" cy="127547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3730" extrusionOk="0">
                    <a:moveTo>
                      <a:pt x="1089" y="0"/>
                    </a:moveTo>
                    <a:lnTo>
                      <a:pt x="1089" y="1463"/>
                    </a:lnTo>
                    <a:lnTo>
                      <a:pt x="1" y="1463"/>
                    </a:lnTo>
                    <a:lnTo>
                      <a:pt x="1" y="3729"/>
                    </a:lnTo>
                    <a:lnTo>
                      <a:pt x="3266" y="3729"/>
                    </a:lnTo>
                    <a:lnTo>
                      <a:pt x="3266" y="0"/>
                    </a:lnTo>
                    <a:close/>
                  </a:path>
                </a:pathLst>
              </a:custGeom>
              <a:solidFill>
                <a:srgbClr val="F4A79D">
                  <a:alpha val="77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22" name="Google Shape;2122;p33"/>
            <p:cNvSpPr/>
            <p:nvPr/>
          </p:nvSpPr>
          <p:spPr>
            <a:xfrm>
              <a:off x="-47100" y="3697000"/>
              <a:ext cx="9238200" cy="1451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3" name="Google Shape;2123;p33"/>
            <p:cNvCxnSpPr/>
            <p:nvPr/>
          </p:nvCxnSpPr>
          <p:spPr>
            <a:xfrm>
              <a:off x="-44400" y="3697000"/>
              <a:ext cx="9226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4" name="Google Shape;2124;p33"/>
            <p:cNvCxnSpPr/>
            <p:nvPr/>
          </p:nvCxnSpPr>
          <p:spPr>
            <a:xfrm>
              <a:off x="460650" y="4718300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25" name="Google Shape;2125;p33"/>
            <p:cNvSpPr/>
            <p:nvPr/>
          </p:nvSpPr>
          <p:spPr>
            <a:xfrm>
              <a:off x="278812" y="3524182"/>
              <a:ext cx="434284" cy="619324"/>
            </a:xfrm>
            <a:custGeom>
              <a:avLst/>
              <a:gdLst/>
              <a:ahLst/>
              <a:cxnLst/>
              <a:rect l="l" t="t" r="r" b="b"/>
              <a:pathLst>
                <a:path w="4248" h="6058" extrusionOk="0">
                  <a:moveTo>
                    <a:pt x="2195" y="0"/>
                  </a:moveTo>
                  <a:cubicBezTo>
                    <a:pt x="1955" y="0"/>
                    <a:pt x="1749" y="81"/>
                    <a:pt x="1624" y="197"/>
                  </a:cubicBezTo>
                  <a:cubicBezTo>
                    <a:pt x="1553" y="179"/>
                    <a:pt x="1473" y="161"/>
                    <a:pt x="1393" y="161"/>
                  </a:cubicBezTo>
                  <a:cubicBezTo>
                    <a:pt x="1027" y="161"/>
                    <a:pt x="723" y="411"/>
                    <a:pt x="723" y="723"/>
                  </a:cubicBezTo>
                  <a:cubicBezTo>
                    <a:pt x="723" y="723"/>
                    <a:pt x="723" y="732"/>
                    <a:pt x="723" y="732"/>
                  </a:cubicBezTo>
                  <a:cubicBezTo>
                    <a:pt x="402" y="866"/>
                    <a:pt x="179" y="1187"/>
                    <a:pt x="179" y="1570"/>
                  </a:cubicBezTo>
                  <a:cubicBezTo>
                    <a:pt x="179" y="1677"/>
                    <a:pt x="197" y="1784"/>
                    <a:pt x="233" y="1883"/>
                  </a:cubicBezTo>
                  <a:cubicBezTo>
                    <a:pt x="90" y="1990"/>
                    <a:pt x="1" y="2150"/>
                    <a:pt x="1" y="2338"/>
                  </a:cubicBezTo>
                  <a:cubicBezTo>
                    <a:pt x="1" y="2454"/>
                    <a:pt x="37" y="2561"/>
                    <a:pt x="99" y="2650"/>
                  </a:cubicBezTo>
                  <a:cubicBezTo>
                    <a:pt x="37" y="2721"/>
                    <a:pt x="1" y="2810"/>
                    <a:pt x="1" y="2891"/>
                  </a:cubicBezTo>
                  <a:cubicBezTo>
                    <a:pt x="1" y="3096"/>
                    <a:pt x="197" y="3274"/>
                    <a:pt x="474" y="3363"/>
                  </a:cubicBezTo>
                  <a:cubicBezTo>
                    <a:pt x="295" y="3444"/>
                    <a:pt x="179" y="3569"/>
                    <a:pt x="179" y="3702"/>
                  </a:cubicBezTo>
                  <a:cubicBezTo>
                    <a:pt x="179" y="3961"/>
                    <a:pt x="599" y="4166"/>
                    <a:pt x="1125" y="4166"/>
                  </a:cubicBezTo>
                  <a:cubicBezTo>
                    <a:pt x="1187" y="4166"/>
                    <a:pt x="1250" y="4166"/>
                    <a:pt x="1303" y="4157"/>
                  </a:cubicBezTo>
                  <a:cubicBezTo>
                    <a:pt x="1419" y="4247"/>
                    <a:pt x="1562" y="4291"/>
                    <a:pt x="1732" y="4291"/>
                  </a:cubicBezTo>
                  <a:cubicBezTo>
                    <a:pt x="1803" y="4291"/>
                    <a:pt x="1874" y="4282"/>
                    <a:pt x="1946" y="4264"/>
                  </a:cubicBezTo>
                  <a:cubicBezTo>
                    <a:pt x="1972" y="5032"/>
                    <a:pt x="1981" y="5567"/>
                    <a:pt x="1981" y="5692"/>
                  </a:cubicBezTo>
                  <a:cubicBezTo>
                    <a:pt x="1981" y="5745"/>
                    <a:pt x="1963" y="5852"/>
                    <a:pt x="1865" y="5968"/>
                  </a:cubicBezTo>
                  <a:cubicBezTo>
                    <a:pt x="1830" y="6004"/>
                    <a:pt x="1794" y="6040"/>
                    <a:pt x="1767" y="6058"/>
                  </a:cubicBezTo>
                  <a:lnTo>
                    <a:pt x="2240" y="6058"/>
                  </a:lnTo>
                  <a:cubicBezTo>
                    <a:pt x="2213" y="5487"/>
                    <a:pt x="2195" y="4907"/>
                    <a:pt x="2178" y="4327"/>
                  </a:cubicBezTo>
                  <a:lnTo>
                    <a:pt x="2178" y="4327"/>
                  </a:lnTo>
                  <a:cubicBezTo>
                    <a:pt x="2231" y="4336"/>
                    <a:pt x="2285" y="4345"/>
                    <a:pt x="2338" y="4345"/>
                  </a:cubicBezTo>
                  <a:cubicBezTo>
                    <a:pt x="2552" y="4345"/>
                    <a:pt x="2731" y="4256"/>
                    <a:pt x="2820" y="4131"/>
                  </a:cubicBezTo>
                  <a:cubicBezTo>
                    <a:pt x="2891" y="4175"/>
                    <a:pt x="2972" y="4211"/>
                    <a:pt x="3070" y="4211"/>
                  </a:cubicBezTo>
                  <a:cubicBezTo>
                    <a:pt x="3266" y="4211"/>
                    <a:pt x="3427" y="4077"/>
                    <a:pt x="3427" y="3925"/>
                  </a:cubicBezTo>
                  <a:cubicBezTo>
                    <a:pt x="3427" y="3917"/>
                    <a:pt x="3427" y="3917"/>
                    <a:pt x="3427" y="3917"/>
                  </a:cubicBezTo>
                  <a:cubicBezTo>
                    <a:pt x="3462" y="3934"/>
                    <a:pt x="3507" y="3943"/>
                    <a:pt x="3543" y="3943"/>
                  </a:cubicBezTo>
                  <a:cubicBezTo>
                    <a:pt x="3766" y="3943"/>
                    <a:pt x="3944" y="3694"/>
                    <a:pt x="3944" y="3390"/>
                  </a:cubicBezTo>
                  <a:cubicBezTo>
                    <a:pt x="3944" y="3194"/>
                    <a:pt x="3864" y="3024"/>
                    <a:pt x="3757" y="2926"/>
                  </a:cubicBezTo>
                  <a:cubicBezTo>
                    <a:pt x="3783" y="2917"/>
                    <a:pt x="3810" y="2900"/>
                    <a:pt x="3828" y="2882"/>
                  </a:cubicBezTo>
                  <a:cubicBezTo>
                    <a:pt x="4069" y="2801"/>
                    <a:pt x="4247" y="2462"/>
                    <a:pt x="4247" y="2061"/>
                  </a:cubicBezTo>
                  <a:cubicBezTo>
                    <a:pt x="4247" y="1633"/>
                    <a:pt x="4042" y="1285"/>
                    <a:pt x="3783" y="1231"/>
                  </a:cubicBezTo>
                  <a:cubicBezTo>
                    <a:pt x="3703" y="866"/>
                    <a:pt x="3444" y="607"/>
                    <a:pt x="3150" y="607"/>
                  </a:cubicBezTo>
                  <a:cubicBezTo>
                    <a:pt x="3061" y="607"/>
                    <a:pt x="2980" y="625"/>
                    <a:pt x="2900" y="669"/>
                  </a:cubicBezTo>
                  <a:cubicBezTo>
                    <a:pt x="2900" y="643"/>
                    <a:pt x="2909" y="616"/>
                    <a:pt x="2909" y="589"/>
                  </a:cubicBezTo>
                  <a:cubicBezTo>
                    <a:pt x="2909" y="544"/>
                    <a:pt x="2900" y="500"/>
                    <a:pt x="2891" y="455"/>
                  </a:cubicBezTo>
                  <a:cubicBezTo>
                    <a:pt x="2891" y="455"/>
                    <a:pt x="2891" y="446"/>
                    <a:pt x="2891" y="437"/>
                  </a:cubicBezTo>
                  <a:cubicBezTo>
                    <a:pt x="2891" y="197"/>
                    <a:pt x="2579" y="0"/>
                    <a:pt x="2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3"/>
            <p:cNvSpPr/>
            <p:nvPr/>
          </p:nvSpPr>
          <p:spPr>
            <a:xfrm>
              <a:off x="-94075" y="3076794"/>
              <a:ext cx="481363" cy="1066705"/>
            </a:xfrm>
            <a:custGeom>
              <a:avLst/>
              <a:gdLst/>
              <a:ahLst/>
              <a:cxnLst/>
              <a:rect l="l" t="t" r="r" b="b"/>
              <a:pathLst>
                <a:path w="5737" h="12714" extrusionOk="0">
                  <a:moveTo>
                    <a:pt x="2775" y="1"/>
                  </a:moveTo>
                  <a:cubicBezTo>
                    <a:pt x="2248" y="1"/>
                    <a:pt x="1829" y="411"/>
                    <a:pt x="1829" y="919"/>
                  </a:cubicBezTo>
                  <a:cubicBezTo>
                    <a:pt x="1829" y="928"/>
                    <a:pt x="1838" y="937"/>
                    <a:pt x="1838" y="955"/>
                  </a:cubicBezTo>
                  <a:cubicBezTo>
                    <a:pt x="1820" y="1035"/>
                    <a:pt x="1811" y="1125"/>
                    <a:pt x="1811" y="1223"/>
                  </a:cubicBezTo>
                  <a:cubicBezTo>
                    <a:pt x="1811" y="1285"/>
                    <a:pt x="1820" y="1339"/>
                    <a:pt x="1820" y="1401"/>
                  </a:cubicBezTo>
                  <a:cubicBezTo>
                    <a:pt x="1722" y="1312"/>
                    <a:pt x="1606" y="1258"/>
                    <a:pt x="1481" y="1258"/>
                  </a:cubicBezTo>
                  <a:cubicBezTo>
                    <a:pt x="1080" y="1258"/>
                    <a:pt x="741" y="1812"/>
                    <a:pt x="625" y="2570"/>
                  </a:cubicBezTo>
                  <a:cubicBezTo>
                    <a:pt x="268" y="2695"/>
                    <a:pt x="0" y="3426"/>
                    <a:pt x="0" y="4318"/>
                  </a:cubicBezTo>
                  <a:cubicBezTo>
                    <a:pt x="0" y="5166"/>
                    <a:pt x="241" y="5871"/>
                    <a:pt x="571" y="6049"/>
                  </a:cubicBezTo>
                  <a:cubicBezTo>
                    <a:pt x="598" y="6085"/>
                    <a:pt x="625" y="6111"/>
                    <a:pt x="660" y="6147"/>
                  </a:cubicBezTo>
                  <a:cubicBezTo>
                    <a:pt x="517" y="6343"/>
                    <a:pt x="419" y="6700"/>
                    <a:pt x="419" y="7111"/>
                  </a:cubicBezTo>
                  <a:cubicBezTo>
                    <a:pt x="419" y="7744"/>
                    <a:pt x="651" y="8261"/>
                    <a:pt x="946" y="8261"/>
                  </a:cubicBezTo>
                  <a:cubicBezTo>
                    <a:pt x="1008" y="8261"/>
                    <a:pt x="1062" y="8244"/>
                    <a:pt x="1106" y="8208"/>
                  </a:cubicBezTo>
                  <a:cubicBezTo>
                    <a:pt x="1106" y="8217"/>
                    <a:pt x="1106" y="8217"/>
                    <a:pt x="1106" y="8226"/>
                  </a:cubicBezTo>
                  <a:cubicBezTo>
                    <a:pt x="1106" y="8556"/>
                    <a:pt x="1329" y="8823"/>
                    <a:pt x="1597" y="8823"/>
                  </a:cubicBezTo>
                  <a:cubicBezTo>
                    <a:pt x="1722" y="8823"/>
                    <a:pt x="1838" y="8761"/>
                    <a:pt x="1927" y="8663"/>
                  </a:cubicBezTo>
                  <a:cubicBezTo>
                    <a:pt x="2052" y="8931"/>
                    <a:pt x="2293" y="9118"/>
                    <a:pt x="2578" y="9118"/>
                  </a:cubicBezTo>
                  <a:cubicBezTo>
                    <a:pt x="2659" y="9118"/>
                    <a:pt x="2730" y="9100"/>
                    <a:pt x="2801" y="9073"/>
                  </a:cubicBezTo>
                  <a:lnTo>
                    <a:pt x="2801" y="9073"/>
                  </a:lnTo>
                  <a:cubicBezTo>
                    <a:pt x="2775" y="10287"/>
                    <a:pt x="2748" y="11500"/>
                    <a:pt x="2721" y="12713"/>
                  </a:cubicBezTo>
                  <a:cubicBezTo>
                    <a:pt x="2935" y="12713"/>
                    <a:pt x="3140" y="12704"/>
                    <a:pt x="3354" y="12704"/>
                  </a:cubicBezTo>
                  <a:cubicBezTo>
                    <a:pt x="3319" y="12659"/>
                    <a:pt x="3274" y="12597"/>
                    <a:pt x="3221" y="12517"/>
                  </a:cubicBezTo>
                  <a:cubicBezTo>
                    <a:pt x="3078" y="12276"/>
                    <a:pt x="3069" y="12053"/>
                    <a:pt x="3069" y="11937"/>
                  </a:cubicBezTo>
                  <a:cubicBezTo>
                    <a:pt x="3060" y="11678"/>
                    <a:pt x="3069" y="10554"/>
                    <a:pt x="3114" y="8948"/>
                  </a:cubicBezTo>
                  <a:cubicBezTo>
                    <a:pt x="3203" y="8984"/>
                    <a:pt x="3301" y="9011"/>
                    <a:pt x="3399" y="9011"/>
                  </a:cubicBezTo>
                  <a:cubicBezTo>
                    <a:pt x="3622" y="9011"/>
                    <a:pt x="3827" y="8904"/>
                    <a:pt x="3979" y="8725"/>
                  </a:cubicBezTo>
                  <a:cubicBezTo>
                    <a:pt x="4059" y="8734"/>
                    <a:pt x="4139" y="8743"/>
                    <a:pt x="4220" y="8743"/>
                  </a:cubicBezTo>
                  <a:cubicBezTo>
                    <a:pt x="4933" y="8743"/>
                    <a:pt x="5504" y="8306"/>
                    <a:pt x="5504" y="7762"/>
                  </a:cubicBezTo>
                  <a:cubicBezTo>
                    <a:pt x="5504" y="7485"/>
                    <a:pt x="5353" y="7227"/>
                    <a:pt x="5094" y="7048"/>
                  </a:cubicBezTo>
                  <a:cubicBezTo>
                    <a:pt x="5478" y="6861"/>
                    <a:pt x="5736" y="6495"/>
                    <a:pt x="5736" y="6067"/>
                  </a:cubicBezTo>
                  <a:cubicBezTo>
                    <a:pt x="5736" y="5880"/>
                    <a:pt x="5692" y="5710"/>
                    <a:pt x="5602" y="5558"/>
                  </a:cubicBezTo>
                  <a:cubicBezTo>
                    <a:pt x="5692" y="5362"/>
                    <a:pt x="5736" y="5139"/>
                    <a:pt x="5736" y="4898"/>
                  </a:cubicBezTo>
                  <a:cubicBezTo>
                    <a:pt x="5736" y="4515"/>
                    <a:pt x="5620" y="4176"/>
                    <a:pt x="5433" y="3935"/>
                  </a:cubicBezTo>
                  <a:cubicBezTo>
                    <a:pt x="5478" y="3730"/>
                    <a:pt x="5504" y="3515"/>
                    <a:pt x="5504" y="3284"/>
                  </a:cubicBezTo>
                  <a:cubicBezTo>
                    <a:pt x="5504" y="2490"/>
                    <a:pt x="5201" y="1812"/>
                    <a:pt x="4773" y="1535"/>
                  </a:cubicBezTo>
                  <a:cubicBezTo>
                    <a:pt x="4773" y="1526"/>
                    <a:pt x="4773" y="1517"/>
                    <a:pt x="4773" y="1499"/>
                  </a:cubicBezTo>
                  <a:cubicBezTo>
                    <a:pt x="4773" y="857"/>
                    <a:pt x="4362" y="340"/>
                    <a:pt x="3854" y="340"/>
                  </a:cubicBezTo>
                  <a:cubicBezTo>
                    <a:pt x="3747" y="340"/>
                    <a:pt x="3649" y="357"/>
                    <a:pt x="3551" y="402"/>
                  </a:cubicBezTo>
                  <a:cubicBezTo>
                    <a:pt x="3381" y="161"/>
                    <a:pt x="3096" y="1"/>
                    <a:pt x="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7" name="Google Shape;2127;p33"/>
            <p:cNvCxnSpPr/>
            <p:nvPr/>
          </p:nvCxnSpPr>
          <p:spPr>
            <a:xfrm>
              <a:off x="8480800" y="402798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8" name="Google Shape;2128;p33"/>
            <p:cNvCxnSpPr/>
            <p:nvPr/>
          </p:nvCxnSpPr>
          <p:spPr>
            <a:xfrm>
              <a:off x="88125" y="43480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29" name="Google Shape;2129;p33"/>
            <p:cNvSpPr/>
            <p:nvPr/>
          </p:nvSpPr>
          <p:spPr>
            <a:xfrm>
              <a:off x="4838462" y="4383175"/>
              <a:ext cx="2270634" cy="847018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0" name="Google Shape;2130;p33"/>
            <p:cNvGrpSpPr/>
            <p:nvPr/>
          </p:nvGrpSpPr>
          <p:grpSpPr>
            <a:xfrm>
              <a:off x="7029538" y="4177724"/>
              <a:ext cx="1705921" cy="681519"/>
              <a:chOff x="2540535" y="3592654"/>
              <a:chExt cx="564388" cy="225482"/>
            </a:xfrm>
          </p:grpSpPr>
          <p:sp>
            <p:nvSpPr>
              <p:cNvPr id="2131" name="Google Shape;2131;p33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3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3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3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35" name="Google Shape;2135;p33"/>
            <p:cNvSpPr/>
            <p:nvPr/>
          </p:nvSpPr>
          <p:spPr>
            <a:xfrm>
              <a:off x="8191646" y="4421437"/>
              <a:ext cx="1170700" cy="436685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6" name="Google Shape;2136;p33"/>
          <p:cNvSpPr/>
          <p:nvPr/>
        </p:nvSpPr>
        <p:spPr>
          <a:xfrm>
            <a:off x="8430898" y="1112088"/>
            <a:ext cx="964972" cy="213461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33"/>
          <p:cNvSpPr/>
          <p:nvPr/>
        </p:nvSpPr>
        <p:spPr>
          <a:xfrm>
            <a:off x="-274752" y="694164"/>
            <a:ext cx="1194676" cy="263164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33"/>
          <p:cNvSpPr/>
          <p:nvPr/>
        </p:nvSpPr>
        <p:spPr>
          <a:xfrm>
            <a:off x="5561932" y="46075"/>
            <a:ext cx="1662382" cy="365851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>
            <a:off x="165708" y="1671850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122191" y="460562"/>
            <a:ext cx="712915" cy="157689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2111085" y="348464"/>
            <a:ext cx="1194676" cy="263164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713100" y="2150850"/>
            <a:ext cx="38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1907175" y="1113500"/>
            <a:ext cx="14709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713100" y="3040075"/>
            <a:ext cx="38589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5" name="Google Shape;55;p3"/>
          <p:cNvGrpSpPr/>
          <p:nvPr/>
        </p:nvGrpSpPr>
        <p:grpSpPr>
          <a:xfrm>
            <a:off x="-883692" y="2531841"/>
            <a:ext cx="10353672" cy="2920820"/>
            <a:chOff x="-883692" y="2531841"/>
            <a:chExt cx="10353672" cy="2920820"/>
          </a:xfrm>
        </p:grpSpPr>
        <p:grpSp>
          <p:nvGrpSpPr>
            <p:cNvPr id="56" name="Google Shape;56;p3"/>
            <p:cNvGrpSpPr/>
            <p:nvPr/>
          </p:nvGrpSpPr>
          <p:grpSpPr>
            <a:xfrm>
              <a:off x="-883692" y="2531841"/>
              <a:ext cx="10353672" cy="2920820"/>
              <a:chOff x="-883692" y="2531841"/>
              <a:chExt cx="10353672" cy="2920820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-57475" y="3855775"/>
                <a:ext cx="9238200" cy="129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3"/>
              <p:cNvGrpSpPr/>
              <p:nvPr/>
            </p:nvGrpSpPr>
            <p:grpSpPr>
              <a:xfrm flipH="1">
                <a:off x="4681070" y="2531841"/>
                <a:ext cx="4788910" cy="1336580"/>
                <a:chOff x="6411163" y="1838120"/>
                <a:chExt cx="3458695" cy="961222"/>
              </a:xfrm>
            </p:grpSpPr>
            <p:grpSp>
              <p:nvGrpSpPr>
                <p:cNvPr id="59" name="Google Shape;59;p3"/>
                <p:cNvGrpSpPr/>
                <p:nvPr/>
              </p:nvGrpSpPr>
              <p:grpSpPr>
                <a:xfrm flipH="1">
                  <a:off x="6411163" y="1838120"/>
                  <a:ext cx="3209549" cy="961222"/>
                  <a:chOff x="677262" y="2689705"/>
                  <a:chExt cx="1305969" cy="391122"/>
                </a:xfrm>
              </p:grpSpPr>
              <p:sp>
                <p:nvSpPr>
                  <p:cNvPr id="60" name="Google Shape;60;p3"/>
                  <p:cNvSpPr/>
                  <p:nvPr/>
                </p:nvSpPr>
                <p:spPr>
                  <a:xfrm>
                    <a:off x="1232791" y="2689705"/>
                    <a:ext cx="430447" cy="39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3"/>
                  <p:cNvSpPr/>
                  <p:nvPr/>
                </p:nvSpPr>
                <p:spPr>
                  <a:xfrm>
                    <a:off x="798688" y="2786100"/>
                    <a:ext cx="327964" cy="294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3"/>
                  <p:cNvSpPr/>
                  <p:nvPr/>
                </p:nvSpPr>
                <p:spPr>
                  <a:xfrm>
                    <a:off x="1128155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3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3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65" name="Google Shape;65;p3"/>
                <p:cNvCxnSpPr/>
                <p:nvPr/>
              </p:nvCxnSpPr>
              <p:spPr>
                <a:xfrm>
                  <a:off x="6416258" y="2792549"/>
                  <a:ext cx="3453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" name="Google Shape;66;p3"/>
              <p:cNvGrpSpPr/>
              <p:nvPr/>
            </p:nvGrpSpPr>
            <p:grpSpPr>
              <a:xfrm>
                <a:off x="-883692" y="4195037"/>
                <a:ext cx="2098396" cy="838319"/>
                <a:chOff x="2540535" y="3592654"/>
                <a:chExt cx="564388" cy="225482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2540535" y="3607597"/>
                  <a:ext cx="564388" cy="21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5" h="6157" extrusionOk="0">
                      <a:moveTo>
                        <a:pt x="6308" y="1"/>
                      </a:moveTo>
                      <a:cubicBezTo>
                        <a:pt x="5924" y="1"/>
                        <a:pt x="5835" y="277"/>
                        <a:pt x="6067" y="634"/>
                      </a:cubicBezTo>
                      <a:cubicBezTo>
                        <a:pt x="5987" y="643"/>
                        <a:pt x="5906" y="643"/>
                        <a:pt x="5835" y="652"/>
                      </a:cubicBezTo>
                      <a:cubicBezTo>
                        <a:pt x="5701" y="607"/>
                        <a:pt x="5567" y="572"/>
                        <a:pt x="5460" y="572"/>
                      </a:cubicBezTo>
                      <a:cubicBezTo>
                        <a:pt x="5255" y="572"/>
                        <a:pt x="5148" y="661"/>
                        <a:pt x="5130" y="795"/>
                      </a:cubicBezTo>
                      <a:cubicBezTo>
                        <a:pt x="4979" y="839"/>
                        <a:pt x="4836" y="902"/>
                        <a:pt x="4720" y="973"/>
                      </a:cubicBezTo>
                      <a:cubicBezTo>
                        <a:pt x="4622" y="955"/>
                        <a:pt x="4533" y="946"/>
                        <a:pt x="4452" y="946"/>
                      </a:cubicBezTo>
                      <a:cubicBezTo>
                        <a:pt x="3988" y="946"/>
                        <a:pt x="3872" y="1259"/>
                        <a:pt x="4131" y="1687"/>
                      </a:cubicBezTo>
                      <a:cubicBezTo>
                        <a:pt x="4122" y="1696"/>
                        <a:pt x="4122" y="1696"/>
                        <a:pt x="4122" y="1705"/>
                      </a:cubicBezTo>
                      <a:cubicBezTo>
                        <a:pt x="3872" y="1785"/>
                        <a:pt x="3855" y="2053"/>
                        <a:pt x="4104" y="2392"/>
                      </a:cubicBezTo>
                      <a:cubicBezTo>
                        <a:pt x="4104" y="2409"/>
                        <a:pt x="4104" y="2427"/>
                        <a:pt x="4113" y="2445"/>
                      </a:cubicBezTo>
                      <a:cubicBezTo>
                        <a:pt x="3863" y="2409"/>
                        <a:pt x="3631" y="2383"/>
                        <a:pt x="3400" y="2383"/>
                      </a:cubicBezTo>
                      <a:cubicBezTo>
                        <a:pt x="3319" y="2383"/>
                        <a:pt x="3239" y="2392"/>
                        <a:pt x="3159" y="2392"/>
                      </a:cubicBezTo>
                      <a:cubicBezTo>
                        <a:pt x="2748" y="1990"/>
                        <a:pt x="2142" y="1678"/>
                        <a:pt x="1713" y="1678"/>
                      </a:cubicBezTo>
                      <a:cubicBezTo>
                        <a:pt x="1241" y="1678"/>
                        <a:pt x="1178" y="2062"/>
                        <a:pt x="1580" y="2534"/>
                      </a:cubicBezTo>
                      <a:cubicBezTo>
                        <a:pt x="1687" y="2659"/>
                        <a:pt x="1812" y="2775"/>
                        <a:pt x="1954" y="2882"/>
                      </a:cubicBezTo>
                      <a:cubicBezTo>
                        <a:pt x="1847" y="3007"/>
                        <a:pt x="1785" y="3150"/>
                        <a:pt x="1758" y="3310"/>
                      </a:cubicBezTo>
                      <a:cubicBezTo>
                        <a:pt x="1562" y="3221"/>
                        <a:pt x="1357" y="3159"/>
                        <a:pt x="1187" y="3159"/>
                      </a:cubicBezTo>
                      <a:cubicBezTo>
                        <a:pt x="857" y="3159"/>
                        <a:pt x="759" y="3382"/>
                        <a:pt x="928" y="3694"/>
                      </a:cubicBezTo>
                      <a:cubicBezTo>
                        <a:pt x="777" y="3632"/>
                        <a:pt x="616" y="3596"/>
                        <a:pt x="491" y="3596"/>
                      </a:cubicBezTo>
                      <a:cubicBezTo>
                        <a:pt x="54" y="3596"/>
                        <a:pt x="1" y="3953"/>
                        <a:pt x="366" y="4390"/>
                      </a:cubicBezTo>
                      <a:cubicBezTo>
                        <a:pt x="393" y="4417"/>
                        <a:pt x="420" y="4443"/>
                        <a:pt x="456" y="4479"/>
                      </a:cubicBezTo>
                      <a:cubicBezTo>
                        <a:pt x="366" y="4809"/>
                        <a:pt x="509" y="5237"/>
                        <a:pt x="911" y="5701"/>
                      </a:cubicBezTo>
                      <a:cubicBezTo>
                        <a:pt x="1035" y="5862"/>
                        <a:pt x="1187" y="6014"/>
                        <a:pt x="1357" y="6156"/>
                      </a:cubicBezTo>
                      <a:lnTo>
                        <a:pt x="16505" y="6156"/>
                      </a:lnTo>
                      <a:cubicBezTo>
                        <a:pt x="16442" y="5915"/>
                        <a:pt x="16290" y="5657"/>
                        <a:pt x="16059" y="5380"/>
                      </a:cubicBezTo>
                      <a:cubicBezTo>
                        <a:pt x="15711" y="4961"/>
                        <a:pt x="15220" y="4586"/>
                        <a:pt x="14667" y="4274"/>
                      </a:cubicBezTo>
                      <a:cubicBezTo>
                        <a:pt x="14783" y="4131"/>
                        <a:pt x="14720" y="3872"/>
                        <a:pt x="14471" y="3587"/>
                      </a:cubicBezTo>
                      <a:cubicBezTo>
                        <a:pt x="14105" y="3141"/>
                        <a:pt x="13436" y="2784"/>
                        <a:pt x="12999" y="2784"/>
                      </a:cubicBezTo>
                      <a:cubicBezTo>
                        <a:pt x="12847" y="2784"/>
                        <a:pt x="12740" y="2829"/>
                        <a:pt x="12677" y="2900"/>
                      </a:cubicBezTo>
                      <a:cubicBezTo>
                        <a:pt x="12338" y="2704"/>
                        <a:pt x="11991" y="2579"/>
                        <a:pt x="11696" y="2561"/>
                      </a:cubicBezTo>
                      <a:cubicBezTo>
                        <a:pt x="11723" y="2374"/>
                        <a:pt x="11625" y="2106"/>
                        <a:pt x="11375" y="1812"/>
                      </a:cubicBezTo>
                      <a:cubicBezTo>
                        <a:pt x="10884" y="1232"/>
                        <a:pt x="10019" y="759"/>
                        <a:pt x="9430" y="759"/>
                      </a:cubicBezTo>
                      <a:cubicBezTo>
                        <a:pt x="9100" y="759"/>
                        <a:pt x="8940" y="911"/>
                        <a:pt x="8948" y="1152"/>
                      </a:cubicBezTo>
                      <a:cubicBezTo>
                        <a:pt x="8832" y="1116"/>
                        <a:pt x="8716" y="1071"/>
                        <a:pt x="8601" y="1036"/>
                      </a:cubicBezTo>
                      <a:cubicBezTo>
                        <a:pt x="8351" y="804"/>
                        <a:pt x="7994" y="634"/>
                        <a:pt x="7744" y="634"/>
                      </a:cubicBezTo>
                      <a:cubicBezTo>
                        <a:pt x="7708" y="634"/>
                        <a:pt x="7673" y="634"/>
                        <a:pt x="7637" y="652"/>
                      </a:cubicBezTo>
                      <a:cubicBezTo>
                        <a:pt x="7253" y="277"/>
                        <a:pt x="6700" y="1"/>
                        <a:pt x="63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2774804" y="3592654"/>
                  <a:ext cx="32075" cy="2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634" extrusionOk="0">
                      <a:moveTo>
                        <a:pt x="197" y="1"/>
                      </a:moveTo>
                      <a:cubicBezTo>
                        <a:pt x="28" y="1"/>
                        <a:pt x="1" y="143"/>
                        <a:pt x="153" y="313"/>
                      </a:cubicBezTo>
                      <a:cubicBezTo>
                        <a:pt x="295" y="491"/>
                        <a:pt x="563" y="634"/>
                        <a:pt x="741" y="634"/>
                      </a:cubicBezTo>
                      <a:cubicBezTo>
                        <a:pt x="911" y="634"/>
                        <a:pt x="938" y="491"/>
                        <a:pt x="786" y="313"/>
                      </a:cubicBezTo>
                      <a:cubicBezTo>
                        <a:pt x="643" y="143"/>
                        <a:pt x="376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2832764" y="3603323"/>
                  <a:ext cx="26296" cy="18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528" extrusionOk="0">
                      <a:moveTo>
                        <a:pt x="162" y="1"/>
                      </a:moveTo>
                      <a:cubicBezTo>
                        <a:pt x="19" y="1"/>
                        <a:pt x="1" y="126"/>
                        <a:pt x="126" y="268"/>
                      </a:cubicBezTo>
                      <a:cubicBezTo>
                        <a:pt x="251" y="411"/>
                        <a:pt x="465" y="527"/>
                        <a:pt x="608" y="527"/>
                      </a:cubicBezTo>
                      <a:cubicBezTo>
                        <a:pt x="750" y="527"/>
                        <a:pt x="768" y="411"/>
                        <a:pt x="652" y="268"/>
                      </a:cubicBezTo>
                      <a:cubicBezTo>
                        <a:pt x="527" y="126"/>
                        <a:pt x="313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819052" y="3621344"/>
                  <a:ext cx="17713" cy="1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358" extrusionOk="0">
                      <a:moveTo>
                        <a:pt x="117" y="0"/>
                      </a:moveTo>
                      <a:cubicBezTo>
                        <a:pt x="18" y="0"/>
                        <a:pt x="1" y="80"/>
                        <a:pt x="81" y="179"/>
                      </a:cubicBezTo>
                      <a:cubicBezTo>
                        <a:pt x="170" y="277"/>
                        <a:pt x="313" y="357"/>
                        <a:pt x="411" y="357"/>
                      </a:cubicBezTo>
                      <a:cubicBezTo>
                        <a:pt x="509" y="357"/>
                        <a:pt x="518" y="277"/>
                        <a:pt x="438" y="179"/>
                      </a:cubicBezTo>
                      <a:cubicBezTo>
                        <a:pt x="357" y="80"/>
                        <a:pt x="20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71;p3"/>
              <p:cNvGrpSpPr/>
              <p:nvPr/>
            </p:nvGrpSpPr>
            <p:grpSpPr>
              <a:xfrm>
                <a:off x="2823323" y="4381383"/>
                <a:ext cx="2682464" cy="1071278"/>
                <a:chOff x="1200750" y="3467296"/>
                <a:chExt cx="754752" cy="301429"/>
              </a:xfrm>
            </p:grpSpPr>
            <p:sp>
              <p:nvSpPr>
                <p:cNvPr id="72" name="Google Shape;72;p3"/>
                <p:cNvSpPr/>
                <p:nvPr/>
              </p:nvSpPr>
              <p:spPr>
                <a:xfrm>
                  <a:off x="1200750" y="3487095"/>
                  <a:ext cx="754752" cy="28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2" h="8236" extrusionOk="0">
                      <a:moveTo>
                        <a:pt x="8440" y="1"/>
                      </a:moveTo>
                      <a:cubicBezTo>
                        <a:pt x="7922" y="1"/>
                        <a:pt x="7806" y="367"/>
                        <a:pt x="8119" y="857"/>
                      </a:cubicBezTo>
                      <a:cubicBezTo>
                        <a:pt x="8011" y="857"/>
                        <a:pt x="7904" y="866"/>
                        <a:pt x="7806" y="875"/>
                      </a:cubicBezTo>
                      <a:cubicBezTo>
                        <a:pt x="7628" y="813"/>
                        <a:pt x="7449" y="777"/>
                        <a:pt x="7298" y="777"/>
                      </a:cubicBezTo>
                      <a:cubicBezTo>
                        <a:pt x="7039" y="777"/>
                        <a:pt x="6887" y="884"/>
                        <a:pt x="6861" y="1063"/>
                      </a:cubicBezTo>
                      <a:cubicBezTo>
                        <a:pt x="6664" y="1134"/>
                        <a:pt x="6477" y="1214"/>
                        <a:pt x="6316" y="1303"/>
                      </a:cubicBezTo>
                      <a:cubicBezTo>
                        <a:pt x="6192" y="1277"/>
                        <a:pt x="6067" y="1268"/>
                        <a:pt x="5951" y="1268"/>
                      </a:cubicBezTo>
                      <a:cubicBezTo>
                        <a:pt x="5335" y="1268"/>
                        <a:pt x="5184" y="1687"/>
                        <a:pt x="5523" y="2258"/>
                      </a:cubicBezTo>
                      <a:cubicBezTo>
                        <a:pt x="5523" y="2267"/>
                        <a:pt x="5514" y="2276"/>
                        <a:pt x="5514" y="2285"/>
                      </a:cubicBezTo>
                      <a:cubicBezTo>
                        <a:pt x="5342" y="2339"/>
                        <a:pt x="5253" y="2456"/>
                        <a:pt x="5250" y="2618"/>
                      </a:cubicBezTo>
                      <a:lnTo>
                        <a:pt x="5250" y="2618"/>
                      </a:lnTo>
                      <a:cubicBezTo>
                        <a:pt x="5002" y="2449"/>
                        <a:pt x="4738" y="2365"/>
                        <a:pt x="4505" y="2365"/>
                      </a:cubicBezTo>
                      <a:cubicBezTo>
                        <a:pt x="4335" y="2365"/>
                        <a:pt x="4180" y="2410"/>
                        <a:pt x="4059" y="2499"/>
                      </a:cubicBezTo>
                      <a:cubicBezTo>
                        <a:pt x="3997" y="2543"/>
                        <a:pt x="3845" y="2677"/>
                        <a:pt x="3783" y="2989"/>
                      </a:cubicBezTo>
                      <a:cubicBezTo>
                        <a:pt x="3543" y="3093"/>
                        <a:pt x="3345" y="3126"/>
                        <a:pt x="3187" y="3126"/>
                      </a:cubicBezTo>
                      <a:cubicBezTo>
                        <a:pt x="3127" y="3126"/>
                        <a:pt x="3073" y="3122"/>
                        <a:pt x="3025" y="3114"/>
                      </a:cubicBezTo>
                      <a:cubicBezTo>
                        <a:pt x="2807" y="3079"/>
                        <a:pt x="2678" y="2995"/>
                        <a:pt x="2537" y="2995"/>
                      </a:cubicBezTo>
                      <a:cubicBezTo>
                        <a:pt x="2499" y="2995"/>
                        <a:pt x="2460" y="3001"/>
                        <a:pt x="2418" y="3016"/>
                      </a:cubicBezTo>
                      <a:cubicBezTo>
                        <a:pt x="2266" y="3070"/>
                        <a:pt x="2124" y="3221"/>
                        <a:pt x="2124" y="3400"/>
                      </a:cubicBezTo>
                      <a:cubicBezTo>
                        <a:pt x="2115" y="3605"/>
                        <a:pt x="2320" y="3828"/>
                        <a:pt x="2614" y="3864"/>
                      </a:cubicBezTo>
                      <a:cubicBezTo>
                        <a:pt x="2480" y="4024"/>
                        <a:pt x="2391" y="4221"/>
                        <a:pt x="2364" y="4435"/>
                      </a:cubicBezTo>
                      <a:cubicBezTo>
                        <a:pt x="2088" y="4310"/>
                        <a:pt x="1820" y="4230"/>
                        <a:pt x="1597" y="4230"/>
                      </a:cubicBezTo>
                      <a:cubicBezTo>
                        <a:pt x="1142" y="4230"/>
                        <a:pt x="1026" y="4533"/>
                        <a:pt x="1249" y="4943"/>
                      </a:cubicBezTo>
                      <a:cubicBezTo>
                        <a:pt x="1035" y="4863"/>
                        <a:pt x="830" y="4818"/>
                        <a:pt x="661" y="4818"/>
                      </a:cubicBezTo>
                      <a:cubicBezTo>
                        <a:pt x="72" y="4818"/>
                        <a:pt x="0" y="5291"/>
                        <a:pt x="491" y="5871"/>
                      </a:cubicBezTo>
                      <a:cubicBezTo>
                        <a:pt x="527" y="5916"/>
                        <a:pt x="571" y="5951"/>
                        <a:pt x="607" y="5996"/>
                      </a:cubicBezTo>
                      <a:cubicBezTo>
                        <a:pt x="500" y="6433"/>
                        <a:pt x="687" y="7004"/>
                        <a:pt x="1214" y="7637"/>
                      </a:cubicBezTo>
                      <a:cubicBezTo>
                        <a:pt x="1392" y="7843"/>
                        <a:pt x="1597" y="8039"/>
                        <a:pt x="1820" y="8235"/>
                      </a:cubicBezTo>
                      <a:lnTo>
                        <a:pt x="22071" y="8235"/>
                      </a:lnTo>
                      <a:cubicBezTo>
                        <a:pt x="21991" y="7923"/>
                        <a:pt x="21795" y="7566"/>
                        <a:pt x="21482" y="7200"/>
                      </a:cubicBezTo>
                      <a:cubicBezTo>
                        <a:pt x="21018" y="6647"/>
                        <a:pt x="20358" y="6130"/>
                        <a:pt x="19618" y="5719"/>
                      </a:cubicBezTo>
                      <a:cubicBezTo>
                        <a:pt x="19769" y="5532"/>
                        <a:pt x="19689" y="5193"/>
                        <a:pt x="19359" y="4800"/>
                      </a:cubicBezTo>
                      <a:cubicBezTo>
                        <a:pt x="18859" y="4203"/>
                        <a:pt x="17976" y="3730"/>
                        <a:pt x="17388" y="3730"/>
                      </a:cubicBezTo>
                      <a:cubicBezTo>
                        <a:pt x="17182" y="3730"/>
                        <a:pt x="17040" y="3783"/>
                        <a:pt x="16959" y="3882"/>
                      </a:cubicBezTo>
                      <a:cubicBezTo>
                        <a:pt x="16504" y="3623"/>
                        <a:pt x="16040" y="3453"/>
                        <a:pt x="15648" y="3427"/>
                      </a:cubicBezTo>
                      <a:cubicBezTo>
                        <a:pt x="15684" y="3177"/>
                        <a:pt x="15550" y="2820"/>
                        <a:pt x="15220" y="2427"/>
                      </a:cubicBezTo>
                      <a:cubicBezTo>
                        <a:pt x="14560" y="1651"/>
                        <a:pt x="13400" y="1018"/>
                        <a:pt x="12624" y="1018"/>
                      </a:cubicBezTo>
                      <a:cubicBezTo>
                        <a:pt x="12178" y="1018"/>
                        <a:pt x="11955" y="1232"/>
                        <a:pt x="11972" y="1553"/>
                      </a:cubicBezTo>
                      <a:cubicBezTo>
                        <a:pt x="11812" y="1500"/>
                        <a:pt x="11660" y="1446"/>
                        <a:pt x="11509" y="1393"/>
                      </a:cubicBezTo>
                      <a:cubicBezTo>
                        <a:pt x="11170" y="1080"/>
                        <a:pt x="10697" y="848"/>
                        <a:pt x="10367" y="848"/>
                      </a:cubicBezTo>
                      <a:cubicBezTo>
                        <a:pt x="10304" y="848"/>
                        <a:pt x="10260" y="857"/>
                        <a:pt x="10215" y="875"/>
                      </a:cubicBezTo>
                      <a:cubicBezTo>
                        <a:pt x="9706" y="376"/>
                        <a:pt x="8957" y="1"/>
                        <a:pt x="8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1514350" y="3467296"/>
                  <a:ext cx="42744" cy="28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848" extrusionOk="0">
                      <a:moveTo>
                        <a:pt x="268" y="0"/>
                      </a:moveTo>
                      <a:cubicBezTo>
                        <a:pt x="27" y="0"/>
                        <a:pt x="0" y="187"/>
                        <a:pt x="196" y="419"/>
                      </a:cubicBezTo>
                      <a:cubicBezTo>
                        <a:pt x="393" y="660"/>
                        <a:pt x="750" y="848"/>
                        <a:pt x="982" y="848"/>
                      </a:cubicBezTo>
                      <a:cubicBezTo>
                        <a:pt x="1213" y="848"/>
                        <a:pt x="1249" y="660"/>
                        <a:pt x="1053" y="419"/>
                      </a:cubicBezTo>
                      <a:cubicBezTo>
                        <a:pt x="848" y="187"/>
                        <a:pt x="500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1591836" y="3481624"/>
                  <a:ext cx="35118" cy="24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706" extrusionOk="0">
                      <a:moveTo>
                        <a:pt x="214" y="0"/>
                      </a:moveTo>
                      <a:cubicBezTo>
                        <a:pt x="27" y="0"/>
                        <a:pt x="0" y="161"/>
                        <a:pt x="161" y="357"/>
                      </a:cubicBezTo>
                      <a:cubicBezTo>
                        <a:pt x="330" y="545"/>
                        <a:pt x="616" y="705"/>
                        <a:pt x="812" y="705"/>
                      </a:cubicBezTo>
                      <a:cubicBezTo>
                        <a:pt x="999" y="705"/>
                        <a:pt x="1026" y="545"/>
                        <a:pt x="866" y="357"/>
                      </a:cubicBezTo>
                      <a:cubicBezTo>
                        <a:pt x="705" y="161"/>
                        <a:pt x="411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1573507" y="3505731"/>
                  <a:ext cx="23834" cy="16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473" extrusionOk="0">
                      <a:moveTo>
                        <a:pt x="144" y="0"/>
                      </a:moveTo>
                      <a:cubicBezTo>
                        <a:pt x="19" y="0"/>
                        <a:pt x="1" y="107"/>
                        <a:pt x="108" y="232"/>
                      </a:cubicBezTo>
                      <a:cubicBezTo>
                        <a:pt x="224" y="366"/>
                        <a:pt x="411" y="473"/>
                        <a:pt x="545" y="473"/>
                      </a:cubicBezTo>
                      <a:cubicBezTo>
                        <a:pt x="679" y="473"/>
                        <a:pt x="697" y="366"/>
                        <a:pt x="581" y="232"/>
                      </a:cubicBezTo>
                      <a:cubicBezTo>
                        <a:pt x="474" y="107"/>
                        <a:pt x="277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6" name="Google Shape;76;p3"/>
              <p:cNvCxnSpPr/>
              <p:nvPr/>
            </p:nvCxnSpPr>
            <p:spPr>
              <a:xfrm>
                <a:off x="1309938" y="4795213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2527975" y="4795213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>
                <a:off x="1979475" y="5033350"/>
                <a:ext cx="743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>
                <a:off x="5970088" y="5033350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3"/>
              <p:cNvCxnSpPr/>
              <p:nvPr/>
            </p:nvCxnSpPr>
            <p:spPr>
              <a:xfrm>
                <a:off x="7219975" y="5033350"/>
                <a:ext cx="743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" name="Google Shape;81;p3"/>
            <p:cNvCxnSpPr/>
            <p:nvPr/>
          </p:nvCxnSpPr>
          <p:spPr>
            <a:xfrm>
              <a:off x="2974950" y="4362238"/>
              <a:ext cx="76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917700" y="4029225"/>
              <a:ext cx="392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3078550" y="4029225"/>
              <a:ext cx="1021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34"/>
          <p:cNvGrpSpPr/>
          <p:nvPr/>
        </p:nvGrpSpPr>
        <p:grpSpPr>
          <a:xfrm>
            <a:off x="-662505" y="3646927"/>
            <a:ext cx="10666025" cy="1816351"/>
            <a:chOff x="-662505" y="3646927"/>
            <a:chExt cx="10666025" cy="1816351"/>
          </a:xfrm>
        </p:grpSpPr>
        <p:sp>
          <p:nvSpPr>
            <p:cNvPr id="2141" name="Google Shape;2141;p34"/>
            <p:cNvSpPr/>
            <p:nvPr/>
          </p:nvSpPr>
          <p:spPr>
            <a:xfrm>
              <a:off x="-47112" y="4628850"/>
              <a:ext cx="9238200" cy="51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42" name="Google Shape;2142;p34"/>
            <p:cNvGrpSpPr/>
            <p:nvPr/>
          </p:nvGrpSpPr>
          <p:grpSpPr>
            <a:xfrm>
              <a:off x="-662505" y="3890008"/>
              <a:ext cx="10394705" cy="738942"/>
              <a:chOff x="-662505" y="3890008"/>
              <a:chExt cx="10394705" cy="738942"/>
            </a:xfrm>
          </p:grpSpPr>
          <p:grpSp>
            <p:nvGrpSpPr>
              <p:cNvPr id="2143" name="Google Shape;2143;p34"/>
              <p:cNvGrpSpPr/>
              <p:nvPr/>
            </p:nvGrpSpPr>
            <p:grpSpPr>
              <a:xfrm>
                <a:off x="-514350" y="3890010"/>
                <a:ext cx="10246550" cy="738940"/>
                <a:chOff x="-9335919" y="3367263"/>
                <a:chExt cx="14265000" cy="1028734"/>
              </a:xfrm>
            </p:grpSpPr>
            <p:grpSp>
              <p:nvGrpSpPr>
                <p:cNvPr id="2144" name="Google Shape;2144;p34"/>
                <p:cNvGrpSpPr/>
                <p:nvPr/>
              </p:nvGrpSpPr>
              <p:grpSpPr>
                <a:xfrm flipH="1">
                  <a:off x="73" y="3367263"/>
                  <a:ext cx="4617479" cy="1028691"/>
                  <a:chOff x="677262" y="2689705"/>
                  <a:chExt cx="1755629" cy="391122"/>
                </a:xfrm>
              </p:grpSpPr>
              <p:sp>
                <p:nvSpPr>
                  <p:cNvPr id="2145" name="Google Shape;2145;p34"/>
                  <p:cNvSpPr/>
                  <p:nvPr/>
                </p:nvSpPr>
                <p:spPr>
                  <a:xfrm>
                    <a:off x="1232791" y="2689705"/>
                    <a:ext cx="430447" cy="39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6" name="Google Shape;2146;p34"/>
                  <p:cNvSpPr/>
                  <p:nvPr/>
                </p:nvSpPr>
                <p:spPr>
                  <a:xfrm>
                    <a:off x="798688" y="2786100"/>
                    <a:ext cx="327964" cy="294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7" name="Google Shape;2147;p34"/>
                  <p:cNvSpPr/>
                  <p:nvPr/>
                </p:nvSpPr>
                <p:spPr>
                  <a:xfrm>
                    <a:off x="1128155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8" name="Google Shape;2148;p34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9" name="Google Shape;2149;p34"/>
                  <p:cNvSpPr/>
                  <p:nvPr/>
                </p:nvSpPr>
                <p:spPr>
                  <a:xfrm>
                    <a:off x="2207718" y="2849258"/>
                    <a:ext cx="111681" cy="23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6772" extrusionOk="0">
                        <a:moveTo>
                          <a:pt x="1" y="0"/>
                        </a:moveTo>
                        <a:lnTo>
                          <a:pt x="1" y="6771"/>
                        </a:lnTo>
                        <a:lnTo>
                          <a:pt x="3266" y="6771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0" name="Google Shape;2150;p34"/>
                  <p:cNvSpPr/>
                  <p:nvPr/>
                </p:nvSpPr>
                <p:spPr>
                  <a:xfrm>
                    <a:off x="2320902" y="2907218"/>
                    <a:ext cx="111989" cy="173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5" h="5077" extrusionOk="0">
                        <a:moveTo>
                          <a:pt x="1687" y="0"/>
                        </a:moveTo>
                        <a:cubicBezTo>
                          <a:pt x="1125" y="286"/>
                          <a:pt x="563" y="571"/>
                          <a:pt x="0" y="857"/>
                        </a:cubicBezTo>
                        <a:lnTo>
                          <a:pt x="0" y="5076"/>
                        </a:lnTo>
                        <a:lnTo>
                          <a:pt x="3275" y="5076"/>
                        </a:lnTo>
                        <a:lnTo>
                          <a:pt x="3275" y="857"/>
                        </a:lnTo>
                        <a:cubicBezTo>
                          <a:pt x="2739" y="571"/>
                          <a:pt x="2213" y="286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1" name="Google Shape;2151;p34"/>
                  <p:cNvSpPr/>
                  <p:nvPr/>
                </p:nvSpPr>
                <p:spPr>
                  <a:xfrm>
                    <a:off x="1988392" y="2913305"/>
                    <a:ext cx="194672" cy="167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" h="4899" extrusionOk="0">
                        <a:moveTo>
                          <a:pt x="1" y="1"/>
                        </a:moveTo>
                        <a:lnTo>
                          <a:pt x="1" y="4898"/>
                        </a:lnTo>
                        <a:lnTo>
                          <a:pt x="5692" y="4898"/>
                        </a:lnTo>
                        <a:lnTo>
                          <a:pt x="5692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2" name="Google Shape;2152;p34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2153" name="Google Shape;2153;p34"/>
                <p:cNvCxnSpPr/>
                <p:nvPr/>
              </p:nvCxnSpPr>
              <p:spPr>
                <a:xfrm>
                  <a:off x="-9335919" y="4395997"/>
                  <a:ext cx="14265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54" name="Google Shape;2154;p34"/>
              <p:cNvGrpSpPr/>
              <p:nvPr/>
            </p:nvGrpSpPr>
            <p:grpSpPr>
              <a:xfrm flipH="1">
                <a:off x="-662505" y="3890008"/>
                <a:ext cx="3316734" cy="738908"/>
                <a:chOff x="677262" y="2689705"/>
                <a:chExt cx="1755629" cy="391122"/>
              </a:xfrm>
            </p:grpSpPr>
            <p:sp>
              <p:nvSpPr>
                <p:cNvPr id="2155" name="Google Shape;2155;p34"/>
                <p:cNvSpPr/>
                <p:nvPr/>
              </p:nvSpPr>
              <p:spPr>
                <a:xfrm>
                  <a:off x="1232791" y="2689705"/>
                  <a:ext cx="430447" cy="39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11438" extrusionOk="0">
                      <a:moveTo>
                        <a:pt x="8377" y="0"/>
                      </a:moveTo>
                      <a:lnTo>
                        <a:pt x="8377" y="4952"/>
                      </a:lnTo>
                      <a:lnTo>
                        <a:pt x="7298" y="4952"/>
                      </a:lnTo>
                      <a:lnTo>
                        <a:pt x="7298" y="3854"/>
                      </a:lnTo>
                      <a:cubicBezTo>
                        <a:pt x="6950" y="3382"/>
                        <a:pt x="6611" y="2909"/>
                        <a:pt x="6263" y="2436"/>
                      </a:cubicBezTo>
                      <a:cubicBezTo>
                        <a:pt x="5379" y="2909"/>
                        <a:pt x="4496" y="3382"/>
                        <a:pt x="3613" y="3854"/>
                      </a:cubicBezTo>
                      <a:lnTo>
                        <a:pt x="3613" y="5184"/>
                      </a:lnTo>
                      <a:lnTo>
                        <a:pt x="2355" y="5184"/>
                      </a:lnTo>
                      <a:lnTo>
                        <a:pt x="2355" y="3694"/>
                      </a:lnTo>
                      <a:lnTo>
                        <a:pt x="0" y="3694"/>
                      </a:lnTo>
                      <a:lnTo>
                        <a:pt x="0" y="11437"/>
                      </a:lnTo>
                      <a:lnTo>
                        <a:pt x="12588" y="11437"/>
                      </a:lnTo>
                      <a:lnTo>
                        <a:pt x="12588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798688" y="2786100"/>
                  <a:ext cx="327964" cy="294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8619" extrusionOk="0">
                      <a:moveTo>
                        <a:pt x="4934" y="1"/>
                      </a:moveTo>
                      <a:lnTo>
                        <a:pt x="4934" y="2570"/>
                      </a:lnTo>
                      <a:lnTo>
                        <a:pt x="2400" y="2570"/>
                      </a:lnTo>
                      <a:lnTo>
                        <a:pt x="2400" y="3310"/>
                      </a:lnTo>
                      <a:cubicBezTo>
                        <a:pt x="2356" y="3257"/>
                        <a:pt x="2320" y="3194"/>
                        <a:pt x="2275" y="3141"/>
                      </a:cubicBezTo>
                      <a:cubicBezTo>
                        <a:pt x="1517" y="3382"/>
                        <a:pt x="759" y="3622"/>
                        <a:pt x="0" y="3863"/>
                      </a:cubicBezTo>
                      <a:lnTo>
                        <a:pt x="0" y="8618"/>
                      </a:lnTo>
                      <a:lnTo>
                        <a:pt x="9591" y="8618"/>
                      </a:lnTo>
                      <a:lnTo>
                        <a:pt x="9591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1128155" y="2912689"/>
                  <a:ext cx="94891" cy="16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" h="4917" extrusionOk="0">
                      <a:moveTo>
                        <a:pt x="0" y="1"/>
                      </a:moveTo>
                      <a:lnTo>
                        <a:pt x="0" y="4916"/>
                      </a:lnTo>
                      <a:lnTo>
                        <a:pt x="2775" y="4916"/>
                      </a:lnTo>
                      <a:lnTo>
                        <a:pt x="2775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1674484" y="2815986"/>
                  <a:ext cx="308747" cy="264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9" h="7745" extrusionOk="0">
                      <a:moveTo>
                        <a:pt x="3623" y="1"/>
                      </a:moveTo>
                      <a:lnTo>
                        <a:pt x="3623" y="3096"/>
                      </a:lnTo>
                      <a:lnTo>
                        <a:pt x="1" y="3096"/>
                      </a:lnTo>
                      <a:lnTo>
                        <a:pt x="1" y="7744"/>
                      </a:lnTo>
                      <a:lnTo>
                        <a:pt x="9029" y="7744"/>
                      </a:lnTo>
                      <a:lnTo>
                        <a:pt x="9029" y="1491"/>
                      </a:lnTo>
                      <a:lnTo>
                        <a:pt x="6317" y="1491"/>
                      </a:lnTo>
                      <a:lnTo>
                        <a:pt x="6317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2207718" y="2849258"/>
                  <a:ext cx="111681" cy="231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6772" extrusionOk="0">
                      <a:moveTo>
                        <a:pt x="1" y="0"/>
                      </a:moveTo>
                      <a:lnTo>
                        <a:pt x="1" y="6771"/>
                      </a:lnTo>
                      <a:lnTo>
                        <a:pt x="3266" y="6771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2320902" y="2907218"/>
                  <a:ext cx="111989" cy="17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5077" extrusionOk="0">
                      <a:moveTo>
                        <a:pt x="1687" y="0"/>
                      </a:moveTo>
                      <a:cubicBezTo>
                        <a:pt x="1125" y="286"/>
                        <a:pt x="563" y="571"/>
                        <a:pt x="0" y="857"/>
                      </a:cubicBezTo>
                      <a:lnTo>
                        <a:pt x="0" y="5076"/>
                      </a:lnTo>
                      <a:lnTo>
                        <a:pt x="3275" y="5076"/>
                      </a:lnTo>
                      <a:lnTo>
                        <a:pt x="3275" y="857"/>
                      </a:lnTo>
                      <a:cubicBezTo>
                        <a:pt x="2739" y="571"/>
                        <a:pt x="2213" y="286"/>
                        <a:pt x="1687" y="0"/>
                      </a:cubicBez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1988392" y="2913305"/>
                  <a:ext cx="194672" cy="16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" h="4899" extrusionOk="0">
                      <a:moveTo>
                        <a:pt x="1" y="1"/>
                      </a:moveTo>
                      <a:lnTo>
                        <a:pt x="1" y="4898"/>
                      </a:lnTo>
                      <a:lnTo>
                        <a:pt x="5692" y="4898"/>
                      </a:lnTo>
                      <a:lnTo>
                        <a:pt x="5692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677262" y="2953279"/>
                  <a:ext cx="111681" cy="127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3730" extrusionOk="0">
                      <a:moveTo>
                        <a:pt x="1089" y="0"/>
                      </a:moveTo>
                      <a:lnTo>
                        <a:pt x="1089" y="1463"/>
                      </a:lnTo>
                      <a:lnTo>
                        <a:pt x="1" y="1463"/>
                      </a:lnTo>
                      <a:lnTo>
                        <a:pt x="1" y="3729"/>
                      </a:lnTo>
                      <a:lnTo>
                        <a:pt x="3266" y="3729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63" name="Google Shape;2163;p34"/>
            <p:cNvGrpSpPr/>
            <p:nvPr/>
          </p:nvGrpSpPr>
          <p:grpSpPr>
            <a:xfrm>
              <a:off x="8373748" y="4224262"/>
              <a:ext cx="1629772" cy="650324"/>
              <a:chOff x="1960934" y="3517015"/>
              <a:chExt cx="492408" cy="196484"/>
            </a:xfrm>
          </p:grpSpPr>
          <p:sp>
            <p:nvSpPr>
              <p:cNvPr id="2164" name="Google Shape;2164;p34"/>
              <p:cNvSpPr/>
              <p:nvPr/>
            </p:nvSpPr>
            <p:spPr>
              <a:xfrm>
                <a:off x="1960934" y="3530112"/>
                <a:ext cx="492408" cy="183388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5363" extrusionOk="0">
                    <a:moveTo>
                      <a:pt x="5505" y="1"/>
                    </a:moveTo>
                    <a:cubicBezTo>
                      <a:pt x="5166" y="1"/>
                      <a:pt x="5086" y="233"/>
                      <a:pt x="5291" y="554"/>
                    </a:cubicBezTo>
                    <a:cubicBezTo>
                      <a:pt x="5219" y="554"/>
                      <a:pt x="5157" y="563"/>
                      <a:pt x="5086" y="563"/>
                    </a:cubicBezTo>
                    <a:cubicBezTo>
                      <a:pt x="4970" y="527"/>
                      <a:pt x="4863" y="500"/>
                      <a:pt x="4764" y="500"/>
                    </a:cubicBezTo>
                    <a:cubicBezTo>
                      <a:pt x="4586" y="500"/>
                      <a:pt x="4488" y="572"/>
                      <a:pt x="4479" y="688"/>
                    </a:cubicBezTo>
                    <a:cubicBezTo>
                      <a:pt x="4345" y="732"/>
                      <a:pt x="4220" y="786"/>
                      <a:pt x="4113" y="848"/>
                    </a:cubicBezTo>
                    <a:cubicBezTo>
                      <a:pt x="4033" y="830"/>
                      <a:pt x="3953" y="822"/>
                      <a:pt x="3881" y="822"/>
                    </a:cubicBezTo>
                    <a:cubicBezTo>
                      <a:pt x="3480" y="822"/>
                      <a:pt x="3382" y="1098"/>
                      <a:pt x="3605" y="1473"/>
                    </a:cubicBezTo>
                    <a:cubicBezTo>
                      <a:pt x="3596" y="1473"/>
                      <a:pt x="3596" y="1482"/>
                      <a:pt x="3596" y="1482"/>
                    </a:cubicBezTo>
                    <a:cubicBezTo>
                      <a:pt x="3373" y="1553"/>
                      <a:pt x="3364" y="1785"/>
                      <a:pt x="3578" y="2079"/>
                    </a:cubicBezTo>
                    <a:cubicBezTo>
                      <a:pt x="3587" y="2097"/>
                      <a:pt x="3587" y="2115"/>
                      <a:pt x="3587" y="2124"/>
                    </a:cubicBezTo>
                    <a:cubicBezTo>
                      <a:pt x="3373" y="2097"/>
                      <a:pt x="3168" y="2079"/>
                      <a:pt x="2971" y="2079"/>
                    </a:cubicBezTo>
                    <a:cubicBezTo>
                      <a:pt x="2900" y="2079"/>
                      <a:pt x="2829" y="2079"/>
                      <a:pt x="2757" y="2088"/>
                    </a:cubicBezTo>
                    <a:cubicBezTo>
                      <a:pt x="2400" y="1731"/>
                      <a:pt x="1865" y="1464"/>
                      <a:pt x="1499" y="1464"/>
                    </a:cubicBezTo>
                    <a:cubicBezTo>
                      <a:pt x="1080" y="1464"/>
                      <a:pt x="1035" y="1794"/>
                      <a:pt x="1383" y="2204"/>
                    </a:cubicBezTo>
                    <a:cubicBezTo>
                      <a:pt x="1473" y="2320"/>
                      <a:pt x="1580" y="2418"/>
                      <a:pt x="1705" y="2517"/>
                    </a:cubicBezTo>
                    <a:cubicBezTo>
                      <a:pt x="1615" y="2624"/>
                      <a:pt x="1562" y="2748"/>
                      <a:pt x="1535" y="2882"/>
                    </a:cubicBezTo>
                    <a:cubicBezTo>
                      <a:pt x="1357" y="2802"/>
                      <a:pt x="1187" y="2748"/>
                      <a:pt x="1035" y="2748"/>
                    </a:cubicBezTo>
                    <a:cubicBezTo>
                      <a:pt x="741" y="2748"/>
                      <a:pt x="670" y="2945"/>
                      <a:pt x="812" y="3212"/>
                    </a:cubicBezTo>
                    <a:cubicBezTo>
                      <a:pt x="679" y="3168"/>
                      <a:pt x="545" y="3132"/>
                      <a:pt x="429" y="3132"/>
                    </a:cubicBezTo>
                    <a:cubicBezTo>
                      <a:pt x="45" y="3132"/>
                      <a:pt x="1" y="3444"/>
                      <a:pt x="322" y="3819"/>
                    </a:cubicBezTo>
                    <a:cubicBezTo>
                      <a:pt x="340" y="3855"/>
                      <a:pt x="366" y="3873"/>
                      <a:pt x="393" y="3899"/>
                    </a:cubicBezTo>
                    <a:cubicBezTo>
                      <a:pt x="322" y="4194"/>
                      <a:pt x="447" y="4559"/>
                      <a:pt x="795" y="4970"/>
                    </a:cubicBezTo>
                    <a:cubicBezTo>
                      <a:pt x="911" y="5113"/>
                      <a:pt x="1035" y="5237"/>
                      <a:pt x="1187" y="5362"/>
                    </a:cubicBezTo>
                    <a:lnTo>
                      <a:pt x="14399" y="5362"/>
                    </a:lnTo>
                    <a:cubicBezTo>
                      <a:pt x="14346" y="5157"/>
                      <a:pt x="14212" y="4934"/>
                      <a:pt x="14016" y="4693"/>
                    </a:cubicBezTo>
                    <a:cubicBezTo>
                      <a:pt x="13703" y="4328"/>
                      <a:pt x="13275" y="3997"/>
                      <a:pt x="12793" y="3721"/>
                    </a:cubicBezTo>
                    <a:cubicBezTo>
                      <a:pt x="12892" y="3605"/>
                      <a:pt x="12838" y="3382"/>
                      <a:pt x="12624" y="3123"/>
                    </a:cubicBezTo>
                    <a:cubicBezTo>
                      <a:pt x="12303" y="2740"/>
                      <a:pt x="11723" y="2427"/>
                      <a:pt x="11339" y="2427"/>
                    </a:cubicBezTo>
                    <a:cubicBezTo>
                      <a:pt x="11205" y="2427"/>
                      <a:pt x="11116" y="2463"/>
                      <a:pt x="11063" y="2525"/>
                    </a:cubicBezTo>
                    <a:cubicBezTo>
                      <a:pt x="10768" y="2356"/>
                      <a:pt x="10456" y="2249"/>
                      <a:pt x="10206" y="2231"/>
                    </a:cubicBezTo>
                    <a:cubicBezTo>
                      <a:pt x="10233" y="2062"/>
                      <a:pt x="10144" y="1830"/>
                      <a:pt x="9921" y="1580"/>
                    </a:cubicBezTo>
                    <a:cubicBezTo>
                      <a:pt x="9493" y="1071"/>
                      <a:pt x="8734" y="661"/>
                      <a:pt x="8226" y="661"/>
                    </a:cubicBezTo>
                    <a:cubicBezTo>
                      <a:pt x="7940" y="661"/>
                      <a:pt x="7798" y="795"/>
                      <a:pt x="7807" y="1009"/>
                    </a:cubicBezTo>
                    <a:cubicBezTo>
                      <a:pt x="7708" y="973"/>
                      <a:pt x="7601" y="938"/>
                      <a:pt x="7503" y="902"/>
                    </a:cubicBezTo>
                    <a:cubicBezTo>
                      <a:pt x="7289" y="697"/>
                      <a:pt x="6977" y="545"/>
                      <a:pt x="6763" y="545"/>
                    </a:cubicBezTo>
                    <a:cubicBezTo>
                      <a:pt x="6718" y="545"/>
                      <a:pt x="6691" y="554"/>
                      <a:pt x="6665" y="563"/>
                    </a:cubicBezTo>
                    <a:cubicBezTo>
                      <a:pt x="6335" y="242"/>
                      <a:pt x="5844" y="1"/>
                      <a:pt x="5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4"/>
              <p:cNvSpPr/>
              <p:nvPr/>
            </p:nvSpPr>
            <p:spPr>
              <a:xfrm>
                <a:off x="2165316" y="3517015"/>
                <a:ext cx="27801" cy="1894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54" extrusionOk="0">
                    <a:moveTo>
                      <a:pt x="179" y="0"/>
                    </a:moveTo>
                    <a:cubicBezTo>
                      <a:pt x="19" y="0"/>
                      <a:pt x="1" y="125"/>
                      <a:pt x="135" y="277"/>
                    </a:cubicBezTo>
                    <a:cubicBezTo>
                      <a:pt x="259" y="428"/>
                      <a:pt x="491" y="553"/>
                      <a:pt x="643" y="553"/>
                    </a:cubicBezTo>
                    <a:cubicBezTo>
                      <a:pt x="795" y="553"/>
                      <a:pt x="813" y="428"/>
                      <a:pt x="688" y="277"/>
                    </a:cubicBezTo>
                    <a:cubicBezTo>
                      <a:pt x="554" y="125"/>
                      <a:pt x="331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4"/>
              <p:cNvSpPr/>
              <p:nvPr/>
            </p:nvSpPr>
            <p:spPr>
              <a:xfrm>
                <a:off x="2215959" y="3526453"/>
                <a:ext cx="22911" cy="1559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6" extrusionOk="0">
                    <a:moveTo>
                      <a:pt x="143" y="1"/>
                    </a:moveTo>
                    <a:cubicBezTo>
                      <a:pt x="18" y="1"/>
                      <a:pt x="1" y="99"/>
                      <a:pt x="108" y="224"/>
                    </a:cubicBezTo>
                    <a:cubicBezTo>
                      <a:pt x="215" y="358"/>
                      <a:pt x="402" y="456"/>
                      <a:pt x="527" y="456"/>
                    </a:cubicBezTo>
                    <a:cubicBezTo>
                      <a:pt x="652" y="456"/>
                      <a:pt x="670" y="358"/>
                      <a:pt x="563" y="224"/>
                    </a:cubicBezTo>
                    <a:cubicBezTo>
                      <a:pt x="456" y="99"/>
                      <a:pt x="268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4"/>
              <p:cNvSpPr/>
              <p:nvPr/>
            </p:nvSpPr>
            <p:spPr>
              <a:xfrm>
                <a:off x="2204059" y="3542012"/>
                <a:ext cx="15285" cy="1070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3" extrusionOk="0">
                    <a:moveTo>
                      <a:pt x="90" y="1"/>
                    </a:moveTo>
                    <a:cubicBezTo>
                      <a:pt x="10" y="1"/>
                      <a:pt x="1" y="72"/>
                      <a:pt x="72" y="152"/>
                    </a:cubicBezTo>
                    <a:cubicBezTo>
                      <a:pt x="143" y="242"/>
                      <a:pt x="268" y="313"/>
                      <a:pt x="358" y="313"/>
                    </a:cubicBezTo>
                    <a:cubicBezTo>
                      <a:pt x="438" y="313"/>
                      <a:pt x="447" y="242"/>
                      <a:pt x="375" y="152"/>
                    </a:cubicBezTo>
                    <a:cubicBezTo>
                      <a:pt x="304" y="72"/>
                      <a:pt x="17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8" name="Google Shape;2168;p34"/>
            <p:cNvGrpSpPr/>
            <p:nvPr/>
          </p:nvGrpSpPr>
          <p:grpSpPr>
            <a:xfrm>
              <a:off x="-212009" y="4724355"/>
              <a:ext cx="1850199" cy="738923"/>
              <a:chOff x="1200750" y="3467296"/>
              <a:chExt cx="754752" cy="301429"/>
            </a:xfrm>
          </p:grpSpPr>
          <p:sp>
            <p:nvSpPr>
              <p:cNvPr id="2169" name="Google Shape;2169;p34"/>
              <p:cNvSpPr/>
              <p:nvPr/>
            </p:nvSpPr>
            <p:spPr>
              <a:xfrm>
                <a:off x="12007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4"/>
              <p:cNvSpPr/>
              <p:nvPr/>
            </p:nvSpPr>
            <p:spPr>
              <a:xfrm>
                <a:off x="15143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4"/>
              <p:cNvSpPr/>
              <p:nvPr/>
            </p:nvSpPr>
            <p:spPr>
              <a:xfrm>
                <a:off x="1591836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4"/>
              <p:cNvSpPr/>
              <p:nvPr/>
            </p:nvSpPr>
            <p:spPr>
              <a:xfrm>
                <a:off x="15735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73" name="Google Shape;2173;p34"/>
            <p:cNvCxnSpPr/>
            <p:nvPr/>
          </p:nvCxnSpPr>
          <p:spPr>
            <a:xfrm>
              <a:off x="5526250" y="4826950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4" name="Google Shape;2174;p34"/>
            <p:cNvCxnSpPr/>
            <p:nvPr/>
          </p:nvCxnSpPr>
          <p:spPr>
            <a:xfrm>
              <a:off x="1119663" y="4924213"/>
              <a:ext cx="699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5" name="Google Shape;2175;p34"/>
            <p:cNvCxnSpPr/>
            <p:nvPr/>
          </p:nvCxnSpPr>
          <p:spPr>
            <a:xfrm>
              <a:off x="2279188" y="4724313"/>
              <a:ext cx="63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6" name="Google Shape;2176;p34"/>
            <p:cNvCxnSpPr/>
            <p:nvPr/>
          </p:nvCxnSpPr>
          <p:spPr>
            <a:xfrm>
              <a:off x="8373750" y="5031300"/>
              <a:ext cx="74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7" name="Google Shape;2177;p34"/>
            <p:cNvCxnSpPr/>
            <p:nvPr/>
          </p:nvCxnSpPr>
          <p:spPr>
            <a:xfrm>
              <a:off x="6545925" y="4924213"/>
              <a:ext cx="1409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8" name="Google Shape;2178;p34"/>
            <p:cNvCxnSpPr/>
            <p:nvPr/>
          </p:nvCxnSpPr>
          <p:spPr>
            <a:xfrm>
              <a:off x="7512525" y="4724313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9" name="Google Shape;2179;p34"/>
            <p:cNvCxnSpPr/>
            <p:nvPr/>
          </p:nvCxnSpPr>
          <p:spPr>
            <a:xfrm>
              <a:off x="5928138" y="496461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0" name="Google Shape;2180;p34"/>
            <p:cNvCxnSpPr/>
            <p:nvPr/>
          </p:nvCxnSpPr>
          <p:spPr>
            <a:xfrm>
              <a:off x="3560838" y="49242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81" name="Google Shape;2181;p34"/>
            <p:cNvSpPr/>
            <p:nvPr/>
          </p:nvSpPr>
          <p:spPr>
            <a:xfrm>
              <a:off x="-190499" y="3646927"/>
              <a:ext cx="786676" cy="1121820"/>
            </a:xfrm>
            <a:custGeom>
              <a:avLst/>
              <a:gdLst/>
              <a:ahLst/>
              <a:cxnLst/>
              <a:rect l="l" t="t" r="r" b="b"/>
              <a:pathLst>
                <a:path w="4248" h="6058" extrusionOk="0">
                  <a:moveTo>
                    <a:pt x="2195" y="0"/>
                  </a:moveTo>
                  <a:cubicBezTo>
                    <a:pt x="1955" y="0"/>
                    <a:pt x="1749" y="81"/>
                    <a:pt x="1624" y="197"/>
                  </a:cubicBezTo>
                  <a:cubicBezTo>
                    <a:pt x="1553" y="179"/>
                    <a:pt x="1473" y="161"/>
                    <a:pt x="1393" y="161"/>
                  </a:cubicBezTo>
                  <a:cubicBezTo>
                    <a:pt x="1027" y="161"/>
                    <a:pt x="723" y="411"/>
                    <a:pt x="723" y="723"/>
                  </a:cubicBezTo>
                  <a:cubicBezTo>
                    <a:pt x="723" y="723"/>
                    <a:pt x="723" y="732"/>
                    <a:pt x="723" y="732"/>
                  </a:cubicBezTo>
                  <a:cubicBezTo>
                    <a:pt x="402" y="866"/>
                    <a:pt x="179" y="1187"/>
                    <a:pt x="179" y="1570"/>
                  </a:cubicBezTo>
                  <a:cubicBezTo>
                    <a:pt x="179" y="1677"/>
                    <a:pt x="197" y="1784"/>
                    <a:pt x="233" y="1883"/>
                  </a:cubicBezTo>
                  <a:cubicBezTo>
                    <a:pt x="90" y="1990"/>
                    <a:pt x="1" y="2150"/>
                    <a:pt x="1" y="2338"/>
                  </a:cubicBezTo>
                  <a:cubicBezTo>
                    <a:pt x="1" y="2454"/>
                    <a:pt x="37" y="2561"/>
                    <a:pt x="99" y="2650"/>
                  </a:cubicBezTo>
                  <a:cubicBezTo>
                    <a:pt x="37" y="2721"/>
                    <a:pt x="1" y="2810"/>
                    <a:pt x="1" y="2891"/>
                  </a:cubicBezTo>
                  <a:cubicBezTo>
                    <a:pt x="1" y="3096"/>
                    <a:pt x="197" y="3274"/>
                    <a:pt x="474" y="3363"/>
                  </a:cubicBezTo>
                  <a:cubicBezTo>
                    <a:pt x="295" y="3444"/>
                    <a:pt x="179" y="3569"/>
                    <a:pt x="179" y="3702"/>
                  </a:cubicBezTo>
                  <a:cubicBezTo>
                    <a:pt x="179" y="3961"/>
                    <a:pt x="599" y="4166"/>
                    <a:pt x="1125" y="4166"/>
                  </a:cubicBezTo>
                  <a:cubicBezTo>
                    <a:pt x="1187" y="4166"/>
                    <a:pt x="1250" y="4166"/>
                    <a:pt x="1303" y="4157"/>
                  </a:cubicBezTo>
                  <a:cubicBezTo>
                    <a:pt x="1419" y="4247"/>
                    <a:pt x="1562" y="4291"/>
                    <a:pt x="1732" y="4291"/>
                  </a:cubicBezTo>
                  <a:cubicBezTo>
                    <a:pt x="1803" y="4291"/>
                    <a:pt x="1874" y="4282"/>
                    <a:pt x="1946" y="4264"/>
                  </a:cubicBezTo>
                  <a:cubicBezTo>
                    <a:pt x="1972" y="5032"/>
                    <a:pt x="1981" y="5567"/>
                    <a:pt x="1981" y="5692"/>
                  </a:cubicBezTo>
                  <a:cubicBezTo>
                    <a:pt x="1981" y="5745"/>
                    <a:pt x="1963" y="5852"/>
                    <a:pt x="1865" y="5968"/>
                  </a:cubicBezTo>
                  <a:cubicBezTo>
                    <a:pt x="1830" y="6004"/>
                    <a:pt x="1794" y="6040"/>
                    <a:pt x="1767" y="6058"/>
                  </a:cubicBezTo>
                  <a:lnTo>
                    <a:pt x="2240" y="6058"/>
                  </a:lnTo>
                  <a:cubicBezTo>
                    <a:pt x="2213" y="5487"/>
                    <a:pt x="2195" y="4907"/>
                    <a:pt x="2178" y="4327"/>
                  </a:cubicBezTo>
                  <a:lnTo>
                    <a:pt x="2178" y="4327"/>
                  </a:lnTo>
                  <a:cubicBezTo>
                    <a:pt x="2231" y="4336"/>
                    <a:pt x="2285" y="4345"/>
                    <a:pt x="2338" y="4345"/>
                  </a:cubicBezTo>
                  <a:cubicBezTo>
                    <a:pt x="2552" y="4345"/>
                    <a:pt x="2731" y="4256"/>
                    <a:pt x="2820" y="4131"/>
                  </a:cubicBezTo>
                  <a:cubicBezTo>
                    <a:pt x="2891" y="4175"/>
                    <a:pt x="2972" y="4211"/>
                    <a:pt x="3070" y="4211"/>
                  </a:cubicBezTo>
                  <a:cubicBezTo>
                    <a:pt x="3266" y="4211"/>
                    <a:pt x="3427" y="4077"/>
                    <a:pt x="3427" y="3925"/>
                  </a:cubicBezTo>
                  <a:cubicBezTo>
                    <a:pt x="3427" y="3917"/>
                    <a:pt x="3427" y="3917"/>
                    <a:pt x="3427" y="3917"/>
                  </a:cubicBezTo>
                  <a:cubicBezTo>
                    <a:pt x="3462" y="3934"/>
                    <a:pt x="3507" y="3943"/>
                    <a:pt x="3543" y="3943"/>
                  </a:cubicBezTo>
                  <a:cubicBezTo>
                    <a:pt x="3766" y="3943"/>
                    <a:pt x="3944" y="3694"/>
                    <a:pt x="3944" y="3390"/>
                  </a:cubicBezTo>
                  <a:cubicBezTo>
                    <a:pt x="3944" y="3194"/>
                    <a:pt x="3864" y="3024"/>
                    <a:pt x="3757" y="2926"/>
                  </a:cubicBezTo>
                  <a:cubicBezTo>
                    <a:pt x="3783" y="2917"/>
                    <a:pt x="3810" y="2900"/>
                    <a:pt x="3828" y="2882"/>
                  </a:cubicBezTo>
                  <a:cubicBezTo>
                    <a:pt x="4069" y="2801"/>
                    <a:pt x="4247" y="2462"/>
                    <a:pt x="4247" y="2061"/>
                  </a:cubicBezTo>
                  <a:cubicBezTo>
                    <a:pt x="4247" y="1633"/>
                    <a:pt x="4042" y="1285"/>
                    <a:pt x="3783" y="1231"/>
                  </a:cubicBezTo>
                  <a:cubicBezTo>
                    <a:pt x="3703" y="866"/>
                    <a:pt x="3444" y="607"/>
                    <a:pt x="3150" y="607"/>
                  </a:cubicBezTo>
                  <a:cubicBezTo>
                    <a:pt x="3061" y="607"/>
                    <a:pt x="2980" y="625"/>
                    <a:pt x="2900" y="669"/>
                  </a:cubicBezTo>
                  <a:cubicBezTo>
                    <a:pt x="2900" y="643"/>
                    <a:pt x="2909" y="616"/>
                    <a:pt x="2909" y="589"/>
                  </a:cubicBezTo>
                  <a:cubicBezTo>
                    <a:pt x="2909" y="544"/>
                    <a:pt x="2900" y="500"/>
                    <a:pt x="2891" y="455"/>
                  </a:cubicBezTo>
                  <a:cubicBezTo>
                    <a:pt x="2891" y="455"/>
                    <a:pt x="2891" y="446"/>
                    <a:pt x="2891" y="437"/>
                  </a:cubicBezTo>
                  <a:cubicBezTo>
                    <a:pt x="2891" y="197"/>
                    <a:pt x="2579" y="0"/>
                    <a:pt x="2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2" name="Google Shape;2182;p34"/>
            <p:cNvGrpSpPr/>
            <p:nvPr/>
          </p:nvGrpSpPr>
          <p:grpSpPr>
            <a:xfrm>
              <a:off x="3247820" y="4266033"/>
              <a:ext cx="2808885" cy="1121828"/>
              <a:chOff x="1200750" y="3467296"/>
              <a:chExt cx="754752" cy="301429"/>
            </a:xfrm>
          </p:grpSpPr>
          <p:sp>
            <p:nvSpPr>
              <p:cNvPr id="2183" name="Google Shape;2183;p34"/>
              <p:cNvSpPr/>
              <p:nvPr/>
            </p:nvSpPr>
            <p:spPr>
              <a:xfrm>
                <a:off x="12007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4"/>
              <p:cNvSpPr/>
              <p:nvPr/>
            </p:nvSpPr>
            <p:spPr>
              <a:xfrm>
                <a:off x="15143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4"/>
              <p:cNvSpPr/>
              <p:nvPr/>
            </p:nvSpPr>
            <p:spPr>
              <a:xfrm>
                <a:off x="1591836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4"/>
              <p:cNvSpPr/>
              <p:nvPr/>
            </p:nvSpPr>
            <p:spPr>
              <a:xfrm>
                <a:off x="15735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87" name="Google Shape;2187;p34"/>
            <p:cNvCxnSpPr/>
            <p:nvPr/>
          </p:nvCxnSpPr>
          <p:spPr>
            <a:xfrm>
              <a:off x="2470563" y="503128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88" name="Google Shape;2188;p34"/>
          <p:cNvSpPr/>
          <p:nvPr/>
        </p:nvSpPr>
        <p:spPr>
          <a:xfrm>
            <a:off x="-531169" y="14576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34"/>
          <p:cNvSpPr/>
          <p:nvPr/>
        </p:nvSpPr>
        <p:spPr>
          <a:xfrm>
            <a:off x="-5" y="312263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34"/>
          <p:cNvSpPr/>
          <p:nvPr/>
        </p:nvSpPr>
        <p:spPr>
          <a:xfrm>
            <a:off x="7550593" y="141738"/>
            <a:ext cx="774106" cy="170526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4"/>
          <p:cNvSpPr/>
          <p:nvPr/>
        </p:nvSpPr>
        <p:spPr>
          <a:xfrm>
            <a:off x="8147106" y="1376271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5"/>
          <p:cNvSpPr/>
          <p:nvPr/>
        </p:nvSpPr>
        <p:spPr>
          <a:xfrm>
            <a:off x="-244219" y="13644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35"/>
          <p:cNvSpPr/>
          <p:nvPr/>
        </p:nvSpPr>
        <p:spPr>
          <a:xfrm>
            <a:off x="1038120" y="29628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5"/>
          <p:cNvSpPr/>
          <p:nvPr/>
        </p:nvSpPr>
        <p:spPr>
          <a:xfrm>
            <a:off x="7656793" y="260138"/>
            <a:ext cx="774106" cy="170526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5"/>
          <p:cNvSpPr/>
          <p:nvPr/>
        </p:nvSpPr>
        <p:spPr>
          <a:xfrm>
            <a:off x="4572002" y="144773"/>
            <a:ext cx="1006534" cy="221350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5"/>
          <p:cNvGrpSpPr/>
          <p:nvPr/>
        </p:nvGrpSpPr>
        <p:grpSpPr>
          <a:xfrm>
            <a:off x="-5550604" y="1582455"/>
            <a:ext cx="20245216" cy="4496073"/>
            <a:chOff x="-5550604" y="1582455"/>
            <a:chExt cx="20245216" cy="4496073"/>
          </a:xfrm>
        </p:grpSpPr>
        <p:sp>
          <p:nvSpPr>
            <p:cNvPr id="2198" name="Google Shape;2198;p35"/>
            <p:cNvSpPr/>
            <p:nvPr/>
          </p:nvSpPr>
          <p:spPr>
            <a:xfrm>
              <a:off x="-57475" y="4628850"/>
              <a:ext cx="9238200" cy="51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9" name="Google Shape;2199;p35"/>
            <p:cNvGrpSpPr/>
            <p:nvPr/>
          </p:nvGrpSpPr>
          <p:grpSpPr>
            <a:xfrm>
              <a:off x="6457645" y="3495028"/>
              <a:ext cx="3254546" cy="1300196"/>
              <a:chOff x="2540535" y="3592654"/>
              <a:chExt cx="564388" cy="225482"/>
            </a:xfrm>
          </p:grpSpPr>
          <p:sp>
            <p:nvSpPr>
              <p:cNvPr id="2200" name="Google Shape;2200;p35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5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5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5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4" name="Google Shape;2204;p35"/>
            <p:cNvGrpSpPr/>
            <p:nvPr/>
          </p:nvGrpSpPr>
          <p:grpSpPr>
            <a:xfrm>
              <a:off x="3076935" y="4314708"/>
              <a:ext cx="2682464" cy="1071278"/>
              <a:chOff x="1053350" y="3467296"/>
              <a:chExt cx="754752" cy="301429"/>
            </a:xfrm>
          </p:grpSpPr>
          <p:sp>
            <p:nvSpPr>
              <p:cNvPr id="2205" name="Google Shape;2205;p35"/>
              <p:cNvSpPr/>
              <p:nvPr/>
            </p:nvSpPr>
            <p:spPr>
              <a:xfrm>
                <a:off x="10533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5"/>
              <p:cNvSpPr/>
              <p:nvPr/>
            </p:nvSpPr>
            <p:spPr>
              <a:xfrm>
                <a:off x="13669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5"/>
              <p:cNvSpPr/>
              <p:nvPr/>
            </p:nvSpPr>
            <p:spPr>
              <a:xfrm>
                <a:off x="1444435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5"/>
              <p:cNvSpPr/>
              <p:nvPr/>
            </p:nvSpPr>
            <p:spPr>
              <a:xfrm>
                <a:off x="14261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09" name="Google Shape;2209;p35"/>
            <p:cNvCxnSpPr/>
            <p:nvPr/>
          </p:nvCxnSpPr>
          <p:spPr>
            <a:xfrm>
              <a:off x="2167075" y="506393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0" name="Google Shape;2210;p35"/>
            <p:cNvCxnSpPr/>
            <p:nvPr/>
          </p:nvCxnSpPr>
          <p:spPr>
            <a:xfrm>
              <a:off x="2527975" y="4795213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1" name="Google Shape;2211;p35"/>
            <p:cNvCxnSpPr/>
            <p:nvPr/>
          </p:nvCxnSpPr>
          <p:spPr>
            <a:xfrm>
              <a:off x="5626425" y="4795213"/>
              <a:ext cx="76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2" name="Google Shape;2212;p35"/>
            <p:cNvCxnSpPr/>
            <p:nvPr/>
          </p:nvCxnSpPr>
          <p:spPr>
            <a:xfrm>
              <a:off x="6732825" y="488848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3" name="Google Shape;2213;p35"/>
            <p:cNvCxnSpPr/>
            <p:nvPr/>
          </p:nvCxnSpPr>
          <p:spPr>
            <a:xfrm>
              <a:off x="566925" y="5063938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4" name="Google Shape;2214;p35"/>
            <p:cNvCxnSpPr/>
            <p:nvPr/>
          </p:nvCxnSpPr>
          <p:spPr>
            <a:xfrm>
              <a:off x="6308350" y="5063938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15" name="Google Shape;2215;p35"/>
            <p:cNvGrpSpPr/>
            <p:nvPr/>
          </p:nvGrpSpPr>
          <p:grpSpPr>
            <a:xfrm>
              <a:off x="111388" y="3803392"/>
              <a:ext cx="2575022" cy="1028761"/>
              <a:chOff x="2540535" y="3592654"/>
              <a:chExt cx="564388" cy="225482"/>
            </a:xfrm>
          </p:grpSpPr>
          <p:sp>
            <p:nvSpPr>
              <p:cNvPr id="2216" name="Google Shape;2216;p35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5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5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5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35"/>
            <p:cNvGrpSpPr/>
            <p:nvPr/>
          </p:nvGrpSpPr>
          <p:grpSpPr>
            <a:xfrm>
              <a:off x="-5550604" y="1582455"/>
              <a:ext cx="7961781" cy="4496061"/>
              <a:chOff x="-6144820" y="1422085"/>
              <a:chExt cx="5121434" cy="2892101"/>
            </a:xfrm>
          </p:grpSpPr>
          <p:grpSp>
            <p:nvGrpSpPr>
              <p:cNvPr id="2221" name="Google Shape;2221;p35"/>
              <p:cNvGrpSpPr/>
              <p:nvPr/>
            </p:nvGrpSpPr>
            <p:grpSpPr>
              <a:xfrm>
                <a:off x="-5789361" y="2258130"/>
                <a:ext cx="1748178" cy="1750707"/>
                <a:chOff x="5921163" y="3678641"/>
                <a:chExt cx="250933" cy="251311"/>
              </a:xfrm>
            </p:grpSpPr>
            <p:sp>
              <p:nvSpPr>
                <p:cNvPr id="2222" name="Google Shape;2222;p35"/>
                <p:cNvSpPr/>
                <p:nvPr/>
              </p:nvSpPr>
              <p:spPr>
                <a:xfrm>
                  <a:off x="6046401" y="3678641"/>
                  <a:ext cx="3060" cy="12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0"/>
                      </a:moveTo>
                      <a:cubicBezTo>
                        <a:pt x="54" y="0"/>
                        <a:pt x="45" y="9"/>
                        <a:pt x="45" y="18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8"/>
                      </a:lnTo>
                      <a:cubicBezTo>
                        <a:pt x="72" y="9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5"/>
                <p:cNvSpPr/>
                <p:nvPr/>
              </p:nvSpPr>
              <p:spPr>
                <a:xfrm>
                  <a:off x="6046401" y="3707813"/>
                  <a:ext cx="81562" cy="9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0"/>
                      </a:moveTo>
                      <a:cubicBezTo>
                        <a:pt x="1937" y="0"/>
                        <a:pt x="1928" y="0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37" y="18"/>
                      </a:lnTo>
                      <a:cubicBezTo>
                        <a:pt x="1946" y="18"/>
                        <a:pt x="1946" y="9"/>
                        <a:pt x="1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5"/>
                <p:cNvSpPr/>
                <p:nvPr/>
              </p:nvSpPr>
              <p:spPr>
                <a:xfrm>
                  <a:off x="6046401" y="3804256"/>
                  <a:ext cx="125696" cy="15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6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0"/>
                        <a:pt x="10" y="19"/>
                        <a:pt x="10" y="19"/>
                      </a:cubicBezTo>
                      <a:cubicBezTo>
                        <a:pt x="10" y="19"/>
                        <a:pt x="2980" y="375"/>
                        <a:pt x="2989" y="375"/>
                      </a:cubicBezTo>
                      <a:cubicBezTo>
                        <a:pt x="2989" y="375"/>
                        <a:pt x="2998" y="375"/>
                        <a:pt x="2998" y="367"/>
                      </a:cubicBezTo>
                      <a:cubicBezTo>
                        <a:pt x="2998" y="358"/>
                        <a:pt x="2989" y="358"/>
                        <a:pt x="2989" y="358"/>
                      </a:cubicBezTo>
                      <a:cubicBezTo>
                        <a:pt x="2989" y="358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5"/>
                <p:cNvSpPr/>
                <p:nvPr/>
              </p:nvSpPr>
              <p:spPr>
                <a:xfrm>
                  <a:off x="6046401" y="3804256"/>
                  <a:ext cx="56498" cy="1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0"/>
                      </a:cubicBezTo>
                      <a:lnTo>
                        <a:pt x="1321" y="2704"/>
                      </a:lnTo>
                      <a:lnTo>
                        <a:pt x="1339" y="2704"/>
                      </a:lnTo>
                      <a:cubicBezTo>
                        <a:pt x="1348" y="2704"/>
                        <a:pt x="1348" y="2695"/>
                        <a:pt x="1348" y="2686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35"/>
                <p:cNvSpPr/>
                <p:nvPr/>
              </p:nvSpPr>
              <p:spPr>
                <a:xfrm>
                  <a:off x="5982105" y="3804256"/>
                  <a:ext cx="65467" cy="10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88" extrusionOk="0">
                      <a:moveTo>
                        <a:pt x="1544" y="1"/>
                      </a:moveTo>
                      <a:lnTo>
                        <a:pt x="9" y="2570"/>
                      </a:lnTo>
                      <a:cubicBezTo>
                        <a:pt x="0" y="2579"/>
                        <a:pt x="0" y="2588"/>
                        <a:pt x="18" y="2588"/>
                      </a:cubicBezTo>
                      <a:lnTo>
                        <a:pt x="27" y="2588"/>
                      </a:lnTo>
                      <a:lnTo>
                        <a:pt x="1562" y="19"/>
                      </a:lnTo>
                      <a:cubicBezTo>
                        <a:pt x="1562" y="10"/>
                        <a:pt x="1562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35"/>
                <p:cNvSpPr/>
                <p:nvPr/>
              </p:nvSpPr>
              <p:spPr>
                <a:xfrm>
                  <a:off x="5921163" y="3804256"/>
                  <a:ext cx="126408" cy="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5" extrusionOk="0">
                      <a:moveTo>
                        <a:pt x="3007" y="1"/>
                      </a:moveTo>
                      <a:lnTo>
                        <a:pt x="9" y="108"/>
                      </a:lnTo>
                      <a:cubicBezTo>
                        <a:pt x="9" y="108"/>
                        <a:pt x="0" y="117"/>
                        <a:pt x="0" y="126"/>
                      </a:cubicBezTo>
                      <a:cubicBezTo>
                        <a:pt x="0" y="126"/>
                        <a:pt x="9" y="135"/>
                        <a:pt x="9" y="135"/>
                      </a:cubicBezTo>
                      <a:lnTo>
                        <a:pt x="3007" y="19"/>
                      </a:lnTo>
                      <a:cubicBezTo>
                        <a:pt x="3007" y="19"/>
                        <a:pt x="3016" y="19"/>
                        <a:pt x="3016" y="10"/>
                      </a:cubicBezTo>
                      <a:cubicBezTo>
                        <a:pt x="3016" y="1"/>
                        <a:pt x="3007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35"/>
                <p:cNvSpPr/>
                <p:nvPr/>
              </p:nvSpPr>
              <p:spPr>
                <a:xfrm>
                  <a:off x="5974267" y="3701526"/>
                  <a:ext cx="73305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70" extrusionOk="0">
                      <a:moveTo>
                        <a:pt x="15" y="1"/>
                      </a:moveTo>
                      <a:cubicBezTo>
                        <a:pt x="11" y="1"/>
                        <a:pt x="9" y="3"/>
                        <a:pt x="9" y="7"/>
                      </a:cubicBezTo>
                      <a:cubicBezTo>
                        <a:pt x="0" y="7"/>
                        <a:pt x="0" y="16"/>
                        <a:pt x="0" y="16"/>
                      </a:cubicBezTo>
                      <a:lnTo>
                        <a:pt x="1731" y="2470"/>
                      </a:lnTo>
                      <a:lnTo>
                        <a:pt x="1740" y="2470"/>
                      </a:lnTo>
                      <a:cubicBezTo>
                        <a:pt x="1749" y="2470"/>
                        <a:pt x="1749" y="2461"/>
                        <a:pt x="1749" y="2452"/>
                      </a:cubicBezTo>
                      <a:lnTo>
                        <a:pt x="27" y="7"/>
                      </a:lnTo>
                      <a:cubicBezTo>
                        <a:pt x="22" y="3"/>
                        <a:pt x="18" y="1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35"/>
                <p:cNvSpPr/>
                <p:nvPr/>
              </p:nvSpPr>
              <p:spPr>
                <a:xfrm>
                  <a:off x="6046401" y="3687610"/>
                  <a:ext cx="47906" cy="117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0"/>
                      </a:moveTo>
                      <a:cubicBezTo>
                        <a:pt x="1125" y="0"/>
                        <a:pt x="1125" y="9"/>
                        <a:pt x="1116" y="9"/>
                      </a:cubicBezTo>
                      <a:lnTo>
                        <a:pt x="1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8"/>
                      </a:lnTo>
                      <a:cubicBezTo>
                        <a:pt x="1143" y="9"/>
                        <a:pt x="1143" y="9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35"/>
                <p:cNvSpPr/>
                <p:nvPr/>
              </p:nvSpPr>
              <p:spPr>
                <a:xfrm>
                  <a:off x="6046401" y="3779946"/>
                  <a:ext cx="124187" cy="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9" extrusionOk="0">
                      <a:moveTo>
                        <a:pt x="2945" y="1"/>
                      </a:moveTo>
                      <a:lnTo>
                        <a:pt x="10" y="581"/>
                      </a:lnTo>
                      <a:cubicBezTo>
                        <a:pt x="10" y="581"/>
                        <a:pt x="1" y="590"/>
                        <a:pt x="1" y="590"/>
                      </a:cubicBezTo>
                      <a:cubicBezTo>
                        <a:pt x="10" y="599"/>
                        <a:pt x="10" y="599"/>
                        <a:pt x="19" y="599"/>
                      </a:cubicBezTo>
                      <a:lnTo>
                        <a:pt x="2954" y="19"/>
                      </a:lnTo>
                      <a:cubicBezTo>
                        <a:pt x="2963" y="19"/>
                        <a:pt x="2963" y="10"/>
                        <a:pt x="2963" y="10"/>
                      </a:cubicBezTo>
                      <a:cubicBezTo>
                        <a:pt x="2963" y="1"/>
                        <a:pt x="2954" y="1"/>
                        <a:pt x="29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35"/>
                <p:cNvSpPr/>
                <p:nvPr/>
              </p:nvSpPr>
              <p:spPr>
                <a:xfrm>
                  <a:off x="6046401" y="3804256"/>
                  <a:ext cx="88687" cy="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9" extrusionOk="0">
                      <a:moveTo>
                        <a:pt x="10" y="1"/>
                      </a:moveTo>
                      <a:cubicBezTo>
                        <a:pt x="1" y="10"/>
                        <a:pt x="1" y="10"/>
                        <a:pt x="10" y="19"/>
                      </a:cubicBezTo>
                      <a:lnTo>
                        <a:pt x="2088" y="2160"/>
                      </a:lnTo>
                      <a:cubicBezTo>
                        <a:pt x="2097" y="2169"/>
                        <a:pt x="2097" y="2169"/>
                        <a:pt x="2097" y="2169"/>
                      </a:cubicBezTo>
                      <a:cubicBezTo>
                        <a:pt x="2106" y="2169"/>
                        <a:pt x="2106" y="2169"/>
                        <a:pt x="2106" y="2160"/>
                      </a:cubicBezTo>
                      <a:cubicBezTo>
                        <a:pt x="2115" y="2160"/>
                        <a:pt x="2115" y="2151"/>
                        <a:pt x="2106" y="215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35"/>
                <p:cNvSpPr/>
                <p:nvPr/>
              </p:nvSpPr>
              <p:spPr>
                <a:xfrm>
                  <a:off x="6018738" y="3804256"/>
                  <a:ext cx="28836" cy="123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1"/>
                      </a:moveTo>
                      <a:cubicBezTo>
                        <a:pt x="670" y="1"/>
                        <a:pt x="670" y="1"/>
                        <a:pt x="661" y="10"/>
                      </a:cubicBezTo>
                      <a:lnTo>
                        <a:pt x="1" y="2927"/>
                      </a:lnTo>
                      <a:cubicBezTo>
                        <a:pt x="1" y="2927"/>
                        <a:pt x="1" y="2936"/>
                        <a:pt x="10" y="2936"/>
                      </a:cubicBezTo>
                      <a:cubicBezTo>
                        <a:pt x="18" y="2936"/>
                        <a:pt x="18" y="2936"/>
                        <a:pt x="18" y="2927"/>
                      </a:cubicBezTo>
                      <a:lnTo>
                        <a:pt x="688" y="10"/>
                      </a:lnTo>
                      <a:cubicBezTo>
                        <a:pt x="688" y="10"/>
                        <a:pt x="688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35"/>
                <p:cNvSpPr/>
                <p:nvPr/>
              </p:nvSpPr>
              <p:spPr>
                <a:xfrm>
                  <a:off x="5928623" y="3804256"/>
                  <a:ext cx="118948" cy="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4" extrusionOk="0">
                      <a:moveTo>
                        <a:pt x="2820" y="1"/>
                      </a:moveTo>
                      <a:lnTo>
                        <a:pt x="10" y="1027"/>
                      </a:lnTo>
                      <a:cubicBezTo>
                        <a:pt x="10" y="1036"/>
                        <a:pt x="1" y="1036"/>
                        <a:pt x="10" y="1045"/>
                      </a:cubicBezTo>
                      <a:cubicBezTo>
                        <a:pt x="10" y="1045"/>
                        <a:pt x="10" y="1053"/>
                        <a:pt x="19" y="1053"/>
                      </a:cubicBezTo>
                      <a:lnTo>
                        <a:pt x="2829" y="19"/>
                      </a:lnTo>
                      <a:cubicBezTo>
                        <a:pt x="2838" y="19"/>
                        <a:pt x="2838" y="10"/>
                        <a:pt x="2838" y="10"/>
                      </a:cubicBezTo>
                      <a:cubicBezTo>
                        <a:pt x="2838" y="1"/>
                        <a:pt x="2829" y="1"/>
                        <a:pt x="2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5"/>
                <p:cNvSpPr/>
                <p:nvPr/>
              </p:nvSpPr>
              <p:spPr>
                <a:xfrm>
                  <a:off x="5946185" y="3728937"/>
                  <a:ext cx="101386" cy="7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6" extrusionOk="0">
                      <a:moveTo>
                        <a:pt x="12" y="1"/>
                      </a:moveTo>
                      <a:cubicBezTo>
                        <a:pt x="9" y="1"/>
                        <a:pt x="7" y="5"/>
                        <a:pt x="1" y="5"/>
                      </a:cubicBezTo>
                      <a:cubicBezTo>
                        <a:pt x="1" y="14"/>
                        <a:pt x="1" y="14"/>
                        <a:pt x="1" y="22"/>
                      </a:cubicBezTo>
                      <a:cubicBezTo>
                        <a:pt x="1" y="22"/>
                        <a:pt x="2401" y="1816"/>
                        <a:pt x="2410" y="1816"/>
                      </a:cubicBezTo>
                      <a:lnTo>
                        <a:pt x="2419" y="1816"/>
                      </a:lnTo>
                      <a:cubicBezTo>
                        <a:pt x="2419" y="1807"/>
                        <a:pt x="2419" y="1798"/>
                        <a:pt x="2410" y="1798"/>
                      </a:cubicBezTo>
                      <a:lnTo>
                        <a:pt x="19" y="5"/>
                      </a:lnTo>
                      <a:cubicBezTo>
                        <a:pt x="16" y="2"/>
                        <a:pt x="14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5"/>
                <p:cNvSpPr/>
                <p:nvPr/>
              </p:nvSpPr>
              <p:spPr>
                <a:xfrm>
                  <a:off x="6046401" y="3679018"/>
                  <a:ext cx="9388" cy="12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0"/>
                      </a:moveTo>
                      <a:cubicBezTo>
                        <a:pt x="215" y="0"/>
                        <a:pt x="206" y="9"/>
                        <a:pt x="206" y="9"/>
                      </a:cubicBezTo>
                      <a:lnTo>
                        <a:pt x="1" y="2998"/>
                      </a:lnTo>
                      <a:cubicBezTo>
                        <a:pt x="1" y="3007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9"/>
                      </a:lnTo>
                      <a:cubicBezTo>
                        <a:pt x="224" y="9"/>
                        <a:pt x="22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5"/>
                <p:cNvSpPr/>
                <p:nvPr/>
              </p:nvSpPr>
              <p:spPr>
                <a:xfrm>
                  <a:off x="6046401" y="3742936"/>
                  <a:ext cx="110733" cy="6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2" extrusionOk="0">
                      <a:moveTo>
                        <a:pt x="2624" y="1"/>
                      </a:moveTo>
                      <a:lnTo>
                        <a:pt x="10" y="1464"/>
                      </a:lnTo>
                      <a:cubicBezTo>
                        <a:pt x="1" y="1464"/>
                        <a:pt x="1" y="1473"/>
                        <a:pt x="10" y="1482"/>
                      </a:cubicBezTo>
                      <a:lnTo>
                        <a:pt x="19" y="1482"/>
                      </a:lnTo>
                      <a:lnTo>
                        <a:pt x="2633" y="27"/>
                      </a:lnTo>
                      <a:cubicBezTo>
                        <a:pt x="2641" y="19"/>
                        <a:pt x="2641" y="19"/>
                        <a:pt x="2641" y="10"/>
                      </a:cubicBezTo>
                      <a:cubicBezTo>
                        <a:pt x="2633" y="1"/>
                        <a:pt x="2624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5"/>
                <p:cNvSpPr/>
                <p:nvPr/>
              </p:nvSpPr>
              <p:spPr>
                <a:xfrm>
                  <a:off x="6046401" y="3804256"/>
                  <a:ext cx="112242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0" extrusionOk="0">
                      <a:moveTo>
                        <a:pt x="10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659" y="1419"/>
                        <a:pt x="2659" y="1419"/>
                      </a:cubicBezTo>
                      <a:cubicBezTo>
                        <a:pt x="2668" y="1419"/>
                        <a:pt x="2668" y="1419"/>
                        <a:pt x="2668" y="1410"/>
                      </a:cubicBezTo>
                      <a:cubicBezTo>
                        <a:pt x="2677" y="1410"/>
                        <a:pt x="2668" y="1401"/>
                        <a:pt x="2668" y="140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5"/>
                <p:cNvSpPr/>
                <p:nvPr/>
              </p:nvSpPr>
              <p:spPr>
                <a:xfrm>
                  <a:off x="6046401" y="3804256"/>
                  <a:ext cx="12406" cy="125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9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98"/>
                        <a:pt x="295" y="2989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5"/>
                <p:cNvSpPr/>
                <p:nvPr/>
              </p:nvSpPr>
              <p:spPr>
                <a:xfrm>
                  <a:off x="5947694" y="3804256"/>
                  <a:ext cx="99877" cy="7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866" extrusionOk="0">
                      <a:moveTo>
                        <a:pt x="2365" y="1"/>
                      </a:moveTo>
                      <a:lnTo>
                        <a:pt x="10" y="1847"/>
                      </a:lnTo>
                      <a:cubicBezTo>
                        <a:pt x="10" y="1856"/>
                        <a:pt x="1" y="1856"/>
                        <a:pt x="10" y="1865"/>
                      </a:cubicBezTo>
                      <a:lnTo>
                        <a:pt x="27" y="1865"/>
                      </a:lnTo>
                      <a:lnTo>
                        <a:pt x="2374" y="19"/>
                      </a:lnTo>
                      <a:cubicBezTo>
                        <a:pt x="2383" y="10"/>
                        <a:pt x="2383" y="10"/>
                        <a:pt x="2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5"/>
                <p:cNvSpPr/>
                <p:nvPr/>
              </p:nvSpPr>
              <p:spPr>
                <a:xfrm>
                  <a:off x="5927869" y="3763516"/>
                  <a:ext cx="119702" cy="4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10" y="27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5"/>
                <p:cNvSpPr/>
                <p:nvPr/>
              </p:nvSpPr>
              <p:spPr>
                <a:xfrm>
                  <a:off x="6015762" y="3682581"/>
                  <a:ext cx="31812" cy="12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2" extrusionOk="0">
                      <a:moveTo>
                        <a:pt x="18" y="0"/>
                      </a:moveTo>
                      <a:cubicBezTo>
                        <a:pt x="15" y="0"/>
                        <a:pt x="12" y="1"/>
                        <a:pt x="9" y="4"/>
                      </a:cubicBezTo>
                      <a:cubicBezTo>
                        <a:pt x="9" y="4"/>
                        <a:pt x="0" y="4"/>
                        <a:pt x="0" y="13"/>
                      </a:cubicBezTo>
                      <a:lnTo>
                        <a:pt x="732" y="2913"/>
                      </a:lnTo>
                      <a:cubicBezTo>
                        <a:pt x="741" y="2922"/>
                        <a:pt x="741" y="2922"/>
                        <a:pt x="750" y="2922"/>
                      </a:cubicBezTo>
                      <a:cubicBezTo>
                        <a:pt x="759" y="2922"/>
                        <a:pt x="759" y="2913"/>
                        <a:pt x="759" y="2913"/>
                      </a:cubicBezTo>
                      <a:lnTo>
                        <a:pt x="27" y="4"/>
                      </a:lnTo>
                      <a:cubicBezTo>
                        <a:pt x="27" y="4"/>
                        <a:pt x="23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2" name="Google Shape;2242;p35"/>
              <p:cNvGrpSpPr/>
              <p:nvPr/>
            </p:nvGrpSpPr>
            <p:grpSpPr>
              <a:xfrm>
                <a:off x="-3125108" y="2258130"/>
                <a:ext cx="1748178" cy="1750707"/>
                <a:chOff x="5921163" y="3678641"/>
                <a:chExt cx="250933" cy="251311"/>
              </a:xfrm>
            </p:grpSpPr>
            <p:sp>
              <p:nvSpPr>
                <p:cNvPr id="2243" name="Google Shape;2243;p35"/>
                <p:cNvSpPr/>
                <p:nvPr/>
              </p:nvSpPr>
              <p:spPr>
                <a:xfrm>
                  <a:off x="6046401" y="3678641"/>
                  <a:ext cx="3060" cy="12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0"/>
                      </a:moveTo>
                      <a:cubicBezTo>
                        <a:pt x="54" y="0"/>
                        <a:pt x="45" y="9"/>
                        <a:pt x="45" y="18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8"/>
                      </a:lnTo>
                      <a:cubicBezTo>
                        <a:pt x="72" y="9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5"/>
                <p:cNvSpPr/>
                <p:nvPr/>
              </p:nvSpPr>
              <p:spPr>
                <a:xfrm>
                  <a:off x="6046401" y="3707813"/>
                  <a:ext cx="81562" cy="9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0"/>
                      </a:moveTo>
                      <a:cubicBezTo>
                        <a:pt x="1937" y="0"/>
                        <a:pt x="1928" y="0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37" y="18"/>
                      </a:lnTo>
                      <a:cubicBezTo>
                        <a:pt x="1946" y="18"/>
                        <a:pt x="1946" y="9"/>
                        <a:pt x="1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5"/>
                <p:cNvSpPr/>
                <p:nvPr/>
              </p:nvSpPr>
              <p:spPr>
                <a:xfrm>
                  <a:off x="6046401" y="3804256"/>
                  <a:ext cx="125696" cy="15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6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0"/>
                        <a:pt x="10" y="19"/>
                        <a:pt x="10" y="19"/>
                      </a:cubicBezTo>
                      <a:cubicBezTo>
                        <a:pt x="10" y="19"/>
                        <a:pt x="2980" y="375"/>
                        <a:pt x="2989" y="375"/>
                      </a:cubicBezTo>
                      <a:cubicBezTo>
                        <a:pt x="2989" y="375"/>
                        <a:pt x="2998" y="375"/>
                        <a:pt x="2998" y="367"/>
                      </a:cubicBezTo>
                      <a:cubicBezTo>
                        <a:pt x="2998" y="358"/>
                        <a:pt x="2989" y="358"/>
                        <a:pt x="2989" y="358"/>
                      </a:cubicBezTo>
                      <a:cubicBezTo>
                        <a:pt x="2989" y="358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5"/>
                <p:cNvSpPr/>
                <p:nvPr/>
              </p:nvSpPr>
              <p:spPr>
                <a:xfrm>
                  <a:off x="6046401" y="3804256"/>
                  <a:ext cx="56498" cy="1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0"/>
                      </a:cubicBezTo>
                      <a:lnTo>
                        <a:pt x="1321" y="2704"/>
                      </a:lnTo>
                      <a:lnTo>
                        <a:pt x="1339" y="2704"/>
                      </a:lnTo>
                      <a:cubicBezTo>
                        <a:pt x="1348" y="2704"/>
                        <a:pt x="1348" y="2695"/>
                        <a:pt x="1348" y="2686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5"/>
                <p:cNvSpPr/>
                <p:nvPr/>
              </p:nvSpPr>
              <p:spPr>
                <a:xfrm>
                  <a:off x="5982105" y="3804256"/>
                  <a:ext cx="65467" cy="10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88" extrusionOk="0">
                      <a:moveTo>
                        <a:pt x="1544" y="1"/>
                      </a:moveTo>
                      <a:lnTo>
                        <a:pt x="9" y="2570"/>
                      </a:lnTo>
                      <a:cubicBezTo>
                        <a:pt x="0" y="2579"/>
                        <a:pt x="0" y="2588"/>
                        <a:pt x="18" y="2588"/>
                      </a:cubicBezTo>
                      <a:lnTo>
                        <a:pt x="27" y="2588"/>
                      </a:lnTo>
                      <a:lnTo>
                        <a:pt x="1562" y="19"/>
                      </a:lnTo>
                      <a:cubicBezTo>
                        <a:pt x="1562" y="10"/>
                        <a:pt x="1562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5"/>
                <p:cNvSpPr/>
                <p:nvPr/>
              </p:nvSpPr>
              <p:spPr>
                <a:xfrm>
                  <a:off x="5921163" y="3804256"/>
                  <a:ext cx="126408" cy="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5" extrusionOk="0">
                      <a:moveTo>
                        <a:pt x="3007" y="1"/>
                      </a:moveTo>
                      <a:lnTo>
                        <a:pt x="9" y="108"/>
                      </a:lnTo>
                      <a:cubicBezTo>
                        <a:pt x="9" y="108"/>
                        <a:pt x="0" y="117"/>
                        <a:pt x="0" y="126"/>
                      </a:cubicBezTo>
                      <a:cubicBezTo>
                        <a:pt x="0" y="126"/>
                        <a:pt x="9" y="135"/>
                        <a:pt x="9" y="135"/>
                      </a:cubicBezTo>
                      <a:lnTo>
                        <a:pt x="3007" y="19"/>
                      </a:lnTo>
                      <a:cubicBezTo>
                        <a:pt x="3007" y="19"/>
                        <a:pt x="3016" y="19"/>
                        <a:pt x="3016" y="10"/>
                      </a:cubicBezTo>
                      <a:cubicBezTo>
                        <a:pt x="3016" y="1"/>
                        <a:pt x="3007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5"/>
                <p:cNvSpPr/>
                <p:nvPr/>
              </p:nvSpPr>
              <p:spPr>
                <a:xfrm>
                  <a:off x="5974267" y="3701526"/>
                  <a:ext cx="73305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70" extrusionOk="0">
                      <a:moveTo>
                        <a:pt x="15" y="1"/>
                      </a:moveTo>
                      <a:cubicBezTo>
                        <a:pt x="11" y="1"/>
                        <a:pt x="9" y="3"/>
                        <a:pt x="9" y="7"/>
                      </a:cubicBezTo>
                      <a:cubicBezTo>
                        <a:pt x="0" y="7"/>
                        <a:pt x="0" y="16"/>
                        <a:pt x="0" y="16"/>
                      </a:cubicBezTo>
                      <a:lnTo>
                        <a:pt x="1731" y="2470"/>
                      </a:lnTo>
                      <a:lnTo>
                        <a:pt x="1740" y="2470"/>
                      </a:lnTo>
                      <a:cubicBezTo>
                        <a:pt x="1749" y="2470"/>
                        <a:pt x="1749" y="2461"/>
                        <a:pt x="1749" y="2452"/>
                      </a:cubicBezTo>
                      <a:lnTo>
                        <a:pt x="27" y="7"/>
                      </a:lnTo>
                      <a:cubicBezTo>
                        <a:pt x="22" y="3"/>
                        <a:pt x="18" y="1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35"/>
                <p:cNvSpPr/>
                <p:nvPr/>
              </p:nvSpPr>
              <p:spPr>
                <a:xfrm>
                  <a:off x="6046401" y="3687610"/>
                  <a:ext cx="47906" cy="117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0"/>
                      </a:moveTo>
                      <a:cubicBezTo>
                        <a:pt x="1125" y="0"/>
                        <a:pt x="1125" y="9"/>
                        <a:pt x="1116" y="9"/>
                      </a:cubicBezTo>
                      <a:lnTo>
                        <a:pt x="1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8"/>
                      </a:lnTo>
                      <a:cubicBezTo>
                        <a:pt x="1143" y="9"/>
                        <a:pt x="1143" y="9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35"/>
                <p:cNvSpPr/>
                <p:nvPr/>
              </p:nvSpPr>
              <p:spPr>
                <a:xfrm>
                  <a:off x="6046401" y="3779946"/>
                  <a:ext cx="124187" cy="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9" extrusionOk="0">
                      <a:moveTo>
                        <a:pt x="2945" y="1"/>
                      </a:moveTo>
                      <a:lnTo>
                        <a:pt x="10" y="581"/>
                      </a:lnTo>
                      <a:cubicBezTo>
                        <a:pt x="10" y="581"/>
                        <a:pt x="1" y="590"/>
                        <a:pt x="1" y="590"/>
                      </a:cubicBezTo>
                      <a:cubicBezTo>
                        <a:pt x="10" y="599"/>
                        <a:pt x="10" y="599"/>
                        <a:pt x="19" y="599"/>
                      </a:cubicBezTo>
                      <a:lnTo>
                        <a:pt x="2954" y="19"/>
                      </a:lnTo>
                      <a:cubicBezTo>
                        <a:pt x="2963" y="19"/>
                        <a:pt x="2963" y="10"/>
                        <a:pt x="2963" y="10"/>
                      </a:cubicBezTo>
                      <a:cubicBezTo>
                        <a:pt x="2963" y="1"/>
                        <a:pt x="2954" y="1"/>
                        <a:pt x="29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35"/>
                <p:cNvSpPr/>
                <p:nvPr/>
              </p:nvSpPr>
              <p:spPr>
                <a:xfrm>
                  <a:off x="6046401" y="3804256"/>
                  <a:ext cx="88687" cy="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9" extrusionOk="0">
                      <a:moveTo>
                        <a:pt x="10" y="1"/>
                      </a:moveTo>
                      <a:cubicBezTo>
                        <a:pt x="1" y="10"/>
                        <a:pt x="1" y="10"/>
                        <a:pt x="10" y="19"/>
                      </a:cubicBezTo>
                      <a:lnTo>
                        <a:pt x="2088" y="2160"/>
                      </a:lnTo>
                      <a:cubicBezTo>
                        <a:pt x="2097" y="2169"/>
                        <a:pt x="2097" y="2169"/>
                        <a:pt x="2097" y="2169"/>
                      </a:cubicBezTo>
                      <a:cubicBezTo>
                        <a:pt x="2106" y="2169"/>
                        <a:pt x="2106" y="2169"/>
                        <a:pt x="2106" y="2160"/>
                      </a:cubicBezTo>
                      <a:cubicBezTo>
                        <a:pt x="2115" y="2160"/>
                        <a:pt x="2115" y="2151"/>
                        <a:pt x="2106" y="215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35"/>
                <p:cNvSpPr/>
                <p:nvPr/>
              </p:nvSpPr>
              <p:spPr>
                <a:xfrm>
                  <a:off x="6018738" y="3804256"/>
                  <a:ext cx="28836" cy="123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1"/>
                      </a:moveTo>
                      <a:cubicBezTo>
                        <a:pt x="670" y="1"/>
                        <a:pt x="670" y="1"/>
                        <a:pt x="661" y="10"/>
                      </a:cubicBezTo>
                      <a:lnTo>
                        <a:pt x="1" y="2927"/>
                      </a:lnTo>
                      <a:cubicBezTo>
                        <a:pt x="1" y="2927"/>
                        <a:pt x="1" y="2936"/>
                        <a:pt x="10" y="2936"/>
                      </a:cubicBezTo>
                      <a:cubicBezTo>
                        <a:pt x="18" y="2936"/>
                        <a:pt x="18" y="2936"/>
                        <a:pt x="18" y="2927"/>
                      </a:cubicBezTo>
                      <a:lnTo>
                        <a:pt x="688" y="10"/>
                      </a:lnTo>
                      <a:cubicBezTo>
                        <a:pt x="688" y="10"/>
                        <a:pt x="688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35"/>
                <p:cNvSpPr/>
                <p:nvPr/>
              </p:nvSpPr>
              <p:spPr>
                <a:xfrm>
                  <a:off x="5928623" y="3804256"/>
                  <a:ext cx="118948" cy="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4" extrusionOk="0">
                      <a:moveTo>
                        <a:pt x="2820" y="1"/>
                      </a:moveTo>
                      <a:lnTo>
                        <a:pt x="10" y="1027"/>
                      </a:lnTo>
                      <a:cubicBezTo>
                        <a:pt x="10" y="1036"/>
                        <a:pt x="1" y="1036"/>
                        <a:pt x="10" y="1045"/>
                      </a:cubicBezTo>
                      <a:cubicBezTo>
                        <a:pt x="10" y="1045"/>
                        <a:pt x="10" y="1053"/>
                        <a:pt x="19" y="1053"/>
                      </a:cubicBezTo>
                      <a:lnTo>
                        <a:pt x="2829" y="19"/>
                      </a:lnTo>
                      <a:cubicBezTo>
                        <a:pt x="2838" y="19"/>
                        <a:pt x="2838" y="10"/>
                        <a:pt x="2838" y="10"/>
                      </a:cubicBezTo>
                      <a:cubicBezTo>
                        <a:pt x="2838" y="1"/>
                        <a:pt x="2829" y="1"/>
                        <a:pt x="2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35"/>
                <p:cNvSpPr/>
                <p:nvPr/>
              </p:nvSpPr>
              <p:spPr>
                <a:xfrm>
                  <a:off x="5946185" y="3728937"/>
                  <a:ext cx="101386" cy="7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6" extrusionOk="0">
                      <a:moveTo>
                        <a:pt x="12" y="1"/>
                      </a:moveTo>
                      <a:cubicBezTo>
                        <a:pt x="9" y="1"/>
                        <a:pt x="7" y="5"/>
                        <a:pt x="1" y="5"/>
                      </a:cubicBezTo>
                      <a:cubicBezTo>
                        <a:pt x="1" y="14"/>
                        <a:pt x="1" y="14"/>
                        <a:pt x="1" y="22"/>
                      </a:cubicBezTo>
                      <a:cubicBezTo>
                        <a:pt x="1" y="22"/>
                        <a:pt x="2401" y="1816"/>
                        <a:pt x="2410" y="1816"/>
                      </a:cubicBezTo>
                      <a:lnTo>
                        <a:pt x="2419" y="1816"/>
                      </a:lnTo>
                      <a:cubicBezTo>
                        <a:pt x="2419" y="1807"/>
                        <a:pt x="2419" y="1798"/>
                        <a:pt x="2410" y="1798"/>
                      </a:cubicBezTo>
                      <a:lnTo>
                        <a:pt x="19" y="5"/>
                      </a:lnTo>
                      <a:cubicBezTo>
                        <a:pt x="16" y="2"/>
                        <a:pt x="14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35"/>
                <p:cNvSpPr/>
                <p:nvPr/>
              </p:nvSpPr>
              <p:spPr>
                <a:xfrm>
                  <a:off x="6046401" y="3679018"/>
                  <a:ext cx="9388" cy="12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0"/>
                      </a:moveTo>
                      <a:cubicBezTo>
                        <a:pt x="215" y="0"/>
                        <a:pt x="206" y="9"/>
                        <a:pt x="206" y="9"/>
                      </a:cubicBezTo>
                      <a:lnTo>
                        <a:pt x="1" y="2998"/>
                      </a:lnTo>
                      <a:cubicBezTo>
                        <a:pt x="1" y="3007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9"/>
                      </a:lnTo>
                      <a:cubicBezTo>
                        <a:pt x="224" y="9"/>
                        <a:pt x="22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35"/>
                <p:cNvSpPr/>
                <p:nvPr/>
              </p:nvSpPr>
              <p:spPr>
                <a:xfrm>
                  <a:off x="6046401" y="3742936"/>
                  <a:ext cx="110733" cy="6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2" extrusionOk="0">
                      <a:moveTo>
                        <a:pt x="2624" y="1"/>
                      </a:moveTo>
                      <a:lnTo>
                        <a:pt x="10" y="1464"/>
                      </a:lnTo>
                      <a:cubicBezTo>
                        <a:pt x="1" y="1464"/>
                        <a:pt x="1" y="1473"/>
                        <a:pt x="10" y="1482"/>
                      </a:cubicBezTo>
                      <a:lnTo>
                        <a:pt x="19" y="1482"/>
                      </a:lnTo>
                      <a:lnTo>
                        <a:pt x="2633" y="27"/>
                      </a:lnTo>
                      <a:cubicBezTo>
                        <a:pt x="2641" y="19"/>
                        <a:pt x="2641" y="19"/>
                        <a:pt x="2641" y="10"/>
                      </a:cubicBezTo>
                      <a:cubicBezTo>
                        <a:pt x="2633" y="1"/>
                        <a:pt x="2624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35"/>
                <p:cNvSpPr/>
                <p:nvPr/>
              </p:nvSpPr>
              <p:spPr>
                <a:xfrm>
                  <a:off x="6046401" y="3804256"/>
                  <a:ext cx="112242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0" extrusionOk="0">
                      <a:moveTo>
                        <a:pt x="10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659" y="1419"/>
                        <a:pt x="2659" y="1419"/>
                      </a:cubicBezTo>
                      <a:cubicBezTo>
                        <a:pt x="2668" y="1419"/>
                        <a:pt x="2668" y="1419"/>
                        <a:pt x="2668" y="1410"/>
                      </a:cubicBezTo>
                      <a:cubicBezTo>
                        <a:pt x="2677" y="1410"/>
                        <a:pt x="2668" y="1401"/>
                        <a:pt x="2668" y="140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35"/>
                <p:cNvSpPr/>
                <p:nvPr/>
              </p:nvSpPr>
              <p:spPr>
                <a:xfrm>
                  <a:off x="6046401" y="3804256"/>
                  <a:ext cx="12406" cy="125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9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98"/>
                        <a:pt x="295" y="2989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35"/>
                <p:cNvSpPr/>
                <p:nvPr/>
              </p:nvSpPr>
              <p:spPr>
                <a:xfrm>
                  <a:off x="5947694" y="3804256"/>
                  <a:ext cx="99877" cy="7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866" extrusionOk="0">
                      <a:moveTo>
                        <a:pt x="2365" y="1"/>
                      </a:moveTo>
                      <a:lnTo>
                        <a:pt x="10" y="1847"/>
                      </a:lnTo>
                      <a:cubicBezTo>
                        <a:pt x="10" y="1856"/>
                        <a:pt x="1" y="1856"/>
                        <a:pt x="10" y="1865"/>
                      </a:cubicBezTo>
                      <a:lnTo>
                        <a:pt x="27" y="1865"/>
                      </a:lnTo>
                      <a:lnTo>
                        <a:pt x="2374" y="19"/>
                      </a:lnTo>
                      <a:cubicBezTo>
                        <a:pt x="2383" y="10"/>
                        <a:pt x="2383" y="10"/>
                        <a:pt x="2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35"/>
                <p:cNvSpPr/>
                <p:nvPr/>
              </p:nvSpPr>
              <p:spPr>
                <a:xfrm>
                  <a:off x="5927869" y="3763516"/>
                  <a:ext cx="119702" cy="4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10" y="27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35"/>
                <p:cNvSpPr/>
                <p:nvPr/>
              </p:nvSpPr>
              <p:spPr>
                <a:xfrm>
                  <a:off x="6015762" y="3682581"/>
                  <a:ext cx="31812" cy="12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2" extrusionOk="0">
                      <a:moveTo>
                        <a:pt x="18" y="0"/>
                      </a:moveTo>
                      <a:cubicBezTo>
                        <a:pt x="15" y="0"/>
                        <a:pt x="12" y="1"/>
                        <a:pt x="9" y="4"/>
                      </a:cubicBezTo>
                      <a:cubicBezTo>
                        <a:pt x="9" y="4"/>
                        <a:pt x="0" y="4"/>
                        <a:pt x="0" y="13"/>
                      </a:cubicBezTo>
                      <a:lnTo>
                        <a:pt x="732" y="2913"/>
                      </a:lnTo>
                      <a:cubicBezTo>
                        <a:pt x="741" y="2922"/>
                        <a:pt x="741" y="2922"/>
                        <a:pt x="750" y="2922"/>
                      </a:cubicBezTo>
                      <a:cubicBezTo>
                        <a:pt x="759" y="2922"/>
                        <a:pt x="759" y="2913"/>
                        <a:pt x="759" y="2913"/>
                      </a:cubicBezTo>
                      <a:lnTo>
                        <a:pt x="27" y="4"/>
                      </a:lnTo>
                      <a:cubicBezTo>
                        <a:pt x="27" y="4"/>
                        <a:pt x="23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63" name="Google Shape;2263;p35"/>
              <p:cNvGrpSpPr/>
              <p:nvPr/>
            </p:nvGrpSpPr>
            <p:grpSpPr>
              <a:xfrm>
                <a:off x="-6144820" y="1422085"/>
                <a:ext cx="5121434" cy="2892101"/>
                <a:chOff x="6357900" y="3392995"/>
                <a:chExt cx="990242" cy="559238"/>
              </a:xfrm>
            </p:grpSpPr>
            <p:sp>
              <p:nvSpPr>
                <p:cNvPr id="2264" name="Google Shape;2264;p35"/>
                <p:cNvSpPr/>
                <p:nvPr/>
              </p:nvSpPr>
              <p:spPr>
                <a:xfrm rot="694860">
                  <a:off x="6829771" y="3805648"/>
                  <a:ext cx="65348" cy="3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1107" extrusionOk="0">
                      <a:moveTo>
                        <a:pt x="1651" y="1"/>
                      </a:moveTo>
                      <a:lnTo>
                        <a:pt x="1" y="732"/>
                      </a:lnTo>
                      <a:lnTo>
                        <a:pt x="161" y="1107"/>
                      </a:lnTo>
                      <a:lnTo>
                        <a:pt x="1812" y="375"/>
                      </a:lnTo>
                      <a:lnTo>
                        <a:pt x="16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35"/>
                <p:cNvSpPr/>
                <p:nvPr/>
              </p:nvSpPr>
              <p:spPr>
                <a:xfrm rot="694860">
                  <a:off x="6822274" y="3762320"/>
                  <a:ext cx="46018" cy="63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" h="1758" extrusionOk="0">
                      <a:moveTo>
                        <a:pt x="348" y="0"/>
                      </a:moveTo>
                      <a:lnTo>
                        <a:pt x="0" y="205"/>
                      </a:lnTo>
                      <a:lnTo>
                        <a:pt x="928" y="1758"/>
                      </a:lnTo>
                      <a:lnTo>
                        <a:pt x="1276" y="1544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35"/>
                <p:cNvSpPr/>
                <p:nvPr/>
              </p:nvSpPr>
              <p:spPr>
                <a:xfrm rot="694860">
                  <a:off x="6982441" y="3398271"/>
                  <a:ext cx="58604" cy="5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1653" extrusionOk="0">
                      <a:moveTo>
                        <a:pt x="1326" y="0"/>
                      </a:moveTo>
                      <a:cubicBezTo>
                        <a:pt x="1275" y="0"/>
                        <a:pt x="1223" y="23"/>
                        <a:pt x="1151" y="56"/>
                      </a:cubicBezTo>
                      <a:cubicBezTo>
                        <a:pt x="1071" y="91"/>
                        <a:pt x="964" y="145"/>
                        <a:pt x="812" y="189"/>
                      </a:cubicBezTo>
                      <a:cubicBezTo>
                        <a:pt x="652" y="234"/>
                        <a:pt x="482" y="270"/>
                        <a:pt x="313" y="287"/>
                      </a:cubicBezTo>
                      <a:cubicBezTo>
                        <a:pt x="304" y="287"/>
                        <a:pt x="295" y="296"/>
                        <a:pt x="295" y="305"/>
                      </a:cubicBezTo>
                      <a:cubicBezTo>
                        <a:pt x="295" y="314"/>
                        <a:pt x="304" y="323"/>
                        <a:pt x="313" y="323"/>
                      </a:cubicBezTo>
                      <a:cubicBezTo>
                        <a:pt x="491" y="305"/>
                        <a:pt x="661" y="270"/>
                        <a:pt x="821" y="225"/>
                      </a:cubicBezTo>
                      <a:cubicBezTo>
                        <a:pt x="982" y="172"/>
                        <a:pt x="1089" y="127"/>
                        <a:pt x="1160" y="91"/>
                      </a:cubicBezTo>
                      <a:cubicBezTo>
                        <a:pt x="1238" y="59"/>
                        <a:pt x="1283" y="36"/>
                        <a:pt x="1322" y="36"/>
                      </a:cubicBezTo>
                      <a:cubicBezTo>
                        <a:pt x="1337" y="36"/>
                        <a:pt x="1351" y="39"/>
                        <a:pt x="1366" y="47"/>
                      </a:cubicBezTo>
                      <a:cubicBezTo>
                        <a:pt x="1428" y="64"/>
                        <a:pt x="1481" y="136"/>
                        <a:pt x="1517" y="243"/>
                      </a:cubicBezTo>
                      <a:cubicBezTo>
                        <a:pt x="1597" y="475"/>
                        <a:pt x="1580" y="850"/>
                        <a:pt x="1419" y="1126"/>
                      </a:cubicBezTo>
                      <a:cubicBezTo>
                        <a:pt x="1226" y="1434"/>
                        <a:pt x="832" y="1615"/>
                        <a:pt x="375" y="1615"/>
                      </a:cubicBezTo>
                      <a:cubicBezTo>
                        <a:pt x="262" y="1615"/>
                        <a:pt x="146" y="1604"/>
                        <a:pt x="27" y="1581"/>
                      </a:cubicBezTo>
                      <a:cubicBezTo>
                        <a:pt x="18" y="1581"/>
                        <a:pt x="10" y="1590"/>
                        <a:pt x="1" y="1599"/>
                      </a:cubicBezTo>
                      <a:cubicBezTo>
                        <a:pt x="1" y="1608"/>
                        <a:pt x="10" y="1617"/>
                        <a:pt x="18" y="1617"/>
                      </a:cubicBezTo>
                      <a:cubicBezTo>
                        <a:pt x="134" y="1643"/>
                        <a:pt x="259" y="1652"/>
                        <a:pt x="375" y="1652"/>
                      </a:cubicBezTo>
                      <a:cubicBezTo>
                        <a:pt x="839" y="1652"/>
                        <a:pt x="1250" y="1465"/>
                        <a:pt x="1446" y="1144"/>
                      </a:cubicBezTo>
                      <a:cubicBezTo>
                        <a:pt x="1624" y="850"/>
                        <a:pt x="1624" y="466"/>
                        <a:pt x="1553" y="234"/>
                      </a:cubicBezTo>
                      <a:cubicBezTo>
                        <a:pt x="1517" y="118"/>
                        <a:pt x="1455" y="38"/>
                        <a:pt x="1383" y="11"/>
                      </a:cubicBezTo>
                      <a:cubicBezTo>
                        <a:pt x="1364" y="4"/>
                        <a:pt x="1345" y="0"/>
                        <a:pt x="1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35"/>
                <p:cNvSpPr/>
                <p:nvPr/>
              </p:nvSpPr>
              <p:spPr>
                <a:xfrm rot="694860">
                  <a:off x="6905223" y="3538119"/>
                  <a:ext cx="409257" cy="37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10450" extrusionOk="0">
                      <a:moveTo>
                        <a:pt x="5688" y="653"/>
                      </a:moveTo>
                      <a:cubicBezTo>
                        <a:pt x="7831" y="653"/>
                        <a:pt x="9753" y="2181"/>
                        <a:pt x="10170" y="4368"/>
                      </a:cubicBezTo>
                      <a:cubicBezTo>
                        <a:pt x="10643" y="6839"/>
                        <a:pt x="9020" y="9239"/>
                        <a:pt x="6539" y="9721"/>
                      </a:cubicBezTo>
                      <a:cubicBezTo>
                        <a:pt x="6251" y="9776"/>
                        <a:pt x="5963" y="9802"/>
                        <a:pt x="5680" y="9802"/>
                      </a:cubicBezTo>
                      <a:cubicBezTo>
                        <a:pt x="3527" y="9802"/>
                        <a:pt x="1605" y="8274"/>
                        <a:pt x="1187" y="6090"/>
                      </a:cubicBezTo>
                      <a:cubicBezTo>
                        <a:pt x="714" y="3610"/>
                        <a:pt x="2338" y="1210"/>
                        <a:pt x="4818" y="737"/>
                      </a:cubicBezTo>
                      <a:cubicBezTo>
                        <a:pt x="5110" y="681"/>
                        <a:pt x="5401" y="653"/>
                        <a:pt x="5688" y="653"/>
                      </a:cubicBezTo>
                      <a:close/>
                      <a:moveTo>
                        <a:pt x="5679" y="1"/>
                      </a:moveTo>
                      <a:cubicBezTo>
                        <a:pt x="5354" y="1"/>
                        <a:pt x="5024" y="31"/>
                        <a:pt x="4693" y="95"/>
                      </a:cubicBezTo>
                      <a:cubicBezTo>
                        <a:pt x="1865" y="639"/>
                        <a:pt x="0" y="3378"/>
                        <a:pt x="545" y="6215"/>
                      </a:cubicBezTo>
                      <a:cubicBezTo>
                        <a:pt x="1025" y="8711"/>
                        <a:pt x="3221" y="10449"/>
                        <a:pt x="5674" y="10449"/>
                      </a:cubicBezTo>
                      <a:cubicBezTo>
                        <a:pt x="6001" y="10449"/>
                        <a:pt x="6332" y="10418"/>
                        <a:pt x="6664" y="10354"/>
                      </a:cubicBezTo>
                      <a:cubicBezTo>
                        <a:pt x="9492" y="9810"/>
                        <a:pt x="11348" y="7071"/>
                        <a:pt x="10804" y="4243"/>
                      </a:cubicBezTo>
                      <a:cubicBezTo>
                        <a:pt x="10331" y="1747"/>
                        <a:pt x="8134" y="1"/>
                        <a:pt x="5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35"/>
                <p:cNvSpPr/>
                <p:nvPr/>
              </p:nvSpPr>
              <p:spPr>
                <a:xfrm rot="694860">
                  <a:off x="6391563" y="3531704"/>
                  <a:ext cx="409257" cy="37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10450" extrusionOk="0">
                      <a:moveTo>
                        <a:pt x="5681" y="653"/>
                      </a:moveTo>
                      <a:cubicBezTo>
                        <a:pt x="7829" y="653"/>
                        <a:pt x="9744" y="2181"/>
                        <a:pt x="10161" y="4369"/>
                      </a:cubicBezTo>
                      <a:cubicBezTo>
                        <a:pt x="10643" y="6840"/>
                        <a:pt x="9010" y="9239"/>
                        <a:pt x="6539" y="9721"/>
                      </a:cubicBezTo>
                      <a:cubicBezTo>
                        <a:pt x="6250" y="9776"/>
                        <a:pt x="5961" y="9803"/>
                        <a:pt x="5676" y="9803"/>
                      </a:cubicBezTo>
                      <a:cubicBezTo>
                        <a:pt x="3525" y="9803"/>
                        <a:pt x="1603" y="8281"/>
                        <a:pt x="1178" y="6090"/>
                      </a:cubicBezTo>
                      <a:cubicBezTo>
                        <a:pt x="705" y="3610"/>
                        <a:pt x="2337" y="1211"/>
                        <a:pt x="4809" y="738"/>
                      </a:cubicBezTo>
                      <a:cubicBezTo>
                        <a:pt x="5101" y="681"/>
                        <a:pt x="5393" y="653"/>
                        <a:pt x="5681" y="653"/>
                      </a:cubicBezTo>
                      <a:close/>
                      <a:moveTo>
                        <a:pt x="5679" y="1"/>
                      </a:moveTo>
                      <a:cubicBezTo>
                        <a:pt x="5354" y="1"/>
                        <a:pt x="5024" y="32"/>
                        <a:pt x="4693" y="95"/>
                      </a:cubicBezTo>
                      <a:cubicBezTo>
                        <a:pt x="1856" y="640"/>
                        <a:pt x="0" y="3387"/>
                        <a:pt x="544" y="6215"/>
                      </a:cubicBezTo>
                      <a:cubicBezTo>
                        <a:pt x="1025" y="8711"/>
                        <a:pt x="3214" y="10449"/>
                        <a:pt x="5666" y="10449"/>
                      </a:cubicBezTo>
                      <a:cubicBezTo>
                        <a:pt x="5992" y="10449"/>
                        <a:pt x="6323" y="10418"/>
                        <a:pt x="6655" y="10355"/>
                      </a:cubicBezTo>
                      <a:cubicBezTo>
                        <a:pt x="9483" y="9810"/>
                        <a:pt x="11348" y="7072"/>
                        <a:pt x="10804" y="4244"/>
                      </a:cubicBezTo>
                      <a:cubicBezTo>
                        <a:pt x="10323" y="1747"/>
                        <a:pt x="8132" y="1"/>
                        <a:pt x="5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35"/>
                <p:cNvSpPr/>
                <p:nvPr/>
              </p:nvSpPr>
              <p:spPr>
                <a:xfrm rot="694860">
                  <a:off x="6939034" y="3443313"/>
                  <a:ext cx="204015" cy="26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7" h="7485" extrusionOk="0">
                      <a:moveTo>
                        <a:pt x="269" y="0"/>
                      </a:moveTo>
                      <a:lnTo>
                        <a:pt x="1" y="196"/>
                      </a:lnTo>
                      <a:lnTo>
                        <a:pt x="5398" y="7485"/>
                      </a:lnTo>
                      <a:lnTo>
                        <a:pt x="5657" y="7289"/>
                      </a:lnTo>
                      <a:lnTo>
                        <a:pt x="2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2270;p35"/>
                <p:cNvSpPr/>
                <p:nvPr/>
              </p:nvSpPr>
              <p:spPr>
                <a:xfrm rot="694860">
                  <a:off x="6825568" y="3491657"/>
                  <a:ext cx="171197" cy="27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7" h="7691" extrusionOk="0">
                      <a:moveTo>
                        <a:pt x="4185" y="0"/>
                      </a:moveTo>
                      <a:lnTo>
                        <a:pt x="1" y="7369"/>
                      </a:lnTo>
                      <a:lnTo>
                        <a:pt x="563" y="7690"/>
                      </a:lnTo>
                      <a:lnTo>
                        <a:pt x="4747" y="321"/>
                      </a:lnTo>
                      <a:lnTo>
                        <a:pt x="4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2271;p35"/>
                <p:cNvSpPr/>
                <p:nvPr/>
              </p:nvSpPr>
              <p:spPr>
                <a:xfrm rot="694860">
                  <a:off x="6737955" y="3475269"/>
                  <a:ext cx="269291" cy="6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750" extrusionOk="0">
                      <a:moveTo>
                        <a:pt x="7413" y="1"/>
                      </a:moveTo>
                      <a:lnTo>
                        <a:pt x="0" y="1428"/>
                      </a:lnTo>
                      <a:lnTo>
                        <a:pt x="62" y="1749"/>
                      </a:lnTo>
                      <a:lnTo>
                        <a:pt x="7467" y="322"/>
                      </a:lnTo>
                      <a:lnTo>
                        <a:pt x="74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2272;p35"/>
                <p:cNvSpPr/>
                <p:nvPr/>
              </p:nvSpPr>
              <p:spPr>
                <a:xfrm rot="694860">
                  <a:off x="6613766" y="3490606"/>
                  <a:ext cx="110393" cy="244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2" extrusionOk="0">
                      <a:moveTo>
                        <a:pt x="2757" y="0"/>
                      </a:moveTo>
                      <a:lnTo>
                        <a:pt x="0" y="6647"/>
                      </a:lnTo>
                      <a:lnTo>
                        <a:pt x="304" y="6771"/>
                      </a:lnTo>
                      <a:lnTo>
                        <a:pt x="3060" y="125"/>
                      </a:lnTo>
                      <a:lnTo>
                        <a:pt x="27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2273;p35"/>
                <p:cNvSpPr/>
                <p:nvPr/>
              </p:nvSpPr>
              <p:spPr>
                <a:xfrm rot="694860">
                  <a:off x="6580704" y="3706011"/>
                  <a:ext cx="30943" cy="28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790" extrusionOk="0">
                      <a:moveTo>
                        <a:pt x="436" y="0"/>
                      </a:moveTo>
                      <a:cubicBezTo>
                        <a:pt x="410" y="0"/>
                        <a:pt x="384" y="3"/>
                        <a:pt x="358" y="8"/>
                      </a:cubicBezTo>
                      <a:cubicBezTo>
                        <a:pt x="143" y="53"/>
                        <a:pt x="1" y="258"/>
                        <a:pt x="45" y="472"/>
                      </a:cubicBezTo>
                      <a:cubicBezTo>
                        <a:pt x="77" y="656"/>
                        <a:pt x="246" y="790"/>
                        <a:pt x="434" y="790"/>
                      </a:cubicBezTo>
                      <a:cubicBezTo>
                        <a:pt x="456" y="790"/>
                        <a:pt x="478" y="788"/>
                        <a:pt x="500" y="784"/>
                      </a:cubicBezTo>
                      <a:cubicBezTo>
                        <a:pt x="714" y="740"/>
                        <a:pt x="857" y="535"/>
                        <a:pt x="813" y="321"/>
                      </a:cubicBezTo>
                      <a:cubicBezTo>
                        <a:pt x="781" y="133"/>
                        <a:pt x="620" y="0"/>
                        <a:pt x="436" y="0"/>
                      </a:cubicBezTo>
                      <a:close/>
                    </a:path>
                  </a:pathLst>
                </a:custGeom>
                <a:solidFill>
                  <a:srgbClr val="210B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2274;p35"/>
                <p:cNvSpPr/>
                <p:nvPr/>
              </p:nvSpPr>
              <p:spPr>
                <a:xfrm rot="694860">
                  <a:off x="6555450" y="3682604"/>
                  <a:ext cx="79846" cy="7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" h="2036" extrusionOk="0">
                      <a:moveTo>
                        <a:pt x="1104" y="0"/>
                      </a:moveTo>
                      <a:cubicBezTo>
                        <a:pt x="1041" y="0"/>
                        <a:pt x="976" y="6"/>
                        <a:pt x="911" y="19"/>
                      </a:cubicBezTo>
                      <a:cubicBezTo>
                        <a:pt x="367" y="126"/>
                        <a:pt x="1" y="661"/>
                        <a:pt x="108" y="1205"/>
                      </a:cubicBezTo>
                      <a:cubicBezTo>
                        <a:pt x="202" y="1694"/>
                        <a:pt x="631" y="2036"/>
                        <a:pt x="1104" y="2036"/>
                      </a:cubicBezTo>
                      <a:cubicBezTo>
                        <a:pt x="1167" y="2036"/>
                        <a:pt x="1231" y="2030"/>
                        <a:pt x="1294" y="2017"/>
                      </a:cubicBezTo>
                      <a:cubicBezTo>
                        <a:pt x="1848" y="1910"/>
                        <a:pt x="2213" y="1375"/>
                        <a:pt x="2106" y="822"/>
                      </a:cubicBezTo>
                      <a:cubicBezTo>
                        <a:pt x="2012" y="342"/>
                        <a:pt x="1584" y="0"/>
                        <a:pt x="1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2275;p35"/>
                <p:cNvSpPr/>
                <p:nvPr/>
              </p:nvSpPr>
              <p:spPr>
                <a:xfrm rot="694860">
                  <a:off x="7094389" y="3712392"/>
                  <a:ext cx="30943" cy="28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785" extrusionOk="0">
                      <a:moveTo>
                        <a:pt x="437" y="1"/>
                      </a:moveTo>
                      <a:cubicBezTo>
                        <a:pt x="411" y="1"/>
                        <a:pt x="384" y="4"/>
                        <a:pt x="358" y="9"/>
                      </a:cubicBezTo>
                      <a:cubicBezTo>
                        <a:pt x="144" y="45"/>
                        <a:pt x="1" y="259"/>
                        <a:pt x="46" y="464"/>
                      </a:cubicBezTo>
                      <a:cubicBezTo>
                        <a:pt x="85" y="652"/>
                        <a:pt x="247" y="785"/>
                        <a:pt x="431" y="785"/>
                      </a:cubicBezTo>
                      <a:cubicBezTo>
                        <a:pt x="457" y="785"/>
                        <a:pt x="483" y="782"/>
                        <a:pt x="509" y="776"/>
                      </a:cubicBezTo>
                      <a:cubicBezTo>
                        <a:pt x="724" y="741"/>
                        <a:pt x="857" y="535"/>
                        <a:pt x="822" y="321"/>
                      </a:cubicBezTo>
                      <a:cubicBezTo>
                        <a:pt x="783" y="134"/>
                        <a:pt x="620" y="1"/>
                        <a:pt x="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35"/>
                <p:cNvSpPr/>
                <p:nvPr/>
              </p:nvSpPr>
              <p:spPr>
                <a:xfrm rot="694860">
                  <a:off x="6569833" y="3663278"/>
                  <a:ext cx="311162" cy="1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8" h="3333" extrusionOk="0">
                      <a:moveTo>
                        <a:pt x="6592" y="161"/>
                      </a:moveTo>
                      <a:cubicBezTo>
                        <a:pt x="7017" y="161"/>
                        <a:pt x="7420" y="278"/>
                        <a:pt x="7753" y="505"/>
                      </a:cubicBezTo>
                      <a:cubicBezTo>
                        <a:pt x="8101" y="746"/>
                        <a:pt x="8315" y="1076"/>
                        <a:pt x="8360" y="1433"/>
                      </a:cubicBezTo>
                      <a:cubicBezTo>
                        <a:pt x="8458" y="2146"/>
                        <a:pt x="7887" y="2887"/>
                        <a:pt x="7022" y="3172"/>
                      </a:cubicBezTo>
                      <a:cubicBezTo>
                        <a:pt x="902" y="2958"/>
                        <a:pt x="215" y="2396"/>
                        <a:pt x="206" y="2164"/>
                      </a:cubicBezTo>
                      <a:cubicBezTo>
                        <a:pt x="197" y="1950"/>
                        <a:pt x="750" y="1326"/>
                        <a:pt x="6067" y="219"/>
                      </a:cubicBezTo>
                      <a:cubicBezTo>
                        <a:pt x="6094" y="219"/>
                        <a:pt x="6130" y="210"/>
                        <a:pt x="6156" y="202"/>
                      </a:cubicBezTo>
                      <a:cubicBezTo>
                        <a:pt x="6303" y="174"/>
                        <a:pt x="6449" y="161"/>
                        <a:pt x="6592" y="161"/>
                      </a:cubicBezTo>
                      <a:close/>
                      <a:moveTo>
                        <a:pt x="6608" y="1"/>
                      </a:moveTo>
                      <a:cubicBezTo>
                        <a:pt x="6418" y="1"/>
                        <a:pt x="6224" y="23"/>
                        <a:pt x="6031" y="68"/>
                      </a:cubicBezTo>
                      <a:cubicBezTo>
                        <a:pt x="1" y="1317"/>
                        <a:pt x="37" y="1959"/>
                        <a:pt x="45" y="2173"/>
                      </a:cubicBezTo>
                      <a:cubicBezTo>
                        <a:pt x="54" y="2396"/>
                        <a:pt x="90" y="3092"/>
                        <a:pt x="7031" y="3333"/>
                      </a:cubicBezTo>
                      <a:lnTo>
                        <a:pt x="7048" y="3333"/>
                      </a:lnTo>
                      <a:lnTo>
                        <a:pt x="7057" y="3324"/>
                      </a:lnTo>
                      <a:cubicBezTo>
                        <a:pt x="8003" y="3029"/>
                        <a:pt x="8628" y="2209"/>
                        <a:pt x="8529" y="1415"/>
                      </a:cubicBezTo>
                      <a:cubicBezTo>
                        <a:pt x="8476" y="1004"/>
                        <a:pt x="8226" y="639"/>
                        <a:pt x="7842" y="371"/>
                      </a:cubicBezTo>
                      <a:cubicBezTo>
                        <a:pt x="7491" y="126"/>
                        <a:pt x="7060" y="1"/>
                        <a:pt x="66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35"/>
                <p:cNvSpPr/>
                <p:nvPr/>
              </p:nvSpPr>
              <p:spPr>
                <a:xfrm rot="694860">
                  <a:off x="6737181" y="3672599"/>
                  <a:ext cx="146096" cy="13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1" h="3731" extrusionOk="0">
                      <a:moveTo>
                        <a:pt x="2021" y="0"/>
                      </a:moveTo>
                      <a:cubicBezTo>
                        <a:pt x="1908" y="0"/>
                        <a:pt x="1793" y="11"/>
                        <a:pt x="1678" y="32"/>
                      </a:cubicBezTo>
                      <a:cubicBezTo>
                        <a:pt x="661" y="228"/>
                        <a:pt x="0" y="1210"/>
                        <a:pt x="197" y="2218"/>
                      </a:cubicBezTo>
                      <a:cubicBezTo>
                        <a:pt x="370" y="3110"/>
                        <a:pt x="1153" y="3730"/>
                        <a:pt x="2030" y="3730"/>
                      </a:cubicBezTo>
                      <a:cubicBezTo>
                        <a:pt x="2143" y="3730"/>
                        <a:pt x="2258" y="3720"/>
                        <a:pt x="2373" y="3699"/>
                      </a:cubicBezTo>
                      <a:cubicBezTo>
                        <a:pt x="3390" y="3502"/>
                        <a:pt x="4051" y="2521"/>
                        <a:pt x="3854" y="1513"/>
                      </a:cubicBezTo>
                      <a:cubicBezTo>
                        <a:pt x="3680" y="620"/>
                        <a:pt x="2898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35"/>
                <p:cNvSpPr/>
                <p:nvPr/>
              </p:nvSpPr>
              <p:spPr>
                <a:xfrm rot="694860">
                  <a:off x="6769866" y="3700716"/>
                  <a:ext cx="87203" cy="80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" h="2227" extrusionOk="0">
                      <a:moveTo>
                        <a:pt x="1209" y="0"/>
                      </a:moveTo>
                      <a:cubicBezTo>
                        <a:pt x="1140" y="0"/>
                        <a:pt x="1070" y="7"/>
                        <a:pt x="1000" y="20"/>
                      </a:cubicBezTo>
                      <a:cubicBezTo>
                        <a:pt x="402" y="136"/>
                        <a:pt x="0" y="725"/>
                        <a:pt x="116" y="1323"/>
                      </a:cubicBezTo>
                      <a:cubicBezTo>
                        <a:pt x="219" y="1858"/>
                        <a:pt x="682" y="2226"/>
                        <a:pt x="1206" y="2226"/>
                      </a:cubicBezTo>
                      <a:cubicBezTo>
                        <a:pt x="1276" y="2226"/>
                        <a:pt x="1347" y="2220"/>
                        <a:pt x="1419" y="2206"/>
                      </a:cubicBezTo>
                      <a:cubicBezTo>
                        <a:pt x="2025" y="2090"/>
                        <a:pt x="2418" y="1510"/>
                        <a:pt x="2302" y="904"/>
                      </a:cubicBezTo>
                      <a:cubicBezTo>
                        <a:pt x="2199" y="375"/>
                        <a:pt x="1735" y="0"/>
                        <a:pt x="1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35"/>
                <p:cNvSpPr/>
                <p:nvPr/>
              </p:nvSpPr>
              <p:spPr>
                <a:xfrm rot="694860">
                  <a:off x="6711478" y="3457508"/>
                  <a:ext cx="41510" cy="4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1349" extrusionOk="0">
                      <a:moveTo>
                        <a:pt x="259" y="1"/>
                      </a:moveTo>
                      <a:lnTo>
                        <a:pt x="0" y="197"/>
                      </a:lnTo>
                      <a:lnTo>
                        <a:pt x="901" y="1348"/>
                      </a:lnTo>
                      <a:lnTo>
                        <a:pt x="1151" y="1143"/>
                      </a:lnTo>
                      <a:lnTo>
                        <a:pt x="2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35"/>
                <p:cNvSpPr/>
                <p:nvPr/>
              </p:nvSpPr>
              <p:spPr>
                <a:xfrm rot="694860">
                  <a:off x="6666348" y="3429791"/>
                  <a:ext cx="115225" cy="4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1169" extrusionOk="0">
                      <a:moveTo>
                        <a:pt x="1449" y="0"/>
                      </a:moveTo>
                      <a:cubicBezTo>
                        <a:pt x="520" y="0"/>
                        <a:pt x="266" y="280"/>
                        <a:pt x="197" y="367"/>
                      </a:cubicBezTo>
                      <a:cubicBezTo>
                        <a:pt x="161" y="420"/>
                        <a:pt x="1" y="617"/>
                        <a:pt x="63" y="813"/>
                      </a:cubicBezTo>
                      <a:cubicBezTo>
                        <a:pt x="125" y="1018"/>
                        <a:pt x="393" y="1098"/>
                        <a:pt x="473" y="1125"/>
                      </a:cubicBezTo>
                      <a:cubicBezTo>
                        <a:pt x="569" y="1155"/>
                        <a:pt x="662" y="1168"/>
                        <a:pt x="753" y="1168"/>
                      </a:cubicBezTo>
                      <a:cubicBezTo>
                        <a:pt x="1046" y="1168"/>
                        <a:pt x="1331" y="1036"/>
                        <a:pt x="1705" y="893"/>
                      </a:cubicBezTo>
                      <a:cubicBezTo>
                        <a:pt x="2775" y="501"/>
                        <a:pt x="3194" y="528"/>
                        <a:pt x="3194" y="385"/>
                      </a:cubicBezTo>
                      <a:cubicBezTo>
                        <a:pt x="3194" y="171"/>
                        <a:pt x="2213" y="19"/>
                        <a:pt x="1535" y="1"/>
                      </a:cubicBezTo>
                      <a:cubicBezTo>
                        <a:pt x="1506" y="1"/>
                        <a:pt x="1477" y="0"/>
                        <a:pt x="14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35"/>
                <p:cNvSpPr/>
                <p:nvPr/>
              </p:nvSpPr>
              <p:spPr>
                <a:xfrm rot="694860">
                  <a:off x="6968758" y="3408539"/>
                  <a:ext cx="28058" cy="3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875" extrusionOk="0">
                      <a:moveTo>
                        <a:pt x="527" y="0"/>
                      </a:moveTo>
                      <a:cubicBezTo>
                        <a:pt x="349" y="250"/>
                        <a:pt x="179" y="500"/>
                        <a:pt x="1" y="749"/>
                      </a:cubicBezTo>
                      <a:cubicBezTo>
                        <a:pt x="81" y="794"/>
                        <a:pt x="153" y="830"/>
                        <a:pt x="233" y="874"/>
                      </a:cubicBezTo>
                      <a:lnTo>
                        <a:pt x="777" y="205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35"/>
                <p:cNvSpPr/>
                <p:nvPr/>
              </p:nvSpPr>
              <p:spPr>
                <a:xfrm rot="694860">
                  <a:off x="6977494" y="3398109"/>
                  <a:ext cx="30907" cy="28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791" extrusionOk="0">
                      <a:moveTo>
                        <a:pt x="436" y="1"/>
                      </a:moveTo>
                      <a:cubicBezTo>
                        <a:pt x="410" y="1"/>
                        <a:pt x="384" y="3"/>
                        <a:pt x="357" y="9"/>
                      </a:cubicBezTo>
                      <a:cubicBezTo>
                        <a:pt x="143" y="45"/>
                        <a:pt x="0" y="259"/>
                        <a:pt x="45" y="473"/>
                      </a:cubicBezTo>
                      <a:cubicBezTo>
                        <a:pt x="77" y="664"/>
                        <a:pt x="251" y="791"/>
                        <a:pt x="440" y="791"/>
                      </a:cubicBezTo>
                      <a:cubicBezTo>
                        <a:pt x="463" y="791"/>
                        <a:pt x="486" y="789"/>
                        <a:pt x="509" y="785"/>
                      </a:cubicBezTo>
                      <a:cubicBezTo>
                        <a:pt x="723" y="741"/>
                        <a:pt x="857" y="535"/>
                        <a:pt x="821" y="321"/>
                      </a:cubicBezTo>
                      <a:cubicBezTo>
                        <a:pt x="782" y="134"/>
                        <a:pt x="620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35"/>
                <p:cNvSpPr/>
                <p:nvPr/>
              </p:nvSpPr>
              <p:spPr>
                <a:xfrm rot="694860">
                  <a:off x="6980229" y="3420301"/>
                  <a:ext cx="112015" cy="112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3133" extrusionOk="0">
                      <a:moveTo>
                        <a:pt x="1732" y="1295"/>
                      </a:moveTo>
                      <a:cubicBezTo>
                        <a:pt x="1874" y="1295"/>
                        <a:pt x="2053" y="1393"/>
                        <a:pt x="2204" y="1571"/>
                      </a:cubicBezTo>
                      <a:cubicBezTo>
                        <a:pt x="2222" y="1598"/>
                        <a:pt x="2249" y="1634"/>
                        <a:pt x="2267" y="1660"/>
                      </a:cubicBezTo>
                      <a:cubicBezTo>
                        <a:pt x="2097" y="1821"/>
                        <a:pt x="1928" y="1973"/>
                        <a:pt x="1758" y="2089"/>
                      </a:cubicBezTo>
                      <a:cubicBezTo>
                        <a:pt x="1477" y="2296"/>
                        <a:pt x="1239" y="2417"/>
                        <a:pt x="1126" y="2417"/>
                      </a:cubicBezTo>
                      <a:cubicBezTo>
                        <a:pt x="1102" y="2417"/>
                        <a:pt x="1084" y="2412"/>
                        <a:pt x="1071" y="2401"/>
                      </a:cubicBezTo>
                      <a:cubicBezTo>
                        <a:pt x="1018" y="2356"/>
                        <a:pt x="1027" y="2213"/>
                        <a:pt x="1089" y="2035"/>
                      </a:cubicBezTo>
                      <a:cubicBezTo>
                        <a:pt x="1196" y="1687"/>
                        <a:pt x="1455" y="1312"/>
                        <a:pt x="1714" y="1295"/>
                      </a:cubicBezTo>
                      <a:close/>
                      <a:moveTo>
                        <a:pt x="756" y="1"/>
                      </a:moveTo>
                      <a:cubicBezTo>
                        <a:pt x="511" y="1"/>
                        <a:pt x="265" y="12"/>
                        <a:pt x="19" y="37"/>
                      </a:cubicBezTo>
                      <a:cubicBezTo>
                        <a:pt x="10" y="37"/>
                        <a:pt x="1" y="46"/>
                        <a:pt x="1" y="64"/>
                      </a:cubicBezTo>
                      <a:cubicBezTo>
                        <a:pt x="1" y="72"/>
                        <a:pt x="10" y="72"/>
                        <a:pt x="28" y="72"/>
                      </a:cubicBezTo>
                      <a:cubicBezTo>
                        <a:pt x="269" y="47"/>
                        <a:pt x="513" y="36"/>
                        <a:pt x="757" y="36"/>
                      </a:cubicBezTo>
                      <a:cubicBezTo>
                        <a:pt x="946" y="36"/>
                        <a:pt x="1134" y="43"/>
                        <a:pt x="1321" y="55"/>
                      </a:cubicBezTo>
                      <a:cubicBezTo>
                        <a:pt x="1990" y="108"/>
                        <a:pt x="2838" y="162"/>
                        <a:pt x="2963" y="483"/>
                      </a:cubicBezTo>
                      <a:cubicBezTo>
                        <a:pt x="3070" y="759"/>
                        <a:pt x="2713" y="1232"/>
                        <a:pt x="2294" y="1643"/>
                      </a:cubicBezTo>
                      <a:cubicBezTo>
                        <a:pt x="2276" y="1607"/>
                        <a:pt x="2249" y="1580"/>
                        <a:pt x="2231" y="1553"/>
                      </a:cubicBezTo>
                      <a:cubicBezTo>
                        <a:pt x="2073" y="1370"/>
                        <a:pt x="1900" y="1257"/>
                        <a:pt x="1739" y="1257"/>
                      </a:cubicBezTo>
                      <a:cubicBezTo>
                        <a:pt x="1728" y="1257"/>
                        <a:pt x="1716" y="1258"/>
                        <a:pt x="1705" y="1259"/>
                      </a:cubicBezTo>
                      <a:cubicBezTo>
                        <a:pt x="1401" y="1277"/>
                        <a:pt x="1143" y="1723"/>
                        <a:pt x="1054" y="2017"/>
                      </a:cubicBezTo>
                      <a:cubicBezTo>
                        <a:pt x="982" y="2222"/>
                        <a:pt x="982" y="2374"/>
                        <a:pt x="1045" y="2428"/>
                      </a:cubicBezTo>
                      <a:cubicBezTo>
                        <a:pt x="1065" y="2443"/>
                        <a:pt x="1092" y="2450"/>
                        <a:pt x="1123" y="2450"/>
                      </a:cubicBezTo>
                      <a:cubicBezTo>
                        <a:pt x="1311" y="2450"/>
                        <a:pt x="1663" y="2207"/>
                        <a:pt x="1785" y="2115"/>
                      </a:cubicBezTo>
                      <a:cubicBezTo>
                        <a:pt x="1946" y="1999"/>
                        <a:pt x="2124" y="1857"/>
                        <a:pt x="2294" y="1696"/>
                      </a:cubicBezTo>
                      <a:cubicBezTo>
                        <a:pt x="2427" y="1910"/>
                        <a:pt x="2526" y="2213"/>
                        <a:pt x="2454" y="2508"/>
                      </a:cubicBezTo>
                      <a:cubicBezTo>
                        <a:pt x="2365" y="2829"/>
                        <a:pt x="2106" y="3016"/>
                        <a:pt x="1955" y="3097"/>
                      </a:cubicBezTo>
                      <a:cubicBezTo>
                        <a:pt x="1946" y="3106"/>
                        <a:pt x="1946" y="3114"/>
                        <a:pt x="1946" y="3123"/>
                      </a:cubicBezTo>
                      <a:cubicBezTo>
                        <a:pt x="1955" y="3132"/>
                        <a:pt x="1963" y="3132"/>
                        <a:pt x="1963" y="3132"/>
                      </a:cubicBezTo>
                      <a:lnTo>
                        <a:pt x="1972" y="3132"/>
                      </a:lnTo>
                      <a:cubicBezTo>
                        <a:pt x="2133" y="3043"/>
                        <a:pt x="2401" y="2847"/>
                        <a:pt x="2490" y="2517"/>
                      </a:cubicBezTo>
                      <a:cubicBezTo>
                        <a:pt x="2570" y="2205"/>
                        <a:pt x="2463" y="1892"/>
                        <a:pt x="2320" y="1669"/>
                      </a:cubicBezTo>
                      <a:cubicBezTo>
                        <a:pt x="2749" y="1259"/>
                        <a:pt x="3105" y="768"/>
                        <a:pt x="2998" y="474"/>
                      </a:cubicBezTo>
                      <a:cubicBezTo>
                        <a:pt x="2865" y="126"/>
                        <a:pt x="2044" y="72"/>
                        <a:pt x="1321" y="19"/>
                      </a:cubicBezTo>
                      <a:cubicBezTo>
                        <a:pt x="1134" y="7"/>
                        <a:pt x="946" y="1"/>
                        <a:pt x="7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35"/>
                <p:cNvSpPr/>
                <p:nvPr/>
              </p:nvSpPr>
              <p:spPr>
                <a:xfrm rot="694860">
                  <a:off x="6786779" y="3720987"/>
                  <a:ext cx="66647" cy="2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822" extrusionOk="0">
                      <a:moveTo>
                        <a:pt x="99" y="1"/>
                      </a:moveTo>
                      <a:lnTo>
                        <a:pt x="0" y="402"/>
                      </a:lnTo>
                      <a:lnTo>
                        <a:pt x="1758" y="822"/>
                      </a:lnTo>
                      <a:lnTo>
                        <a:pt x="1847" y="420"/>
                      </a:lnTo>
                      <a:lnTo>
                        <a:pt x="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35"/>
                <p:cNvSpPr/>
                <p:nvPr/>
              </p:nvSpPr>
              <p:spPr>
                <a:xfrm rot="694860">
                  <a:off x="6870293" y="3698122"/>
                  <a:ext cx="244876" cy="50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1411" extrusionOk="0">
                      <a:moveTo>
                        <a:pt x="6727" y="1"/>
                      </a:moveTo>
                      <a:cubicBezTo>
                        <a:pt x="4488" y="340"/>
                        <a:pt x="2240" y="679"/>
                        <a:pt x="0" y="1018"/>
                      </a:cubicBezTo>
                      <a:cubicBezTo>
                        <a:pt x="81" y="1152"/>
                        <a:pt x="152" y="1277"/>
                        <a:pt x="232" y="1410"/>
                      </a:cubicBezTo>
                      <a:cubicBezTo>
                        <a:pt x="2418" y="1080"/>
                        <a:pt x="4604" y="750"/>
                        <a:pt x="6789" y="429"/>
                      </a:cubicBezTo>
                      <a:lnTo>
                        <a:pt x="6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86" name="Google Shape;2286;p35"/>
            <p:cNvGrpSpPr/>
            <p:nvPr/>
          </p:nvGrpSpPr>
          <p:grpSpPr>
            <a:xfrm flipH="1">
              <a:off x="6732831" y="1582468"/>
              <a:ext cx="7961781" cy="4496061"/>
              <a:chOff x="-6144820" y="1422085"/>
              <a:chExt cx="5121434" cy="2892101"/>
            </a:xfrm>
          </p:grpSpPr>
          <p:grpSp>
            <p:nvGrpSpPr>
              <p:cNvPr id="2287" name="Google Shape;2287;p35"/>
              <p:cNvGrpSpPr/>
              <p:nvPr/>
            </p:nvGrpSpPr>
            <p:grpSpPr>
              <a:xfrm>
                <a:off x="-5789361" y="2258130"/>
                <a:ext cx="1748178" cy="1750707"/>
                <a:chOff x="5921163" y="3678641"/>
                <a:chExt cx="250933" cy="251311"/>
              </a:xfrm>
            </p:grpSpPr>
            <p:sp>
              <p:nvSpPr>
                <p:cNvPr id="2288" name="Google Shape;2288;p35"/>
                <p:cNvSpPr/>
                <p:nvPr/>
              </p:nvSpPr>
              <p:spPr>
                <a:xfrm>
                  <a:off x="6046401" y="3678641"/>
                  <a:ext cx="3060" cy="12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0"/>
                      </a:moveTo>
                      <a:cubicBezTo>
                        <a:pt x="54" y="0"/>
                        <a:pt x="45" y="9"/>
                        <a:pt x="45" y="18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8"/>
                      </a:lnTo>
                      <a:cubicBezTo>
                        <a:pt x="72" y="9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35"/>
                <p:cNvSpPr/>
                <p:nvPr/>
              </p:nvSpPr>
              <p:spPr>
                <a:xfrm>
                  <a:off x="6046401" y="3707813"/>
                  <a:ext cx="81562" cy="9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0"/>
                      </a:moveTo>
                      <a:cubicBezTo>
                        <a:pt x="1937" y="0"/>
                        <a:pt x="1928" y="0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37" y="18"/>
                      </a:lnTo>
                      <a:cubicBezTo>
                        <a:pt x="1946" y="18"/>
                        <a:pt x="1946" y="9"/>
                        <a:pt x="1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35"/>
                <p:cNvSpPr/>
                <p:nvPr/>
              </p:nvSpPr>
              <p:spPr>
                <a:xfrm>
                  <a:off x="6046401" y="3804256"/>
                  <a:ext cx="125696" cy="15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6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0"/>
                        <a:pt x="10" y="19"/>
                        <a:pt x="10" y="19"/>
                      </a:cubicBezTo>
                      <a:cubicBezTo>
                        <a:pt x="10" y="19"/>
                        <a:pt x="2980" y="375"/>
                        <a:pt x="2989" y="375"/>
                      </a:cubicBezTo>
                      <a:cubicBezTo>
                        <a:pt x="2989" y="375"/>
                        <a:pt x="2998" y="375"/>
                        <a:pt x="2998" y="367"/>
                      </a:cubicBezTo>
                      <a:cubicBezTo>
                        <a:pt x="2998" y="358"/>
                        <a:pt x="2989" y="358"/>
                        <a:pt x="2989" y="358"/>
                      </a:cubicBezTo>
                      <a:cubicBezTo>
                        <a:pt x="2989" y="358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2291;p35"/>
                <p:cNvSpPr/>
                <p:nvPr/>
              </p:nvSpPr>
              <p:spPr>
                <a:xfrm>
                  <a:off x="6046401" y="3804256"/>
                  <a:ext cx="56498" cy="1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0"/>
                      </a:cubicBezTo>
                      <a:lnTo>
                        <a:pt x="1321" y="2704"/>
                      </a:lnTo>
                      <a:lnTo>
                        <a:pt x="1339" y="2704"/>
                      </a:lnTo>
                      <a:cubicBezTo>
                        <a:pt x="1348" y="2704"/>
                        <a:pt x="1348" y="2695"/>
                        <a:pt x="1348" y="2686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2292;p35"/>
                <p:cNvSpPr/>
                <p:nvPr/>
              </p:nvSpPr>
              <p:spPr>
                <a:xfrm>
                  <a:off x="5982105" y="3804256"/>
                  <a:ext cx="65467" cy="10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88" extrusionOk="0">
                      <a:moveTo>
                        <a:pt x="1544" y="1"/>
                      </a:moveTo>
                      <a:lnTo>
                        <a:pt x="9" y="2570"/>
                      </a:lnTo>
                      <a:cubicBezTo>
                        <a:pt x="0" y="2579"/>
                        <a:pt x="0" y="2588"/>
                        <a:pt x="18" y="2588"/>
                      </a:cubicBezTo>
                      <a:lnTo>
                        <a:pt x="27" y="2588"/>
                      </a:lnTo>
                      <a:lnTo>
                        <a:pt x="1562" y="19"/>
                      </a:lnTo>
                      <a:cubicBezTo>
                        <a:pt x="1562" y="10"/>
                        <a:pt x="1562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2293;p35"/>
                <p:cNvSpPr/>
                <p:nvPr/>
              </p:nvSpPr>
              <p:spPr>
                <a:xfrm>
                  <a:off x="5921163" y="3804256"/>
                  <a:ext cx="126408" cy="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5" extrusionOk="0">
                      <a:moveTo>
                        <a:pt x="3007" y="1"/>
                      </a:moveTo>
                      <a:lnTo>
                        <a:pt x="9" y="108"/>
                      </a:lnTo>
                      <a:cubicBezTo>
                        <a:pt x="9" y="108"/>
                        <a:pt x="0" y="117"/>
                        <a:pt x="0" y="126"/>
                      </a:cubicBezTo>
                      <a:cubicBezTo>
                        <a:pt x="0" y="126"/>
                        <a:pt x="9" y="135"/>
                        <a:pt x="9" y="135"/>
                      </a:cubicBezTo>
                      <a:lnTo>
                        <a:pt x="3007" y="19"/>
                      </a:lnTo>
                      <a:cubicBezTo>
                        <a:pt x="3007" y="19"/>
                        <a:pt x="3016" y="19"/>
                        <a:pt x="3016" y="10"/>
                      </a:cubicBezTo>
                      <a:cubicBezTo>
                        <a:pt x="3016" y="1"/>
                        <a:pt x="3007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2294;p35"/>
                <p:cNvSpPr/>
                <p:nvPr/>
              </p:nvSpPr>
              <p:spPr>
                <a:xfrm>
                  <a:off x="5974267" y="3701526"/>
                  <a:ext cx="73305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70" extrusionOk="0">
                      <a:moveTo>
                        <a:pt x="15" y="1"/>
                      </a:moveTo>
                      <a:cubicBezTo>
                        <a:pt x="11" y="1"/>
                        <a:pt x="9" y="3"/>
                        <a:pt x="9" y="7"/>
                      </a:cubicBezTo>
                      <a:cubicBezTo>
                        <a:pt x="0" y="7"/>
                        <a:pt x="0" y="16"/>
                        <a:pt x="0" y="16"/>
                      </a:cubicBezTo>
                      <a:lnTo>
                        <a:pt x="1731" y="2470"/>
                      </a:lnTo>
                      <a:lnTo>
                        <a:pt x="1740" y="2470"/>
                      </a:lnTo>
                      <a:cubicBezTo>
                        <a:pt x="1749" y="2470"/>
                        <a:pt x="1749" y="2461"/>
                        <a:pt x="1749" y="2452"/>
                      </a:cubicBezTo>
                      <a:lnTo>
                        <a:pt x="27" y="7"/>
                      </a:lnTo>
                      <a:cubicBezTo>
                        <a:pt x="22" y="3"/>
                        <a:pt x="18" y="1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2295;p35"/>
                <p:cNvSpPr/>
                <p:nvPr/>
              </p:nvSpPr>
              <p:spPr>
                <a:xfrm>
                  <a:off x="6046401" y="3687610"/>
                  <a:ext cx="47906" cy="117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0"/>
                      </a:moveTo>
                      <a:cubicBezTo>
                        <a:pt x="1125" y="0"/>
                        <a:pt x="1125" y="9"/>
                        <a:pt x="1116" y="9"/>
                      </a:cubicBezTo>
                      <a:lnTo>
                        <a:pt x="1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8"/>
                      </a:lnTo>
                      <a:cubicBezTo>
                        <a:pt x="1143" y="9"/>
                        <a:pt x="1143" y="9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2296;p35"/>
                <p:cNvSpPr/>
                <p:nvPr/>
              </p:nvSpPr>
              <p:spPr>
                <a:xfrm>
                  <a:off x="6046401" y="3779946"/>
                  <a:ext cx="124187" cy="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9" extrusionOk="0">
                      <a:moveTo>
                        <a:pt x="2945" y="1"/>
                      </a:moveTo>
                      <a:lnTo>
                        <a:pt x="10" y="581"/>
                      </a:lnTo>
                      <a:cubicBezTo>
                        <a:pt x="10" y="581"/>
                        <a:pt x="1" y="590"/>
                        <a:pt x="1" y="590"/>
                      </a:cubicBezTo>
                      <a:cubicBezTo>
                        <a:pt x="10" y="599"/>
                        <a:pt x="10" y="599"/>
                        <a:pt x="19" y="599"/>
                      </a:cubicBezTo>
                      <a:lnTo>
                        <a:pt x="2954" y="19"/>
                      </a:lnTo>
                      <a:cubicBezTo>
                        <a:pt x="2963" y="19"/>
                        <a:pt x="2963" y="10"/>
                        <a:pt x="2963" y="10"/>
                      </a:cubicBezTo>
                      <a:cubicBezTo>
                        <a:pt x="2963" y="1"/>
                        <a:pt x="2954" y="1"/>
                        <a:pt x="29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2297;p35"/>
                <p:cNvSpPr/>
                <p:nvPr/>
              </p:nvSpPr>
              <p:spPr>
                <a:xfrm>
                  <a:off x="6046401" y="3804256"/>
                  <a:ext cx="88687" cy="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9" extrusionOk="0">
                      <a:moveTo>
                        <a:pt x="10" y="1"/>
                      </a:moveTo>
                      <a:cubicBezTo>
                        <a:pt x="1" y="10"/>
                        <a:pt x="1" y="10"/>
                        <a:pt x="10" y="19"/>
                      </a:cubicBezTo>
                      <a:lnTo>
                        <a:pt x="2088" y="2160"/>
                      </a:lnTo>
                      <a:cubicBezTo>
                        <a:pt x="2097" y="2169"/>
                        <a:pt x="2097" y="2169"/>
                        <a:pt x="2097" y="2169"/>
                      </a:cubicBezTo>
                      <a:cubicBezTo>
                        <a:pt x="2106" y="2169"/>
                        <a:pt x="2106" y="2169"/>
                        <a:pt x="2106" y="2160"/>
                      </a:cubicBezTo>
                      <a:cubicBezTo>
                        <a:pt x="2115" y="2160"/>
                        <a:pt x="2115" y="2151"/>
                        <a:pt x="2106" y="215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2298;p35"/>
                <p:cNvSpPr/>
                <p:nvPr/>
              </p:nvSpPr>
              <p:spPr>
                <a:xfrm>
                  <a:off x="6018738" y="3804256"/>
                  <a:ext cx="28836" cy="123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1"/>
                      </a:moveTo>
                      <a:cubicBezTo>
                        <a:pt x="670" y="1"/>
                        <a:pt x="670" y="1"/>
                        <a:pt x="661" y="10"/>
                      </a:cubicBezTo>
                      <a:lnTo>
                        <a:pt x="1" y="2927"/>
                      </a:lnTo>
                      <a:cubicBezTo>
                        <a:pt x="1" y="2927"/>
                        <a:pt x="1" y="2936"/>
                        <a:pt x="10" y="2936"/>
                      </a:cubicBezTo>
                      <a:cubicBezTo>
                        <a:pt x="18" y="2936"/>
                        <a:pt x="18" y="2936"/>
                        <a:pt x="18" y="2927"/>
                      </a:cubicBezTo>
                      <a:lnTo>
                        <a:pt x="688" y="10"/>
                      </a:lnTo>
                      <a:cubicBezTo>
                        <a:pt x="688" y="10"/>
                        <a:pt x="688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2299;p35"/>
                <p:cNvSpPr/>
                <p:nvPr/>
              </p:nvSpPr>
              <p:spPr>
                <a:xfrm>
                  <a:off x="5928623" y="3804256"/>
                  <a:ext cx="118948" cy="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4" extrusionOk="0">
                      <a:moveTo>
                        <a:pt x="2820" y="1"/>
                      </a:moveTo>
                      <a:lnTo>
                        <a:pt x="10" y="1027"/>
                      </a:lnTo>
                      <a:cubicBezTo>
                        <a:pt x="10" y="1036"/>
                        <a:pt x="1" y="1036"/>
                        <a:pt x="10" y="1045"/>
                      </a:cubicBezTo>
                      <a:cubicBezTo>
                        <a:pt x="10" y="1045"/>
                        <a:pt x="10" y="1053"/>
                        <a:pt x="19" y="1053"/>
                      </a:cubicBezTo>
                      <a:lnTo>
                        <a:pt x="2829" y="19"/>
                      </a:lnTo>
                      <a:cubicBezTo>
                        <a:pt x="2838" y="19"/>
                        <a:pt x="2838" y="10"/>
                        <a:pt x="2838" y="10"/>
                      </a:cubicBezTo>
                      <a:cubicBezTo>
                        <a:pt x="2838" y="1"/>
                        <a:pt x="2829" y="1"/>
                        <a:pt x="2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2300;p35"/>
                <p:cNvSpPr/>
                <p:nvPr/>
              </p:nvSpPr>
              <p:spPr>
                <a:xfrm>
                  <a:off x="5946185" y="3728937"/>
                  <a:ext cx="101386" cy="7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6" extrusionOk="0">
                      <a:moveTo>
                        <a:pt x="12" y="1"/>
                      </a:moveTo>
                      <a:cubicBezTo>
                        <a:pt x="9" y="1"/>
                        <a:pt x="7" y="5"/>
                        <a:pt x="1" y="5"/>
                      </a:cubicBezTo>
                      <a:cubicBezTo>
                        <a:pt x="1" y="14"/>
                        <a:pt x="1" y="14"/>
                        <a:pt x="1" y="22"/>
                      </a:cubicBezTo>
                      <a:cubicBezTo>
                        <a:pt x="1" y="22"/>
                        <a:pt x="2401" y="1816"/>
                        <a:pt x="2410" y="1816"/>
                      </a:cubicBezTo>
                      <a:lnTo>
                        <a:pt x="2419" y="1816"/>
                      </a:lnTo>
                      <a:cubicBezTo>
                        <a:pt x="2419" y="1807"/>
                        <a:pt x="2419" y="1798"/>
                        <a:pt x="2410" y="1798"/>
                      </a:cubicBezTo>
                      <a:lnTo>
                        <a:pt x="19" y="5"/>
                      </a:lnTo>
                      <a:cubicBezTo>
                        <a:pt x="16" y="2"/>
                        <a:pt x="14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2301;p35"/>
                <p:cNvSpPr/>
                <p:nvPr/>
              </p:nvSpPr>
              <p:spPr>
                <a:xfrm>
                  <a:off x="6046401" y="3679018"/>
                  <a:ext cx="9388" cy="12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0"/>
                      </a:moveTo>
                      <a:cubicBezTo>
                        <a:pt x="215" y="0"/>
                        <a:pt x="206" y="9"/>
                        <a:pt x="206" y="9"/>
                      </a:cubicBezTo>
                      <a:lnTo>
                        <a:pt x="1" y="2998"/>
                      </a:lnTo>
                      <a:cubicBezTo>
                        <a:pt x="1" y="3007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9"/>
                      </a:lnTo>
                      <a:cubicBezTo>
                        <a:pt x="224" y="9"/>
                        <a:pt x="22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2302;p35"/>
                <p:cNvSpPr/>
                <p:nvPr/>
              </p:nvSpPr>
              <p:spPr>
                <a:xfrm>
                  <a:off x="6046401" y="3742936"/>
                  <a:ext cx="110733" cy="6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2" extrusionOk="0">
                      <a:moveTo>
                        <a:pt x="2624" y="1"/>
                      </a:moveTo>
                      <a:lnTo>
                        <a:pt x="10" y="1464"/>
                      </a:lnTo>
                      <a:cubicBezTo>
                        <a:pt x="1" y="1464"/>
                        <a:pt x="1" y="1473"/>
                        <a:pt x="10" y="1482"/>
                      </a:cubicBezTo>
                      <a:lnTo>
                        <a:pt x="19" y="1482"/>
                      </a:lnTo>
                      <a:lnTo>
                        <a:pt x="2633" y="27"/>
                      </a:lnTo>
                      <a:cubicBezTo>
                        <a:pt x="2641" y="19"/>
                        <a:pt x="2641" y="19"/>
                        <a:pt x="2641" y="10"/>
                      </a:cubicBezTo>
                      <a:cubicBezTo>
                        <a:pt x="2633" y="1"/>
                        <a:pt x="2624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2303;p35"/>
                <p:cNvSpPr/>
                <p:nvPr/>
              </p:nvSpPr>
              <p:spPr>
                <a:xfrm>
                  <a:off x="6046401" y="3804256"/>
                  <a:ext cx="112242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0" extrusionOk="0">
                      <a:moveTo>
                        <a:pt x="10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659" y="1419"/>
                        <a:pt x="2659" y="1419"/>
                      </a:cubicBezTo>
                      <a:cubicBezTo>
                        <a:pt x="2668" y="1419"/>
                        <a:pt x="2668" y="1419"/>
                        <a:pt x="2668" y="1410"/>
                      </a:cubicBezTo>
                      <a:cubicBezTo>
                        <a:pt x="2677" y="1410"/>
                        <a:pt x="2668" y="1401"/>
                        <a:pt x="2668" y="140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2304;p35"/>
                <p:cNvSpPr/>
                <p:nvPr/>
              </p:nvSpPr>
              <p:spPr>
                <a:xfrm>
                  <a:off x="6046401" y="3804256"/>
                  <a:ext cx="12406" cy="125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9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98"/>
                        <a:pt x="295" y="2989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2305;p35"/>
                <p:cNvSpPr/>
                <p:nvPr/>
              </p:nvSpPr>
              <p:spPr>
                <a:xfrm>
                  <a:off x="5947694" y="3804256"/>
                  <a:ext cx="99877" cy="7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866" extrusionOk="0">
                      <a:moveTo>
                        <a:pt x="2365" y="1"/>
                      </a:moveTo>
                      <a:lnTo>
                        <a:pt x="10" y="1847"/>
                      </a:lnTo>
                      <a:cubicBezTo>
                        <a:pt x="10" y="1856"/>
                        <a:pt x="1" y="1856"/>
                        <a:pt x="10" y="1865"/>
                      </a:cubicBezTo>
                      <a:lnTo>
                        <a:pt x="27" y="1865"/>
                      </a:lnTo>
                      <a:lnTo>
                        <a:pt x="2374" y="19"/>
                      </a:lnTo>
                      <a:cubicBezTo>
                        <a:pt x="2383" y="10"/>
                        <a:pt x="2383" y="10"/>
                        <a:pt x="2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2306;p35"/>
                <p:cNvSpPr/>
                <p:nvPr/>
              </p:nvSpPr>
              <p:spPr>
                <a:xfrm>
                  <a:off x="5927869" y="3763516"/>
                  <a:ext cx="119702" cy="4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10" y="27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2307;p35"/>
                <p:cNvSpPr/>
                <p:nvPr/>
              </p:nvSpPr>
              <p:spPr>
                <a:xfrm>
                  <a:off x="6015762" y="3682581"/>
                  <a:ext cx="31812" cy="12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2" extrusionOk="0">
                      <a:moveTo>
                        <a:pt x="18" y="0"/>
                      </a:moveTo>
                      <a:cubicBezTo>
                        <a:pt x="15" y="0"/>
                        <a:pt x="12" y="1"/>
                        <a:pt x="9" y="4"/>
                      </a:cubicBezTo>
                      <a:cubicBezTo>
                        <a:pt x="9" y="4"/>
                        <a:pt x="0" y="4"/>
                        <a:pt x="0" y="13"/>
                      </a:cubicBezTo>
                      <a:lnTo>
                        <a:pt x="732" y="2913"/>
                      </a:lnTo>
                      <a:cubicBezTo>
                        <a:pt x="741" y="2922"/>
                        <a:pt x="741" y="2922"/>
                        <a:pt x="750" y="2922"/>
                      </a:cubicBezTo>
                      <a:cubicBezTo>
                        <a:pt x="759" y="2922"/>
                        <a:pt x="759" y="2913"/>
                        <a:pt x="759" y="2913"/>
                      </a:cubicBezTo>
                      <a:lnTo>
                        <a:pt x="27" y="4"/>
                      </a:lnTo>
                      <a:cubicBezTo>
                        <a:pt x="27" y="4"/>
                        <a:pt x="23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8" name="Google Shape;2308;p35"/>
              <p:cNvGrpSpPr/>
              <p:nvPr/>
            </p:nvGrpSpPr>
            <p:grpSpPr>
              <a:xfrm>
                <a:off x="-3125108" y="2258130"/>
                <a:ext cx="1748178" cy="1750707"/>
                <a:chOff x="5921163" y="3678641"/>
                <a:chExt cx="250933" cy="251311"/>
              </a:xfrm>
            </p:grpSpPr>
            <p:sp>
              <p:nvSpPr>
                <p:cNvPr id="2309" name="Google Shape;2309;p35"/>
                <p:cNvSpPr/>
                <p:nvPr/>
              </p:nvSpPr>
              <p:spPr>
                <a:xfrm>
                  <a:off x="6046401" y="3678641"/>
                  <a:ext cx="3060" cy="126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0"/>
                      </a:moveTo>
                      <a:cubicBezTo>
                        <a:pt x="54" y="0"/>
                        <a:pt x="45" y="9"/>
                        <a:pt x="45" y="18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8"/>
                      </a:lnTo>
                      <a:cubicBezTo>
                        <a:pt x="72" y="9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2310;p35"/>
                <p:cNvSpPr/>
                <p:nvPr/>
              </p:nvSpPr>
              <p:spPr>
                <a:xfrm>
                  <a:off x="6046401" y="3707813"/>
                  <a:ext cx="81562" cy="97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0"/>
                      </a:moveTo>
                      <a:cubicBezTo>
                        <a:pt x="1937" y="0"/>
                        <a:pt x="1928" y="0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37" y="18"/>
                      </a:lnTo>
                      <a:cubicBezTo>
                        <a:pt x="1946" y="18"/>
                        <a:pt x="1946" y="9"/>
                        <a:pt x="1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1" name="Google Shape;2311;p35"/>
                <p:cNvSpPr/>
                <p:nvPr/>
              </p:nvSpPr>
              <p:spPr>
                <a:xfrm>
                  <a:off x="6046401" y="3804256"/>
                  <a:ext cx="125696" cy="15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6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0"/>
                        <a:pt x="10" y="19"/>
                        <a:pt x="10" y="19"/>
                      </a:cubicBezTo>
                      <a:cubicBezTo>
                        <a:pt x="10" y="19"/>
                        <a:pt x="2980" y="375"/>
                        <a:pt x="2989" y="375"/>
                      </a:cubicBezTo>
                      <a:cubicBezTo>
                        <a:pt x="2989" y="375"/>
                        <a:pt x="2998" y="375"/>
                        <a:pt x="2998" y="367"/>
                      </a:cubicBezTo>
                      <a:cubicBezTo>
                        <a:pt x="2998" y="358"/>
                        <a:pt x="2989" y="358"/>
                        <a:pt x="2989" y="358"/>
                      </a:cubicBezTo>
                      <a:cubicBezTo>
                        <a:pt x="2989" y="358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2312;p35"/>
                <p:cNvSpPr/>
                <p:nvPr/>
              </p:nvSpPr>
              <p:spPr>
                <a:xfrm>
                  <a:off x="6046401" y="3804256"/>
                  <a:ext cx="56498" cy="1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0"/>
                      </a:cubicBezTo>
                      <a:lnTo>
                        <a:pt x="1321" y="2704"/>
                      </a:lnTo>
                      <a:lnTo>
                        <a:pt x="1339" y="2704"/>
                      </a:lnTo>
                      <a:cubicBezTo>
                        <a:pt x="1348" y="2704"/>
                        <a:pt x="1348" y="2695"/>
                        <a:pt x="1348" y="2686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313;p35"/>
                <p:cNvSpPr/>
                <p:nvPr/>
              </p:nvSpPr>
              <p:spPr>
                <a:xfrm>
                  <a:off x="5982105" y="3804256"/>
                  <a:ext cx="65467" cy="10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88" extrusionOk="0">
                      <a:moveTo>
                        <a:pt x="1544" y="1"/>
                      </a:moveTo>
                      <a:lnTo>
                        <a:pt x="9" y="2570"/>
                      </a:lnTo>
                      <a:cubicBezTo>
                        <a:pt x="0" y="2579"/>
                        <a:pt x="0" y="2588"/>
                        <a:pt x="18" y="2588"/>
                      </a:cubicBezTo>
                      <a:lnTo>
                        <a:pt x="27" y="2588"/>
                      </a:lnTo>
                      <a:lnTo>
                        <a:pt x="1562" y="19"/>
                      </a:lnTo>
                      <a:cubicBezTo>
                        <a:pt x="1562" y="10"/>
                        <a:pt x="1562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314;p35"/>
                <p:cNvSpPr/>
                <p:nvPr/>
              </p:nvSpPr>
              <p:spPr>
                <a:xfrm>
                  <a:off x="5921163" y="3804256"/>
                  <a:ext cx="126408" cy="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5" extrusionOk="0">
                      <a:moveTo>
                        <a:pt x="3007" y="1"/>
                      </a:moveTo>
                      <a:lnTo>
                        <a:pt x="9" y="108"/>
                      </a:lnTo>
                      <a:cubicBezTo>
                        <a:pt x="9" y="108"/>
                        <a:pt x="0" y="117"/>
                        <a:pt x="0" y="126"/>
                      </a:cubicBezTo>
                      <a:cubicBezTo>
                        <a:pt x="0" y="126"/>
                        <a:pt x="9" y="135"/>
                        <a:pt x="9" y="135"/>
                      </a:cubicBezTo>
                      <a:lnTo>
                        <a:pt x="3007" y="19"/>
                      </a:lnTo>
                      <a:cubicBezTo>
                        <a:pt x="3007" y="19"/>
                        <a:pt x="3016" y="19"/>
                        <a:pt x="3016" y="10"/>
                      </a:cubicBezTo>
                      <a:cubicBezTo>
                        <a:pt x="3016" y="1"/>
                        <a:pt x="3007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315;p35"/>
                <p:cNvSpPr/>
                <p:nvPr/>
              </p:nvSpPr>
              <p:spPr>
                <a:xfrm>
                  <a:off x="5974267" y="3701526"/>
                  <a:ext cx="73305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70" extrusionOk="0">
                      <a:moveTo>
                        <a:pt x="15" y="1"/>
                      </a:moveTo>
                      <a:cubicBezTo>
                        <a:pt x="11" y="1"/>
                        <a:pt x="9" y="3"/>
                        <a:pt x="9" y="7"/>
                      </a:cubicBezTo>
                      <a:cubicBezTo>
                        <a:pt x="0" y="7"/>
                        <a:pt x="0" y="16"/>
                        <a:pt x="0" y="16"/>
                      </a:cubicBezTo>
                      <a:lnTo>
                        <a:pt x="1731" y="2470"/>
                      </a:lnTo>
                      <a:lnTo>
                        <a:pt x="1740" y="2470"/>
                      </a:lnTo>
                      <a:cubicBezTo>
                        <a:pt x="1749" y="2470"/>
                        <a:pt x="1749" y="2461"/>
                        <a:pt x="1749" y="2452"/>
                      </a:cubicBezTo>
                      <a:lnTo>
                        <a:pt x="27" y="7"/>
                      </a:lnTo>
                      <a:cubicBezTo>
                        <a:pt x="22" y="3"/>
                        <a:pt x="18" y="1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2316;p35"/>
                <p:cNvSpPr/>
                <p:nvPr/>
              </p:nvSpPr>
              <p:spPr>
                <a:xfrm>
                  <a:off x="6046401" y="3687610"/>
                  <a:ext cx="47906" cy="117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0"/>
                      </a:moveTo>
                      <a:cubicBezTo>
                        <a:pt x="1125" y="0"/>
                        <a:pt x="1125" y="9"/>
                        <a:pt x="1116" y="9"/>
                      </a:cubicBezTo>
                      <a:lnTo>
                        <a:pt x="1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8"/>
                      </a:lnTo>
                      <a:cubicBezTo>
                        <a:pt x="1143" y="9"/>
                        <a:pt x="1143" y="9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2317;p35"/>
                <p:cNvSpPr/>
                <p:nvPr/>
              </p:nvSpPr>
              <p:spPr>
                <a:xfrm>
                  <a:off x="6046401" y="3779946"/>
                  <a:ext cx="124187" cy="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9" extrusionOk="0">
                      <a:moveTo>
                        <a:pt x="2945" y="1"/>
                      </a:moveTo>
                      <a:lnTo>
                        <a:pt x="10" y="581"/>
                      </a:lnTo>
                      <a:cubicBezTo>
                        <a:pt x="10" y="581"/>
                        <a:pt x="1" y="590"/>
                        <a:pt x="1" y="590"/>
                      </a:cubicBezTo>
                      <a:cubicBezTo>
                        <a:pt x="10" y="599"/>
                        <a:pt x="10" y="599"/>
                        <a:pt x="19" y="599"/>
                      </a:cubicBezTo>
                      <a:lnTo>
                        <a:pt x="2954" y="19"/>
                      </a:lnTo>
                      <a:cubicBezTo>
                        <a:pt x="2963" y="19"/>
                        <a:pt x="2963" y="10"/>
                        <a:pt x="2963" y="10"/>
                      </a:cubicBezTo>
                      <a:cubicBezTo>
                        <a:pt x="2963" y="1"/>
                        <a:pt x="2954" y="1"/>
                        <a:pt x="29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318;p35"/>
                <p:cNvSpPr/>
                <p:nvPr/>
              </p:nvSpPr>
              <p:spPr>
                <a:xfrm>
                  <a:off x="6046401" y="3804256"/>
                  <a:ext cx="88687" cy="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9" extrusionOk="0">
                      <a:moveTo>
                        <a:pt x="10" y="1"/>
                      </a:moveTo>
                      <a:cubicBezTo>
                        <a:pt x="1" y="10"/>
                        <a:pt x="1" y="10"/>
                        <a:pt x="10" y="19"/>
                      </a:cubicBezTo>
                      <a:lnTo>
                        <a:pt x="2088" y="2160"/>
                      </a:lnTo>
                      <a:cubicBezTo>
                        <a:pt x="2097" y="2169"/>
                        <a:pt x="2097" y="2169"/>
                        <a:pt x="2097" y="2169"/>
                      </a:cubicBezTo>
                      <a:cubicBezTo>
                        <a:pt x="2106" y="2169"/>
                        <a:pt x="2106" y="2169"/>
                        <a:pt x="2106" y="2160"/>
                      </a:cubicBezTo>
                      <a:cubicBezTo>
                        <a:pt x="2115" y="2160"/>
                        <a:pt x="2115" y="2151"/>
                        <a:pt x="2106" y="215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35"/>
                <p:cNvSpPr/>
                <p:nvPr/>
              </p:nvSpPr>
              <p:spPr>
                <a:xfrm>
                  <a:off x="6018738" y="3804256"/>
                  <a:ext cx="28836" cy="123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1"/>
                      </a:moveTo>
                      <a:cubicBezTo>
                        <a:pt x="670" y="1"/>
                        <a:pt x="670" y="1"/>
                        <a:pt x="661" y="10"/>
                      </a:cubicBezTo>
                      <a:lnTo>
                        <a:pt x="1" y="2927"/>
                      </a:lnTo>
                      <a:cubicBezTo>
                        <a:pt x="1" y="2927"/>
                        <a:pt x="1" y="2936"/>
                        <a:pt x="10" y="2936"/>
                      </a:cubicBezTo>
                      <a:cubicBezTo>
                        <a:pt x="18" y="2936"/>
                        <a:pt x="18" y="2936"/>
                        <a:pt x="18" y="2927"/>
                      </a:cubicBezTo>
                      <a:lnTo>
                        <a:pt x="688" y="10"/>
                      </a:lnTo>
                      <a:cubicBezTo>
                        <a:pt x="688" y="10"/>
                        <a:pt x="688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2320;p35"/>
                <p:cNvSpPr/>
                <p:nvPr/>
              </p:nvSpPr>
              <p:spPr>
                <a:xfrm>
                  <a:off x="5928623" y="3804256"/>
                  <a:ext cx="118948" cy="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4" extrusionOk="0">
                      <a:moveTo>
                        <a:pt x="2820" y="1"/>
                      </a:moveTo>
                      <a:lnTo>
                        <a:pt x="10" y="1027"/>
                      </a:lnTo>
                      <a:cubicBezTo>
                        <a:pt x="10" y="1036"/>
                        <a:pt x="1" y="1036"/>
                        <a:pt x="10" y="1045"/>
                      </a:cubicBezTo>
                      <a:cubicBezTo>
                        <a:pt x="10" y="1045"/>
                        <a:pt x="10" y="1053"/>
                        <a:pt x="19" y="1053"/>
                      </a:cubicBezTo>
                      <a:lnTo>
                        <a:pt x="2829" y="19"/>
                      </a:lnTo>
                      <a:cubicBezTo>
                        <a:pt x="2838" y="19"/>
                        <a:pt x="2838" y="10"/>
                        <a:pt x="2838" y="10"/>
                      </a:cubicBezTo>
                      <a:cubicBezTo>
                        <a:pt x="2838" y="1"/>
                        <a:pt x="2829" y="1"/>
                        <a:pt x="2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2321;p35"/>
                <p:cNvSpPr/>
                <p:nvPr/>
              </p:nvSpPr>
              <p:spPr>
                <a:xfrm>
                  <a:off x="5946185" y="3728937"/>
                  <a:ext cx="101386" cy="76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6" extrusionOk="0">
                      <a:moveTo>
                        <a:pt x="12" y="1"/>
                      </a:moveTo>
                      <a:cubicBezTo>
                        <a:pt x="9" y="1"/>
                        <a:pt x="7" y="5"/>
                        <a:pt x="1" y="5"/>
                      </a:cubicBezTo>
                      <a:cubicBezTo>
                        <a:pt x="1" y="14"/>
                        <a:pt x="1" y="14"/>
                        <a:pt x="1" y="22"/>
                      </a:cubicBezTo>
                      <a:cubicBezTo>
                        <a:pt x="1" y="22"/>
                        <a:pt x="2401" y="1816"/>
                        <a:pt x="2410" y="1816"/>
                      </a:cubicBezTo>
                      <a:lnTo>
                        <a:pt x="2419" y="1816"/>
                      </a:lnTo>
                      <a:cubicBezTo>
                        <a:pt x="2419" y="1807"/>
                        <a:pt x="2419" y="1798"/>
                        <a:pt x="2410" y="1798"/>
                      </a:cubicBezTo>
                      <a:lnTo>
                        <a:pt x="19" y="5"/>
                      </a:lnTo>
                      <a:cubicBezTo>
                        <a:pt x="16" y="2"/>
                        <a:pt x="14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35"/>
                <p:cNvSpPr/>
                <p:nvPr/>
              </p:nvSpPr>
              <p:spPr>
                <a:xfrm>
                  <a:off x="6046401" y="3679018"/>
                  <a:ext cx="9388" cy="12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0"/>
                      </a:moveTo>
                      <a:cubicBezTo>
                        <a:pt x="215" y="0"/>
                        <a:pt x="206" y="9"/>
                        <a:pt x="206" y="9"/>
                      </a:cubicBezTo>
                      <a:lnTo>
                        <a:pt x="1" y="2998"/>
                      </a:lnTo>
                      <a:cubicBezTo>
                        <a:pt x="1" y="3007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9"/>
                      </a:lnTo>
                      <a:cubicBezTo>
                        <a:pt x="224" y="9"/>
                        <a:pt x="22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35"/>
                <p:cNvSpPr/>
                <p:nvPr/>
              </p:nvSpPr>
              <p:spPr>
                <a:xfrm>
                  <a:off x="6046401" y="3742936"/>
                  <a:ext cx="110733" cy="6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2" extrusionOk="0">
                      <a:moveTo>
                        <a:pt x="2624" y="1"/>
                      </a:moveTo>
                      <a:lnTo>
                        <a:pt x="10" y="1464"/>
                      </a:lnTo>
                      <a:cubicBezTo>
                        <a:pt x="1" y="1464"/>
                        <a:pt x="1" y="1473"/>
                        <a:pt x="10" y="1482"/>
                      </a:cubicBezTo>
                      <a:lnTo>
                        <a:pt x="19" y="1482"/>
                      </a:lnTo>
                      <a:lnTo>
                        <a:pt x="2633" y="27"/>
                      </a:lnTo>
                      <a:cubicBezTo>
                        <a:pt x="2641" y="19"/>
                        <a:pt x="2641" y="19"/>
                        <a:pt x="2641" y="10"/>
                      </a:cubicBezTo>
                      <a:cubicBezTo>
                        <a:pt x="2633" y="1"/>
                        <a:pt x="2624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35"/>
                <p:cNvSpPr/>
                <p:nvPr/>
              </p:nvSpPr>
              <p:spPr>
                <a:xfrm>
                  <a:off x="6046401" y="3804256"/>
                  <a:ext cx="112242" cy="5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0" extrusionOk="0">
                      <a:moveTo>
                        <a:pt x="10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659" y="1419"/>
                        <a:pt x="2659" y="1419"/>
                      </a:cubicBezTo>
                      <a:cubicBezTo>
                        <a:pt x="2668" y="1419"/>
                        <a:pt x="2668" y="1419"/>
                        <a:pt x="2668" y="1410"/>
                      </a:cubicBezTo>
                      <a:cubicBezTo>
                        <a:pt x="2677" y="1410"/>
                        <a:pt x="2668" y="1401"/>
                        <a:pt x="2668" y="140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2325;p35"/>
                <p:cNvSpPr/>
                <p:nvPr/>
              </p:nvSpPr>
              <p:spPr>
                <a:xfrm>
                  <a:off x="6046401" y="3804256"/>
                  <a:ext cx="12406" cy="125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9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98"/>
                        <a:pt x="295" y="2989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2326;p35"/>
                <p:cNvSpPr/>
                <p:nvPr/>
              </p:nvSpPr>
              <p:spPr>
                <a:xfrm>
                  <a:off x="5947694" y="3804256"/>
                  <a:ext cx="99877" cy="7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866" extrusionOk="0">
                      <a:moveTo>
                        <a:pt x="2365" y="1"/>
                      </a:moveTo>
                      <a:lnTo>
                        <a:pt x="10" y="1847"/>
                      </a:lnTo>
                      <a:cubicBezTo>
                        <a:pt x="10" y="1856"/>
                        <a:pt x="1" y="1856"/>
                        <a:pt x="10" y="1865"/>
                      </a:cubicBezTo>
                      <a:lnTo>
                        <a:pt x="27" y="1865"/>
                      </a:lnTo>
                      <a:lnTo>
                        <a:pt x="2374" y="19"/>
                      </a:lnTo>
                      <a:cubicBezTo>
                        <a:pt x="2383" y="10"/>
                        <a:pt x="2383" y="10"/>
                        <a:pt x="2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2327;p35"/>
                <p:cNvSpPr/>
                <p:nvPr/>
              </p:nvSpPr>
              <p:spPr>
                <a:xfrm>
                  <a:off x="5927869" y="3763516"/>
                  <a:ext cx="119702" cy="41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10" y="27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p35"/>
                <p:cNvSpPr/>
                <p:nvPr/>
              </p:nvSpPr>
              <p:spPr>
                <a:xfrm>
                  <a:off x="6015762" y="3682581"/>
                  <a:ext cx="31812" cy="12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2" extrusionOk="0">
                      <a:moveTo>
                        <a:pt x="18" y="0"/>
                      </a:moveTo>
                      <a:cubicBezTo>
                        <a:pt x="15" y="0"/>
                        <a:pt x="12" y="1"/>
                        <a:pt x="9" y="4"/>
                      </a:cubicBezTo>
                      <a:cubicBezTo>
                        <a:pt x="9" y="4"/>
                        <a:pt x="0" y="4"/>
                        <a:pt x="0" y="13"/>
                      </a:cubicBezTo>
                      <a:lnTo>
                        <a:pt x="732" y="2913"/>
                      </a:lnTo>
                      <a:cubicBezTo>
                        <a:pt x="741" y="2922"/>
                        <a:pt x="741" y="2922"/>
                        <a:pt x="750" y="2922"/>
                      </a:cubicBezTo>
                      <a:cubicBezTo>
                        <a:pt x="759" y="2922"/>
                        <a:pt x="759" y="2913"/>
                        <a:pt x="759" y="2913"/>
                      </a:cubicBezTo>
                      <a:lnTo>
                        <a:pt x="27" y="4"/>
                      </a:lnTo>
                      <a:cubicBezTo>
                        <a:pt x="27" y="4"/>
                        <a:pt x="23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29" name="Google Shape;2329;p35"/>
              <p:cNvGrpSpPr/>
              <p:nvPr/>
            </p:nvGrpSpPr>
            <p:grpSpPr>
              <a:xfrm>
                <a:off x="-6144820" y="1422085"/>
                <a:ext cx="5121434" cy="2892101"/>
                <a:chOff x="6357900" y="3392995"/>
                <a:chExt cx="990242" cy="559238"/>
              </a:xfrm>
            </p:grpSpPr>
            <p:sp>
              <p:nvSpPr>
                <p:cNvPr id="2330" name="Google Shape;2330;p35"/>
                <p:cNvSpPr/>
                <p:nvPr/>
              </p:nvSpPr>
              <p:spPr>
                <a:xfrm rot="694860">
                  <a:off x="6829771" y="3805648"/>
                  <a:ext cx="65348" cy="3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1107" extrusionOk="0">
                      <a:moveTo>
                        <a:pt x="1651" y="1"/>
                      </a:moveTo>
                      <a:lnTo>
                        <a:pt x="1" y="732"/>
                      </a:lnTo>
                      <a:lnTo>
                        <a:pt x="161" y="1107"/>
                      </a:lnTo>
                      <a:lnTo>
                        <a:pt x="1812" y="375"/>
                      </a:lnTo>
                      <a:lnTo>
                        <a:pt x="16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35"/>
                <p:cNvSpPr/>
                <p:nvPr/>
              </p:nvSpPr>
              <p:spPr>
                <a:xfrm rot="694860">
                  <a:off x="6822274" y="3762320"/>
                  <a:ext cx="46018" cy="63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6" h="1758" extrusionOk="0">
                      <a:moveTo>
                        <a:pt x="348" y="0"/>
                      </a:moveTo>
                      <a:lnTo>
                        <a:pt x="0" y="205"/>
                      </a:lnTo>
                      <a:lnTo>
                        <a:pt x="928" y="1758"/>
                      </a:lnTo>
                      <a:lnTo>
                        <a:pt x="1276" y="1544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2332;p35"/>
                <p:cNvSpPr/>
                <p:nvPr/>
              </p:nvSpPr>
              <p:spPr>
                <a:xfrm rot="694860">
                  <a:off x="6982441" y="3398271"/>
                  <a:ext cx="58604" cy="5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1653" extrusionOk="0">
                      <a:moveTo>
                        <a:pt x="1326" y="0"/>
                      </a:moveTo>
                      <a:cubicBezTo>
                        <a:pt x="1275" y="0"/>
                        <a:pt x="1223" y="23"/>
                        <a:pt x="1151" y="56"/>
                      </a:cubicBezTo>
                      <a:cubicBezTo>
                        <a:pt x="1071" y="91"/>
                        <a:pt x="964" y="145"/>
                        <a:pt x="812" y="189"/>
                      </a:cubicBezTo>
                      <a:cubicBezTo>
                        <a:pt x="652" y="234"/>
                        <a:pt x="482" y="270"/>
                        <a:pt x="313" y="287"/>
                      </a:cubicBezTo>
                      <a:cubicBezTo>
                        <a:pt x="304" y="287"/>
                        <a:pt x="295" y="296"/>
                        <a:pt x="295" y="305"/>
                      </a:cubicBezTo>
                      <a:cubicBezTo>
                        <a:pt x="295" y="314"/>
                        <a:pt x="304" y="323"/>
                        <a:pt x="313" y="323"/>
                      </a:cubicBezTo>
                      <a:cubicBezTo>
                        <a:pt x="491" y="305"/>
                        <a:pt x="661" y="270"/>
                        <a:pt x="821" y="225"/>
                      </a:cubicBezTo>
                      <a:cubicBezTo>
                        <a:pt x="982" y="172"/>
                        <a:pt x="1089" y="127"/>
                        <a:pt x="1160" y="91"/>
                      </a:cubicBezTo>
                      <a:cubicBezTo>
                        <a:pt x="1238" y="59"/>
                        <a:pt x="1283" y="36"/>
                        <a:pt x="1322" y="36"/>
                      </a:cubicBezTo>
                      <a:cubicBezTo>
                        <a:pt x="1337" y="36"/>
                        <a:pt x="1351" y="39"/>
                        <a:pt x="1366" y="47"/>
                      </a:cubicBezTo>
                      <a:cubicBezTo>
                        <a:pt x="1428" y="64"/>
                        <a:pt x="1481" y="136"/>
                        <a:pt x="1517" y="243"/>
                      </a:cubicBezTo>
                      <a:cubicBezTo>
                        <a:pt x="1597" y="475"/>
                        <a:pt x="1580" y="850"/>
                        <a:pt x="1419" y="1126"/>
                      </a:cubicBezTo>
                      <a:cubicBezTo>
                        <a:pt x="1226" y="1434"/>
                        <a:pt x="832" y="1615"/>
                        <a:pt x="375" y="1615"/>
                      </a:cubicBezTo>
                      <a:cubicBezTo>
                        <a:pt x="262" y="1615"/>
                        <a:pt x="146" y="1604"/>
                        <a:pt x="27" y="1581"/>
                      </a:cubicBezTo>
                      <a:cubicBezTo>
                        <a:pt x="18" y="1581"/>
                        <a:pt x="10" y="1590"/>
                        <a:pt x="1" y="1599"/>
                      </a:cubicBezTo>
                      <a:cubicBezTo>
                        <a:pt x="1" y="1608"/>
                        <a:pt x="10" y="1617"/>
                        <a:pt x="18" y="1617"/>
                      </a:cubicBezTo>
                      <a:cubicBezTo>
                        <a:pt x="134" y="1643"/>
                        <a:pt x="259" y="1652"/>
                        <a:pt x="375" y="1652"/>
                      </a:cubicBezTo>
                      <a:cubicBezTo>
                        <a:pt x="839" y="1652"/>
                        <a:pt x="1250" y="1465"/>
                        <a:pt x="1446" y="1144"/>
                      </a:cubicBezTo>
                      <a:cubicBezTo>
                        <a:pt x="1624" y="850"/>
                        <a:pt x="1624" y="466"/>
                        <a:pt x="1553" y="234"/>
                      </a:cubicBezTo>
                      <a:cubicBezTo>
                        <a:pt x="1517" y="118"/>
                        <a:pt x="1455" y="38"/>
                        <a:pt x="1383" y="11"/>
                      </a:cubicBezTo>
                      <a:cubicBezTo>
                        <a:pt x="1364" y="4"/>
                        <a:pt x="1345" y="0"/>
                        <a:pt x="1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2333;p35"/>
                <p:cNvSpPr/>
                <p:nvPr/>
              </p:nvSpPr>
              <p:spPr>
                <a:xfrm rot="694860">
                  <a:off x="6905223" y="3538119"/>
                  <a:ext cx="409257" cy="37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10450" extrusionOk="0">
                      <a:moveTo>
                        <a:pt x="5688" y="653"/>
                      </a:moveTo>
                      <a:cubicBezTo>
                        <a:pt x="7831" y="653"/>
                        <a:pt x="9753" y="2181"/>
                        <a:pt x="10170" y="4368"/>
                      </a:cubicBezTo>
                      <a:cubicBezTo>
                        <a:pt x="10643" y="6839"/>
                        <a:pt x="9020" y="9239"/>
                        <a:pt x="6539" y="9721"/>
                      </a:cubicBezTo>
                      <a:cubicBezTo>
                        <a:pt x="6251" y="9776"/>
                        <a:pt x="5963" y="9802"/>
                        <a:pt x="5680" y="9802"/>
                      </a:cubicBezTo>
                      <a:cubicBezTo>
                        <a:pt x="3527" y="9802"/>
                        <a:pt x="1605" y="8274"/>
                        <a:pt x="1187" y="6090"/>
                      </a:cubicBezTo>
                      <a:cubicBezTo>
                        <a:pt x="714" y="3610"/>
                        <a:pt x="2338" y="1210"/>
                        <a:pt x="4818" y="737"/>
                      </a:cubicBezTo>
                      <a:cubicBezTo>
                        <a:pt x="5110" y="681"/>
                        <a:pt x="5401" y="653"/>
                        <a:pt x="5688" y="653"/>
                      </a:cubicBezTo>
                      <a:close/>
                      <a:moveTo>
                        <a:pt x="5679" y="1"/>
                      </a:moveTo>
                      <a:cubicBezTo>
                        <a:pt x="5354" y="1"/>
                        <a:pt x="5024" y="31"/>
                        <a:pt x="4693" y="95"/>
                      </a:cubicBezTo>
                      <a:cubicBezTo>
                        <a:pt x="1865" y="639"/>
                        <a:pt x="0" y="3378"/>
                        <a:pt x="545" y="6215"/>
                      </a:cubicBezTo>
                      <a:cubicBezTo>
                        <a:pt x="1025" y="8711"/>
                        <a:pt x="3221" y="10449"/>
                        <a:pt x="5674" y="10449"/>
                      </a:cubicBezTo>
                      <a:cubicBezTo>
                        <a:pt x="6001" y="10449"/>
                        <a:pt x="6332" y="10418"/>
                        <a:pt x="6664" y="10354"/>
                      </a:cubicBezTo>
                      <a:cubicBezTo>
                        <a:pt x="9492" y="9810"/>
                        <a:pt x="11348" y="7071"/>
                        <a:pt x="10804" y="4243"/>
                      </a:cubicBezTo>
                      <a:cubicBezTo>
                        <a:pt x="10331" y="1747"/>
                        <a:pt x="8134" y="1"/>
                        <a:pt x="5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2334;p35"/>
                <p:cNvSpPr/>
                <p:nvPr/>
              </p:nvSpPr>
              <p:spPr>
                <a:xfrm rot="694860">
                  <a:off x="6391563" y="3531704"/>
                  <a:ext cx="409257" cy="37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8" h="10450" extrusionOk="0">
                      <a:moveTo>
                        <a:pt x="5681" y="653"/>
                      </a:moveTo>
                      <a:cubicBezTo>
                        <a:pt x="7829" y="653"/>
                        <a:pt x="9744" y="2181"/>
                        <a:pt x="10161" y="4369"/>
                      </a:cubicBezTo>
                      <a:cubicBezTo>
                        <a:pt x="10643" y="6840"/>
                        <a:pt x="9010" y="9239"/>
                        <a:pt x="6539" y="9721"/>
                      </a:cubicBezTo>
                      <a:cubicBezTo>
                        <a:pt x="6250" y="9776"/>
                        <a:pt x="5961" y="9803"/>
                        <a:pt x="5676" y="9803"/>
                      </a:cubicBezTo>
                      <a:cubicBezTo>
                        <a:pt x="3525" y="9803"/>
                        <a:pt x="1603" y="8281"/>
                        <a:pt x="1178" y="6090"/>
                      </a:cubicBezTo>
                      <a:cubicBezTo>
                        <a:pt x="705" y="3610"/>
                        <a:pt x="2337" y="1211"/>
                        <a:pt x="4809" y="738"/>
                      </a:cubicBezTo>
                      <a:cubicBezTo>
                        <a:pt x="5101" y="681"/>
                        <a:pt x="5393" y="653"/>
                        <a:pt x="5681" y="653"/>
                      </a:cubicBezTo>
                      <a:close/>
                      <a:moveTo>
                        <a:pt x="5679" y="1"/>
                      </a:moveTo>
                      <a:cubicBezTo>
                        <a:pt x="5354" y="1"/>
                        <a:pt x="5024" y="32"/>
                        <a:pt x="4693" y="95"/>
                      </a:cubicBezTo>
                      <a:cubicBezTo>
                        <a:pt x="1856" y="640"/>
                        <a:pt x="0" y="3387"/>
                        <a:pt x="544" y="6215"/>
                      </a:cubicBezTo>
                      <a:cubicBezTo>
                        <a:pt x="1025" y="8711"/>
                        <a:pt x="3214" y="10449"/>
                        <a:pt x="5666" y="10449"/>
                      </a:cubicBezTo>
                      <a:cubicBezTo>
                        <a:pt x="5992" y="10449"/>
                        <a:pt x="6323" y="10418"/>
                        <a:pt x="6655" y="10355"/>
                      </a:cubicBezTo>
                      <a:cubicBezTo>
                        <a:pt x="9483" y="9810"/>
                        <a:pt x="11348" y="7072"/>
                        <a:pt x="10804" y="4244"/>
                      </a:cubicBezTo>
                      <a:cubicBezTo>
                        <a:pt x="10323" y="1747"/>
                        <a:pt x="8132" y="1"/>
                        <a:pt x="5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2335;p35"/>
                <p:cNvSpPr/>
                <p:nvPr/>
              </p:nvSpPr>
              <p:spPr>
                <a:xfrm rot="694860">
                  <a:off x="6939034" y="3443313"/>
                  <a:ext cx="204015" cy="26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7" h="7485" extrusionOk="0">
                      <a:moveTo>
                        <a:pt x="269" y="0"/>
                      </a:moveTo>
                      <a:lnTo>
                        <a:pt x="1" y="196"/>
                      </a:lnTo>
                      <a:lnTo>
                        <a:pt x="5398" y="7485"/>
                      </a:lnTo>
                      <a:lnTo>
                        <a:pt x="5657" y="7289"/>
                      </a:lnTo>
                      <a:lnTo>
                        <a:pt x="2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6" name="Google Shape;2336;p35"/>
                <p:cNvSpPr/>
                <p:nvPr/>
              </p:nvSpPr>
              <p:spPr>
                <a:xfrm rot="694860">
                  <a:off x="6825568" y="3491657"/>
                  <a:ext cx="171197" cy="277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7" h="7691" extrusionOk="0">
                      <a:moveTo>
                        <a:pt x="4185" y="0"/>
                      </a:moveTo>
                      <a:lnTo>
                        <a:pt x="1" y="7369"/>
                      </a:lnTo>
                      <a:lnTo>
                        <a:pt x="563" y="7690"/>
                      </a:lnTo>
                      <a:lnTo>
                        <a:pt x="4747" y="321"/>
                      </a:lnTo>
                      <a:lnTo>
                        <a:pt x="41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7" name="Google Shape;2337;p35"/>
                <p:cNvSpPr/>
                <p:nvPr/>
              </p:nvSpPr>
              <p:spPr>
                <a:xfrm rot="694860">
                  <a:off x="6737955" y="3475269"/>
                  <a:ext cx="269291" cy="6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1750" extrusionOk="0">
                      <a:moveTo>
                        <a:pt x="7413" y="1"/>
                      </a:moveTo>
                      <a:lnTo>
                        <a:pt x="0" y="1428"/>
                      </a:lnTo>
                      <a:lnTo>
                        <a:pt x="62" y="1749"/>
                      </a:lnTo>
                      <a:lnTo>
                        <a:pt x="7467" y="322"/>
                      </a:lnTo>
                      <a:lnTo>
                        <a:pt x="74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8" name="Google Shape;2338;p35"/>
                <p:cNvSpPr/>
                <p:nvPr/>
              </p:nvSpPr>
              <p:spPr>
                <a:xfrm rot="694860">
                  <a:off x="6613766" y="3490606"/>
                  <a:ext cx="110393" cy="244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" h="6772" extrusionOk="0">
                      <a:moveTo>
                        <a:pt x="2757" y="0"/>
                      </a:moveTo>
                      <a:lnTo>
                        <a:pt x="0" y="6647"/>
                      </a:lnTo>
                      <a:lnTo>
                        <a:pt x="304" y="6771"/>
                      </a:lnTo>
                      <a:lnTo>
                        <a:pt x="3060" y="125"/>
                      </a:lnTo>
                      <a:lnTo>
                        <a:pt x="27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9" name="Google Shape;2339;p35"/>
                <p:cNvSpPr/>
                <p:nvPr/>
              </p:nvSpPr>
              <p:spPr>
                <a:xfrm rot="694860">
                  <a:off x="6580704" y="3706011"/>
                  <a:ext cx="30943" cy="28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790" extrusionOk="0">
                      <a:moveTo>
                        <a:pt x="436" y="0"/>
                      </a:moveTo>
                      <a:cubicBezTo>
                        <a:pt x="410" y="0"/>
                        <a:pt x="384" y="3"/>
                        <a:pt x="358" y="8"/>
                      </a:cubicBezTo>
                      <a:cubicBezTo>
                        <a:pt x="143" y="53"/>
                        <a:pt x="1" y="258"/>
                        <a:pt x="45" y="472"/>
                      </a:cubicBezTo>
                      <a:cubicBezTo>
                        <a:pt x="77" y="656"/>
                        <a:pt x="246" y="790"/>
                        <a:pt x="434" y="790"/>
                      </a:cubicBezTo>
                      <a:cubicBezTo>
                        <a:pt x="456" y="790"/>
                        <a:pt x="478" y="788"/>
                        <a:pt x="500" y="784"/>
                      </a:cubicBezTo>
                      <a:cubicBezTo>
                        <a:pt x="714" y="740"/>
                        <a:pt x="857" y="535"/>
                        <a:pt x="813" y="321"/>
                      </a:cubicBezTo>
                      <a:cubicBezTo>
                        <a:pt x="781" y="133"/>
                        <a:pt x="620" y="0"/>
                        <a:pt x="436" y="0"/>
                      </a:cubicBezTo>
                      <a:close/>
                    </a:path>
                  </a:pathLst>
                </a:custGeom>
                <a:solidFill>
                  <a:srgbClr val="210B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0" name="Google Shape;2340;p35"/>
                <p:cNvSpPr/>
                <p:nvPr/>
              </p:nvSpPr>
              <p:spPr>
                <a:xfrm rot="694860">
                  <a:off x="6555450" y="3682604"/>
                  <a:ext cx="79846" cy="7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" h="2036" extrusionOk="0">
                      <a:moveTo>
                        <a:pt x="1104" y="0"/>
                      </a:moveTo>
                      <a:cubicBezTo>
                        <a:pt x="1041" y="0"/>
                        <a:pt x="976" y="6"/>
                        <a:pt x="911" y="19"/>
                      </a:cubicBezTo>
                      <a:cubicBezTo>
                        <a:pt x="367" y="126"/>
                        <a:pt x="1" y="661"/>
                        <a:pt x="108" y="1205"/>
                      </a:cubicBezTo>
                      <a:cubicBezTo>
                        <a:pt x="202" y="1694"/>
                        <a:pt x="631" y="2036"/>
                        <a:pt x="1104" y="2036"/>
                      </a:cubicBezTo>
                      <a:cubicBezTo>
                        <a:pt x="1167" y="2036"/>
                        <a:pt x="1231" y="2030"/>
                        <a:pt x="1294" y="2017"/>
                      </a:cubicBezTo>
                      <a:cubicBezTo>
                        <a:pt x="1848" y="1910"/>
                        <a:pt x="2213" y="1375"/>
                        <a:pt x="2106" y="822"/>
                      </a:cubicBezTo>
                      <a:cubicBezTo>
                        <a:pt x="2012" y="342"/>
                        <a:pt x="1584" y="0"/>
                        <a:pt x="1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35"/>
                <p:cNvSpPr/>
                <p:nvPr/>
              </p:nvSpPr>
              <p:spPr>
                <a:xfrm rot="694860">
                  <a:off x="7094389" y="3712392"/>
                  <a:ext cx="30943" cy="28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785" extrusionOk="0">
                      <a:moveTo>
                        <a:pt x="437" y="1"/>
                      </a:moveTo>
                      <a:cubicBezTo>
                        <a:pt x="411" y="1"/>
                        <a:pt x="384" y="4"/>
                        <a:pt x="358" y="9"/>
                      </a:cubicBezTo>
                      <a:cubicBezTo>
                        <a:pt x="144" y="45"/>
                        <a:pt x="1" y="259"/>
                        <a:pt x="46" y="464"/>
                      </a:cubicBezTo>
                      <a:cubicBezTo>
                        <a:pt x="85" y="652"/>
                        <a:pt x="247" y="785"/>
                        <a:pt x="431" y="785"/>
                      </a:cubicBezTo>
                      <a:cubicBezTo>
                        <a:pt x="457" y="785"/>
                        <a:pt x="483" y="782"/>
                        <a:pt x="509" y="776"/>
                      </a:cubicBezTo>
                      <a:cubicBezTo>
                        <a:pt x="724" y="741"/>
                        <a:pt x="857" y="535"/>
                        <a:pt x="822" y="321"/>
                      </a:cubicBezTo>
                      <a:cubicBezTo>
                        <a:pt x="783" y="134"/>
                        <a:pt x="620" y="1"/>
                        <a:pt x="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35"/>
                <p:cNvSpPr/>
                <p:nvPr/>
              </p:nvSpPr>
              <p:spPr>
                <a:xfrm rot="694860">
                  <a:off x="6569833" y="3663278"/>
                  <a:ext cx="311162" cy="120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8" h="3333" extrusionOk="0">
                      <a:moveTo>
                        <a:pt x="6592" y="161"/>
                      </a:moveTo>
                      <a:cubicBezTo>
                        <a:pt x="7017" y="161"/>
                        <a:pt x="7420" y="278"/>
                        <a:pt x="7753" y="505"/>
                      </a:cubicBezTo>
                      <a:cubicBezTo>
                        <a:pt x="8101" y="746"/>
                        <a:pt x="8315" y="1076"/>
                        <a:pt x="8360" y="1433"/>
                      </a:cubicBezTo>
                      <a:cubicBezTo>
                        <a:pt x="8458" y="2146"/>
                        <a:pt x="7887" y="2887"/>
                        <a:pt x="7022" y="3172"/>
                      </a:cubicBezTo>
                      <a:cubicBezTo>
                        <a:pt x="902" y="2958"/>
                        <a:pt x="215" y="2396"/>
                        <a:pt x="206" y="2164"/>
                      </a:cubicBezTo>
                      <a:cubicBezTo>
                        <a:pt x="197" y="1950"/>
                        <a:pt x="750" y="1326"/>
                        <a:pt x="6067" y="219"/>
                      </a:cubicBezTo>
                      <a:cubicBezTo>
                        <a:pt x="6094" y="219"/>
                        <a:pt x="6130" y="210"/>
                        <a:pt x="6156" y="202"/>
                      </a:cubicBezTo>
                      <a:cubicBezTo>
                        <a:pt x="6303" y="174"/>
                        <a:pt x="6449" y="161"/>
                        <a:pt x="6592" y="161"/>
                      </a:cubicBezTo>
                      <a:close/>
                      <a:moveTo>
                        <a:pt x="6608" y="1"/>
                      </a:moveTo>
                      <a:cubicBezTo>
                        <a:pt x="6418" y="1"/>
                        <a:pt x="6224" y="23"/>
                        <a:pt x="6031" y="68"/>
                      </a:cubicBezTo>
                      <a:cubicBezTo>
                        <a:pt x="1" y="1317"/>
                        <a:pt x="37" y="1959"/>
                        <a:pt x="45" y="2173"/>
                      </a:cubicBezTo>
                      <a:cubicBezTo>
                        <a:pt x="54" y="2396"/>
                        <a:pt x="90" y="3092"/>
                        <a:pt x="7031" y="3333"/>
                      </a:cubicBezTo>
                      <a:lnTo>
                        <a:pt x="7048" y="3333"/>
                      </a:lnTo>
                      <a:lnTo>
                        <a:pt x="7057" y="3324"/>
                      </a:lnTo>
                      <a:cubicBezTo>
                        <a:pt x="8003" y="3029"/>
                        <a:pt x="8628" y="2209"/>
                        <a:pt x="8529" y="1415"/>
                      </a:cubicBezTo>
                      <a:cubicBezTo>
                        <a:pt x="8476" y="1004"/>
                        <a:pt x="8226" y="639"/>
                        <a:pt x="7842" y="371"/>
                      </a:cubicBezTo>
                      <a:cubicBezTo>
                        <a:pt x="7491" y="126"/>
                        <a:pt x="7060" y="1"/>
                        <a:pt x="66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35"/>
                <p:cNvSpPr/>
                <p:nvPr/>
              </p:nvSpPr>
              <p:spPr>
                <a:xfrm rot="694860">
                  <a:off x="6737181" y="3672599"/>
                  <a:ext cx="146096" cy="13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1" h="3731" extrusionOk="0">
                      <a:moveTo>
                        <a:pt x="2021" y="0"/>
                      </a:moveTo>
                      <a:cubicBezTo>
                        <a:pt x="1908" y="0"/>
                        <a:pt x="1793" y="11"/>
                        <a:pt x="1678" y="32"/>
                      </a:cubicBezTo>
                      <a:cubicBezTo>
                        <a:pt x="661" y="228"/>
                        <a:pt x="0" y="1210"/>
                        <a:pt x="197" y="2218"/>
                      </a:cubicBezTo>
                      <a:cubicBezTo>
                        <a:pt x="370" y="3110"/>
                        <a:pt x="1153" y="3730"/>
                        <a:pt x="2030" y="3730"/>
                      </a:cubicBezTo>
                      <a:cubicBezTo>
                        <a:pt x="2143" y="3730"/>
                        <a:pt x="2258" y="3720"/>
                        <a:pt x="2373" y="3699"/>
                      </a:cubicBezTo>
                      <a:cubicBezTo>
                        <a:pt x="3390" y="3502"/>
                        <a:pt x="4051" y="2521"/>
                        <a:pt x="3854" y="1513"/>
                      </a:cubicBezTo>
                      <a:cubicBezTo>
                        <a:pt x="3680" y="620"/>
                        <a:pt x="2898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35"/>
                <p:cNvSpPr/>
                <p:nvPr/>
              </p:nvSpPr>
              <p:spPr>
                <a:xfrm rot="694860">
                  <a:off x="6769866" y="3700716"/>
                  <a:ext cx="87203" cy="80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" h="2227" extrusionOk="0">
                      <a:moveTo>
                        <a:pt x="1209" y="0"/>
                      </a:moveTo>
                      <a:cubicBezTo>
                        <a:pt x="1140" y="0"/>
                        <a:pt x="1070" y="7"/>
                        <a:pt x="1000" y="20"/>
                      </a:cubicBezTo>
                      <a:cubicBezTo>
                        <a:pt x="402" y="136"/>
                        <a:pt x="0" y="725"/>
                        <a:pt x="116" y="1323"/>
                      </a:cubicBezTo>
                      <a:cubicBezTo>
                        <a:pt x="219" y="1858"/>
                        <a:pt x="682" y="2226"/>
                        <a:pt x="1206" y="2226"/>
                      </a:cubicBezTo>
                      <a:cubicBezTo>
                        <a:pt x="1276" y="2226"/>
                        <a:pt x="1347" y="2220"/>
                        <a:pt x="1419" y="2206"/>
                      </a:cubicBezTo>
                      <a:cubicBezTo>
                        <a:pt x="2025" y="2090"/>
                        <a:pt x="2418" y="1510"/>
                        <a:pt x="2302" y="904"/>
                      </a:cubicBezTo>
                      <a:cubicBezTo>
                        <a:pt x="2199" y="375"/>
                        <a:pt x="1735" y="0"/>
                        <a:pt x="1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35"/>
                <p:cNvSpPr/>
                <p:nvPr/>
              </p:nvSpPr>
              <p:spPr>
                <a:xfrm rot="694860">
                  <a:off x="6711478" y="3457508"/>
                  <a:ext cx="41510" cy="4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1349" extrusionOk="0">
                      <a:moveTo>
                        <a:pt x="259" y="1"/>
                      </a:moveTo>
                      <a:lnTo>
                        <a:pt x="0" y="197"/>
                      </a:lnTo>
                      <a:lnTo>
                        <a:pt x="901" y="1348"/>
                      </a:lnTo>
                      <a:lnTo>
                        <a:pt x="1151" y="1143"/>
                      </a:lnTo>
                      <a:lnTo>
                        <a:pt x="2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35"/>
                <p:cNvSpPr/>
                <p:nvPr/>
              </p:nvSpPr>
              <p:spPr>
                <a:xfrm rot="694860">
                  <a:off x="6666348" y="3429791"/>
                  <a:ext cx="115225" cy="4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1169" extrusionOk="0">
                      <a:moveTo>
                        <a:pt x="1449" y="0"/>
                      </a:moveTo>
                      <a:cubicBezTo>
                        <a:pt x="520" y="0"/>
                        <a:pt x="266" y="280"/>
                        <a:pt x="197" y="367"/>
                      </a:cubicBezTo>
                      <a:cubicBezTo>
                        <a:pt x="161" y="420"/>
                        <a:pt x="1" y="617"/>
                        <a:pt x="63" y="813"/>
                      </a:cubicBezTo>
                      <a:cubicBezTo>
                        <a:pt x="125" y="1018"/>
                        <a:pt x="393" y="1098"/>
                        <a:pt x="473" y="1125"/>
                      </a:cubicBezTo>
                      <a:cubicBezTo>
                        <a:pt x="569" y="1155"/>
                        <a:pt x="662" y="1168"/>
                        <a:pt x="753" y="1168"/>
                      </a:cubicBezTo>
                      <a:cubicBezTo>
                        <a:pt x="1046" y="1168"/>
                        <a:pt x="1331" y="1036"/>
                        <a:pt x="1705" y="893"/>
                      </a:cubicBezTo>
                      <a:cubicBezTo>
                        <a:pt x="2775" y="501"/>
                        <a:pt x="3194" y="528"/>
                        <a:pt x="3194" y="385"/>
                      </a:cubicBezTo>
                      <a:cubicBezTo>
                        <a:pt x="3194" y="171"/>
                        <a:pt x="2213" y="19"/>
                        <a:pt x="1535" y="1"/>
                      </a:cubicBezTo>
                      <a:cubicBezTo>
                        <a:pt x="1506" y="1"/>
                        <a:pt x="1477" y="0"/>
                        <a:pt x="14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35"/>
                <p:cNvSpPr/>
                <p:nvPr/>
              </p:nvSpPr>
              <p:spPr>
                <a:xfrm rot="694860">
                  <a:off x="6968758" y="3408539"/>
                  <a:ext cx="28058" cy="31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875" extrusionOk="0">
                      <a:moveTo>
                        <a:pt x="527" y="0"/>
                      </a:moveTo>
                      <a:cubicBezTo>
                        <a:pt x="349" y="250"/>
                        <a:pt x="179" y="500"/>
                        <a:pt x="1" y="749"/>
                      </a:cubicBezTo>
                      <a:cubicBezTo>
                        <a:pt x="81" y="794"/>
                        <a:pt x="153" y="830"/>
                        <a:pt x="233" y="874"/>
                      </a:cubicBezTo>
                      <a:lnTo>
                        <a:pt x="777" y="205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8" name="Google Shape;2348;p35"/>
                <p:cNvSpPr/>
                <p:nvPr/>
              </p:nvSpPr>
              <p:spPr>
                <a:xfrm rot="694860">
                  <a:off x="6977494" y="3398109"/>
                  <a:ext cx="30907" cy="28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791" extrusionOk="0">
                      <a:moveTo>
                        <a:pt x="436" y="1"/>
                      </a:moveTo>
                      <a:cubicBezTo>
                        <a:pt x="410" y="1"/>
                        <a:pt x="384" y="3"/>
                        <a:pt x="357" y="9"/>
                      </a:cubicBezTo>
                      <a:cubicBezTo>
                        <a:pt x="143" y="45"/>
                        <a:pt x="0" y="259"/>
                        <a:pt x="45" y="473"/>
                      </a:cubicBezTo>
                      <a:cubicBezTo>
                        <a:pt x="77" y="664"/>
                        <a:pt x="251" y="791"/>
                        <a:pt x="440" y="791"/>
                      </a:cubicBezTo>
                      <a:cubicBezTo>
                        <a:pt x="463" y="791"/>
                        <a:pt x="486" y="789"/>
                        <a:pt x="509" y="785"/>
                      </a:cubicBezTo>
                      <a:cubicBezTo>
                        <a:pt x="723" y="741"/>
                        <a:pt x="857" y="535"/>
                        <a:pt x="821" y="321"/>
                      </a:cubicBezTo>
                      <a:cubicBezTo>
                        <a:pt x="782" y="134"/>
                        <a:pt x="620" y="1"/>
                        <a:pt x="4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9" name="Google Shape;2349;p35"/>
                <p:cNvSpPr/>
                <p:nvPr/>
              </p:nvSpPr>
              <p:spPr>
                <a:xfrm rot="694860">
                  <a:off x="6980229" y="3420301"/>
                  <a:ext cx="112015" cy="112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6" h="3133" extrusionOk="0">
                      <a:moveTo>
                        <a:pt x="1732" y="1295"/>
                      </a:moveTo>
                      <a:cubicBezTo>
                        <a:pt x="1874" y="1295"/>
                        <a:pt x="2053" y="1393"/>
                        <a:pt x="2204" y="1571"/>
                      </a:cubicBezTo>
                      <a:cubicBezTo>
                        <a:pt x="2222" y="1598"/>
                        <a:pt x="2249" y="1634"/>
                        <a:pt x="2267" y="1660"/>
                      </a:cubicBezTo>
                      <a:cubicBezTo>
                        <a:pt x="2097" y="1821"/>
                        <a:pt x="1928" y="1973"/>
                        <a:pt x="1758" y="2089"/>
                      </a:cubicBezTo>
                      <a:cubicBezTo>
                        <a:pt x="1477" y="2296"/>
                        <a:pt x="1239" y="2417"/>
                        <a:pt x="1126" y="2417"/>
                      </a:cubicBezTo>
                      <a:cubicBezTo>
                        <a:pt x="1102" y="2417"/>
                        <a:pt x="1084" y="2412"/>
                        <a:pt x="1071" y="2401"/>
                      </a:cubicBezTo>
                      <a:cubicBezTo>
                        <a:pt x="1018" y="2356"/>
                        <a:pt x="1027" y="2213"/>
                        <a:pt x="1089" y="2035"/>
                      </a:cubicBezTo>
                      <a:cubicBezTo>
                        <a:pt x="1196" y="1687"/>
                        <a:pt x="1455" y="1312"/>
                        <a:pt x="1714" y="1295"/>
                      </a:cubicBezTo>
                      <a:close/>
                      <a:moveTo>
                        <a:pt x="756" y="1"/>
                      </a:moveTo>
                      <a:cubicBezTo>
                        <a:pt x="511" y="1"/>
                        <a:pt x="265" y="12"/>
                        <a:pt x="19" y="37"/>
                      </a:cubicBezTo>
                      <a:cubicBezTo>
                        <a:pt x="10" y="37"/>
                        <a:pt x="1" y="46"/>
                        <a:pt x="1" y="64"/>
                      </a:cubicBezTo>
                      <a:cubicBezTo>
                        <a:pt x="1" y="72"/>
                        <a:pt x="10" y="72"/>
                        <a:pt x="28" y="72"/>
                      </a:cubicBezTo>
                      <a:cubicBezTo>
                        <a:pt x="269" y="47"/>
                        <a:pt x="513" y="36"/>
                        <a:pt x="757" y="36"/>
                      </a:cubicBezTo>
                      <a:cubicBezTo>
                        <a:pt x="946" y="36"/>
                        <a:pt x="1134" y="43"/>
                        <a:pt x="1321" y="55"/>
                      </a:cubicBezTo>
                      <a:cubicBezTo>
                        <a:pt x="1990" y="108"/>
                        <a:pt x="2838" y="162"/>
                        <a:pt x="2963" y="483"/>
                      </a:cubicBezTo>
                      <a:cubicBezTo>
                        <a:pt x="3070" y="759"/>
                        <a:pt x="2713" y="1232"/>
                        <a:pt x="2294" y="1643"/>
                      </a:cubicBezTo>
                      <a:cubicBezTo>
                        <a:pt x="2276" y="1607"/>
                        <a:pt x="2249" y="1580"/>
                        <a:pt x="2231" y="1553"/>
                      </a:cubicBezTo>
                      <a:cubicBezTo>
                        <a:pt x="2073" y="1370"/>
                        <a:pt x="1900" y="1257"/>
                        <a:pt x="1739" y="1257"/>
                      </a:cubicBezTo>
                      <a:cubicBezTo>
                        <a:pt x="1728" y="1257"/>
                        <a:pt x="1716" y="1258"/>
                        <a:pt x="1705" y="1259"/>
                      </a:cubicBezTo>
                      <a:cubicBezTo>
                        <a:pt x="1401" y="1277"/>
                        <a:pt x="1143" y="1723"/>
                        <a:pt x="1054" y="2017"/>
                      </a:cubicBezTo>
                      <a:cubicBezTo>
                        <a:pt x="982" y="2222"/>
                        <a:pt x="982" y="2374"/>
                        <a:pt x="1045" y="2428"/>
                      </a:cubicBezTo>
                      <a:cubicBezTo>
                        <a:pt x="1065" y="2443"/>
                        <a:pt x="1092" y="2450"/>
                        <a:pt x="1123" y="2450"/>
                      </a:cubicBezTo>
                      <a:cubicBezTo>
                        <a:pt x="1311" y="2450"/>
                        <a:pt x="1663" y="2207"/>
                        <a:pt x="1785" y="2115"/>
                      </a:cubicBezTo>
                      <a:cubicBezTo>
                        <a:pt x="1946" y="1999"/>
                        <a:pt x="2124" y="1857"/>
                        <a:pt x="2294" y="1696"/>
                      </a:cubicBezTo>
                      <a:cubicBezTo>
                        <a:pt x="2427" y="1910"/>
                        <a:pt x="2526" y="2213"/>
                        <a:pt x="2454" y="2508"/>
                      </a:cubicBezTo>
                      <a:cubicBezTo>
                        <a:pt x="2365" y="2829"/>
                        <a:pt x="2106" y="3016"/>
                        <a:pt x="1955" y="3097"/>
                      </a:cubicBezTo>
                      <a:cubicBezTo>
                        <a:pt x="1946" y="3106"/>
                        <a:pt x="1946" y="3114"/>
                        <a:pt x="1946" y="3123"/>
                      </a:cubicBezTo>
                      <a:cubicBezTo>
                        <a:pt x="1955" y="3132"/>
                        <a:pt x="1963" y="3132"/>
                        <a:pt x="1963" y="3132"/>
                      </a:cubicBezTo>
                      <a:lnTo>
                        <a:pt x="1972" y="3132"/>
                      </a:lnTo>
                      <a:cubicBezTo>
                        <a:pt x="2133" y="3043"/>
                        <a:pt x="2401" y="2847"/>
                        <a:pt x="2490" y="2517"/>
                      </a:cubicBezTo>
                      <a:cubicBezTo>
                        <a:pt x="2570" y="2205"/>
                        <a:pt x="2463" y="1892"/>
                        <a:pt x="2320" y="1669"/>
                      </a:cubicBezTo>
                      <a:cubicBezTo>
                        <a:pt x="2749" y="1259"/>
                        <a:pt x="3105" y="768"/>
                        <a:pt x="2998" y="474"/>
                      </a:cubicBezTo>
                      <a:cubicBezTo>
                        <a:pt x="2865" y="126"/>
                        <a:pt x="2044" y="72"/>
                        <a:pt x="1321" y="19"/>
                      </a:cubicBezTo>
                      <a:cubicBezTo>
                        <a:pt x="1134" y="7"/>
                        <a:pt x="946" y="1"/>
                        <a:pt x="7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0" name="Google Shape;2350;p35"/>
                <p:cNvSpPr/>
                <p:nvPr/>
              </p:nvSpPr>
              <p:spPr>
                <a:xfrm rot="694860">
                  <a:off x="6786779" y="3720987"/>
                  <a:ext cx="66647" cy="29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822" extrusionOk="0">
                      <a:moveTo>
                        <a:pt x="99" y="1"/>
                      </a:moveTo>
                      <a:lnTo>
                        <a:pt x="0" y="402"/>
                      </a:lnTo>
                      <a:lnTo>
                        <a:pt x="1758" y="822"/>
                      </a:lnTo>
                      <a:lnTo>
                        <a:pt x="1847" y="420"/>
                      </a:lnTo>
                      <a:lnTo>
                        <a:pt x="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1" name="Google Shape;2351;p35"/>
                <p:cNvSpPr/>
                <p:nvPr/>
              </p:nvSpPr>
              <p:spPr>
                <a:xfrm rot="694860">
                  <a:off x="6870293" y="3698122"/>
                  <a:ext cx="244876" cy="50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" h="1411" extrusionOk="0">
                      <a:moveTo>
                        <a:pt x="6727" y="1"/>
                      </a:moveTo>
                      <a:cubicBezTo>
                        <a:pt x="4488" y="340"/>
                        <a:pt x="2240" y="679"/>
                        <a:pt x="0" y="1018"/>
                      </a:cubicBezTo>
                      <a:cubicBezTo>
                        <a:pt x="81" y="1152"/>
                        <a:pt x="152" y="1277"/>
                        <a:pt x="232" y="1410"/>
                      </a:cubicBezTo>
                      <a:cubicBezTo>
                        <a:pt x="2418" y="1080"/>
                        <a:pt x="4604" y="750"/>
                        <a:pt x="6789" y="429"/>
                      </a:cubicBezTo>
                      <a:lnTo>
                        <a:pt x="67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352" name="Google Shape;2352;p35"/>
          <p:cNvSpPr/>
          <p:nvPr/>
        </p:nvSpPr>
        <p:spPr>
          <a:xfrm>
            <a:off x="8343056" y="128059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5"/>
          <p:cNvGrpSpPr/>
          <p:nvPr/>
        </p:nvGrpSpPr>
        <p:grpSpPr>
          <a:xfrm>
            <a:off x="-574412" y="3558664"/>
            <a:ext cx="9866009" cy="1827322"/>
            <a:chOff x="-574412" y="3558664"/>
            <a:chExt cx="9866009" cy="1827322"/>
          </a:xfrm>
        </p:grpSpPr>
        <p:sp>
          <p:nvSpPr>
            <p:cNvPr id="190" name="Google Shape;190;p5"/>
            <p:cNvSpPr/>
            <p:nvPr/>
          </p:nvSpPr>
          <p:spPr>
            <a:xfrm>
              <a:off x="-57475" y="4628850"/>
              <a:ext cx="9238200" cy="51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5"/>
            <p:cNvGrpSpPr/>
            <p:nvPr/>
          </p:nvGrpSpPr>
          <p:grpSpPr>
            <a:xfrm>
              <a:off x="2943960" y="4314708"/>
              <a:ext cx="2682464" cy="1071278"/>
              <a:chOff x="1053350" y="3467296"/>
              <a:chExt cx="754752" cy="301429"/>
            </a:xfrm>
          </p:grpSpPr>
          <p:sp>
            <p:nvSpPr>
              <p:cNvPr id="192" name="Google Shape;192;p5"/>
              <p:cNvSpPr/>
              <p:nvPr/>
            </p:nvSpPr>
            <p:spPr>
              <a:xfrm>
                <a:off x="10533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13669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1444435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4261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6" name="Google Shape;196;p5"/>
            <p:cNvCxnSpPr/>
            <p:nvPr/>
          </p:nvCxnSpPr>
          <p:spPr>
            <a:xfrm>
              <a:off x="2167075" y="506393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5"/>
            <p:cNvCxnSpPr/>
            <p:nvPr/>
          </p:nvCxnSpPr>
          <p:spPr>
            <a:xfrm>
              <a:off x="2527975" y="4795213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5"/>
            <p:cNvCxnSpPr/>
            <p:nvPr/>
          </p:nvCxnSpPr>
          <p:spPr>
            <a:xfrm>
              <a:off x="5750350" y="4795213"/>
              <a:ext cx="76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9" name="Google Shape;199;p5"/>
            <p:cNvGrpSpPr/>
            <p:nvPr/>
          </p:nvGrpSpPr>
          <p:grpSpPr>
            <a:xfrm>
              <a:off x="7223641" y="4354052"/>
              <a:ext cx="1920501" cy="767247"/>
              <a:chOff x="2540535" y="3592654"/>
              <a:chExt cx="564388" cy="225482"/>
            </a:xfrm>
          </p:grpSpPr>
          <p:sp>
            <p:nvSpPr>
              <p:cNvPr id="200" name="Google Shape;200;p5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4" name="Google Shape;204;p5"/>
            <p:cNvCxnSpPr/>
            <p:nvPr/>
          </p:nvCxnSpPr>
          <p:spPr>
            <a:xfrm>
              <a:off x="6753100" y="4744038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5"/>
            <p:cNvCxnSpPr/>
            <p:nvPr/>
          </p:nvCxnSpPr>
          <p:spPr>
            <a:xfrm>
              <a:off x="566925" y="5063938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5"/>
            <p:cNvCxnSpPr/>
            <p:nvPr/>
          </p:nvCxnSpPr>
          <p:spPr>
            <a:xfrm>
              <a:off x="6308350" y="5063938"/>
              <a:ext cx="55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" name="Google Shape;207;p5"/>
            <p:cNvSpPr/>
            <p:nvPr/>
          </p:nvSpPr>
          <p:spPr>
            <a:xfrm>
              <a:off x="8733602" y="3558664"/>
              <a:ext cx="557995" cy="1236564"/>
            </a:xfrm>
            <a:custGeom>
              <a:avLst/>
              <a:gdLst/>
              <a:ahLst/>
              <a:cxnLst/>
              <a:rect l="l" t="t" r="r" b="b"/>
              <a:pathLst>
                <a:path w="5737" h="12714" extrusionOk="0">
                  <a:moveTo>
                    <a:pt x="2775" y="1"/>
                  </a:moveTo>
                  <a:cubicBezTo>
                    <a:pt x="2248" y="1"/>
                    <a:pt x="1829" y="411"/>
                    <a:pt x="1829" y="919"/>
                  </a:cubicBezTo>
                  <a:cubicBezTo>
                    <a:pt x="1829" y="928"/>
                    <a:pt x="1838" y="937"/>
                    <a:pt x="1838" y="955"/>
                  </a:cubicBezTo>
                  <a:cubicBezTo>
                    <a:pt x="1820" y="1035"/>
                    <a:pt x="1811" y="1125"/>
                    <a:pt x="1811" y="1223"/>
                  </a:cubicBezTo>
                  <a:cubicBezTo>
                    <a:pt x="1811" y="1285"/>
                    <a:pt x="1820" y="1339"/>
                    <a:pt x="1820" y="1401"/>
                  </a:cubicBezTo>
                  <a:cubicBezTo>
                    <a:pt x="1722" y="1312"/>
                    <a:pt x="1606" y="1258"/>
                    <a:pt x="1481" y="1258"/>
                  </a:cubicBezTo>
                  <a:cubicBezTo>
                    <a:pt x="1080" y="1258"/>
                    <a:pt x="741" y="1812"/>
                    <a:pt x="625" y="2570"/>
                  </a:cubicBezTo>
                  <a:cubicBezTo>
                    <a:pt x="268" y="2695"/>
                    <a:pt x="0" y="3426"/>
                    <a:pt x="0" y="4318"/>
                  </a:cubicBezTo>
                  <a:cubicBezTo>
                    <a:pt x="0" y="5166"/>
                    <a:pt x="241" y="5871"/>
                    <a:pt x="571" y="6049"/>
                  </a:cubicBezTo>
                  <a:cubicBezTo>
                    <a:pt x="598" y="6085"/>
                    <a:pt x="625" y="6111"/>
                    <a:pt x="660" y="6147"/>
                  </a:cubicBezTo>
                  <a:cubicBezTo>
                    <a:pt x="517" y="6343"/>
                    <a:pt x="419" y="6700"/>
                    <a:pt x="419" y="7111"/>
                  </a:cubicBezTo>
                  <a:cubicBezTo>
                    <a:pt x="419" y="7744"/>
                    <a:pt x="651" y="8261"/>
                    <a:pt x="946" y="8261"/>
                  </a:cubicBezTo>
                  <a:cubicBezTo>
                    <a:pt x="1008" y="8261"/>
                    <a:pt x="1062" y="8244"/>
                    <a:pt x="1106" y="8208"/>
                  </a:cubicBezTo>
                  <a:cubicBezTo>
                    <a:pt x="1106" y="8217"/>
                    <a:pt x="1106" y="8217"/>
                    <a:pt x="1106" y="8226"/>
                  </a:cubicBezTo>
                  <a:cubicBezTo>
                    <a:pt x="1106" y="8556"/>
                    <a:pt x="1329" y="8823"/>
                    <a:pt x="1597" y="8823"/>
                  </a:cubicBezTo>
                  <a:cubicBezTo>
                    <a:pt x="1722" y="8823"/>
                    <a:pt x="1838" y="8761"/>
                    <a:pt x="1927" y="8663"/>
                  </a:cubicBezTo>
                  <a:cubicBezTo>
                    <a:pt x="2052" y="8931"/>
                    <a:pt x="2293" y="9118"/>
                    <a:pt x="2578" y="9118"/>
                  </a:cubicBezTo>
                  <a:cubicBezTo>
                    <a:pt x="2659" y="9118"/>
                    <a:pt x="2730" y="9100"/>
                    <a:pt x="2801" y="9073"/>
                  </a:cubicBezTo>
                  <a:lnTo>
                    <a:pt x="2801" y="9073"/>
                  </a:lnTo>
                  <a:cubicBezTo>
                    <a:pt x="2775" y="10287"/>
                    <a:pt x="2748" y="11500"/>
                    <a:pt x="2721" y="12713"/>
                  </a:cubicBezTo>
                  <a:cubicBezTo>
                    <a:pt x="2935" y="12713"/>
                    <a:pt x="3140" y="12704"/>
                    <a:pt x="3354" y="12704"/>
                  </a:cubicBezTo>
                  <a:cubicBezTo>
                    <a:pt x="3319" y="12659"/>
                    <a:pt x="3274" y="12597"/>
                    <a:pt x="3221" y="12517"/>
                  </a:cubicBezTo>
                  <a:cubicBezTo>
                    <a:pt x="3078" y="12276"/>
                    <a:pt x="3069" y="12053"/>
                    <a:pt x="3069" y="11937"/>
                  </a:cubicBezTo>
                  <a:cubicBezTo>
                    <a:pt x="3060" y="11678"/>
                    <a:pt x="3069" y="10554"/>
                    <a:pt x="3114" y="8948"/>
                  </a:cubicBezTo>
                  <a:cubicBezTo>
                    <a:pt x="3203" y="8984"/>
                    <a:pt x="3301" y="9011"/>
                    <a:pt x="3399" y="9011"/>
                  </a:cubicBezTo>
                  <a:cubicBezTo>
                    <a:pt x="3622" y="9011"/>
                    <a:pt x="3827" y="8904"/>
                    <a:pt x="3979" y="8725"/>
                  </a:cubicBezTo>
                  <a:cubicBezTo>
                    <a:pt x="4059" y="8734"/>
                    <a:pt x="4139" y="8743"/>
                    <a:pt x="4220" y="8743"/>
                  </a:cubicBezTo>
                  <a:cubicBezTo>
                    <a:pt x="4933" y="8743"/>
                    <a:pt x="5504" y="8306"/>
                    <a:pt x="5504" y="7762"/>
                  </a:cubicBezTo>
                  <a:cubicBezTo>
                    <a:pt x="5504" y="7485"/>
                    <a:pt x="5353" y="7227"/>
                    <a:pt x="5094" y="7048"/>
                  </a:cubicBezTo>
                  <a:cubicBezTo>
                    <a:pt x="5478" y="6861"/>
                    <a:pt x="5736" y="6495"/>
                    <a:pt x="5736" y="6067"/>
                  </a:cubicBezTo>
                  <a:cubicBezTo>
                    <a:pt x="5736" y="5880"/>
                    <a:pt x="5692" y="5710"/>
                    <a:pt x="5602" y="5558"/>
                  </a:cubicBezTo>
                  <a:cubicBezTo>
                    <a:pt x="5692" y="5362"/>
                    <a:pt x="5736" y="5139"/>
                    <a:pt x="5736" y="4898"/>
                  </a:cubicBezTo>
                  <a:cubicBezTo>
                    <a:pt x="5736" y="4515"/>
                    <a:pt x="5620" y="4176"/>
                    <a:pt x="5433" y="3935"/>
                  </a:cubicBezTo>
                  <a:cubicBezTo>
                    <a:pt x="5478" y="3730"/>
                    <a:pt x="5504" y="3515"/>
                    <a:pt x="5504" y="3284"/>
                  </a:cubicBezTo>
                  <a:cubicBezTo>
                    <a:pt x="5504" y="2490"/>
                    <a:pt x="5201" y="1812"/>
                    <a:pt x="4773" y="1535"/>
                  </a:cubicBezTo>
                  <a:cubicBezTo>
                    <a:pt x="4773" y="1526"/>
                    <a:pt x="4773" y="1517"/>
                    <a:pt x="4773" y="1499"/>
                  </a:cubicBezTo>
                  <a:cubicBezTo>
                    <a:pt x="4773" y="857"/>
                    <a:pt x="4362" y="340"/>
                    <a:pt x="3854" y="340"/>
                  </a:cubicBezTo>
                  <a:cubicBezTo>
                    <a:pt x="3747" y="340"/>
                    <a:pt x="3649" y="357"/>
                    <a:pt x="3551" y="402"/>
                  </a:cubicBezTo>
                  <a:cubicBezTo>
                    <a:pt x="3381" y="161"/>
                    <a:pt x="3096" y="1"/>
                    <a:pt x="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5"/>
            <p:cNvGrpSpPr/>
            <p:nvPr/>
          </p:nvGrpSpPr>
          <p:grpSpPr>
            <a:xfrm>
              <a:off x="-574412" y="3879592"/>
              <a:ext cx="2575022" cy="1028761"/>
              <a:chOff x="2540535" y="3592654"/>
              <a:chExt cx="564388" cy="225482"/>
            </a:xfrm>
          </p:grpSpPr>
          <p:sp>
            <p:nvSpPr>
              <p:cNvPr id="209" name="Google Shape;209;p5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3" name="Google Shape;213;p5"/>
          <p:cNvSpPr/>
          <p:nvPr/>
        </p:nvSpPr>
        <p:spPr>
          <a:xfrm>
            <a:off x="-244219" y="13644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"/>
          <p:cNvSpPr/>
          <p:nvPr/>
        </p:nvSpPr>
        <p:spPr>
          <a:xfrm>
            <a:off x="1038120" y="29628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5"/>
          <p:cNvSpPr/>
          <p:nvPr/>
        </p:nvSpPr>
        <p:spPr>
          <a:xfrm>
            <a:off x="8224068" y="260138"/>
            <a:ext cx="774106" cy="170526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"/>
          <p:cNvSpPr/>
          <p:nvPr/>
        </p:nvSpPr>
        <p:spPr>
          <a:xfrm>
            <a:off x="4572002" y="144773"/>
            <a:ext cx="1006534" cy="221350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"/>
          <p:cNvSpPr txBox="1">
            <a:spLocks noGrp="1"/>
          </p:cNvSpPr>
          <p:nvPr>
            <p:ph type="subTitle" idx="1"/>
          </p:nvPr>
        </p:nvSpPr>
        <p:spPr>
          <a:xfrm>
            <a:off x="2647500" y="2008687"/>
            <a:ext cx="47673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subTitle" idx="2"/>
          </p:nvPr>
        </p:nvSpPr>
        <p:spPr>
          <a:xfrm>
            <a:off x="1729188" y="3330037"/>
            <a:ext cx="4767300" cy="6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ubTitle" idx="3"/>
          </p:nvPr>
        </p:nvSpPr>
        <p:spPr>
          <a:xfrm>
            <a:off x="2647500" y="1690075"/>
            <a:ext cx="4767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  <p:sp>
        <p:nvSpPr>
          <p:cNvPr id="221" name="Google Shape;221;p5"/>
          <p:cNvSpPr txBox="1">
            <a:spLocks noGrp="1"/>
          </p:cNvSpPr>
          <p:nvPr>
            <p:ph type="subTitle" idx="4"/>
          </p:nvPr>
        </p:nvSpPr>
        <p:spPr>
          <a:xfrm>
            <a:off x="1729200" y="3011425"/>
            <a:ext cx="4767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6"/>
          <p:cNvGrpSpPr/>
          <p:nvPr/>
        </p:nvGrpSpPr>
        <p:grpSpPr>
          <a:xfrm>
            <a:off x="-1626642" y="3863074"/>
            <a:ext cx="11454073" cy="1751797"/>
            <a:chOff x="-1626642" y="3863074"/>
            <a:chExt cx="11454073" cy="1751797"/>
          </a:xfrm>
        </p:grpSpPr>
        <p:sp>
          <p:nvSpPr>
            <p:cNvPr id="225" name="Google Shape;225;p6"/>
            <p:cNvSpPr/>
            <p:nvPr/>
          </p:nvSpPr>
          <p:spPr>
            <a:xfrm>
              <a:off x="-47112" y="4628850"/>
              <a:ext cx="9238200" cy="51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6"/>
            <p:cNvGrpSpPr/>
            <p:nvPr/>
          </p:nvGrpSpPr>
          <p:grpSpPr>
            <a:xfrm>
              <a:off x="8526144" y="4138158"/>
              <a:ext cx="1301287" cy="519230"/>
              <a:chOff x="1960934" y="3517015"/>
              <a:chExt cx="492408" cy="196484"/>
            </a:xfrm>
          </p:grpSpPr>
          <p:sp>
            <p:nvSpPr>
              <p:cNvPr id="227" name="Google Shape;227;p6"/>
              <p:cNvSpPr/>
              <p:nvPr/>
            </p:nvSpPr>
            <p:spPr>
              <a:xfrm>
                <a:off x="1960934" y="3530112"/>
                <a:ext cx="492408" cy="183388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5363" extrusionOk="0">
                    <a:moveTo>
                      <a:pt x="5505" y="1"/>
                    </a:moveTo>
                    <a:cubicBezTo>
                      <a:pt x="5166" y="1"/>
                      <a:pt x="5086" y="233"/>
                      <a:pt x="5291" y="554"/>
                    </a:cubicBezTo>
                    <a:cubicBezTo>
                      <a:pt x="5219" y="554"/>
                      <a:pt x="5157" y="563"/>
                      <a:pt x="5086" y="563"/>
                    </a:cubicBezTo>
                    <a:cubicBezTo>
                      <a:pt x="4970" y="527"/>
                      <a:pt x="4863" y="500"/>
                      <a:pt x="4764" y="500"/>
                    </a:cubicBezTo>
                    <a:cubicBezTo>
                      <a:pt x="4586" y="500"/>
                      <a:pt x="4488" y="572"/>
                      <a:pt x="4479" y="688"/>
                    </a:cubicBezTo>
                    <a:cubicBezTo>
                      <a:pt x="4345" y="732"/>
                      <a:pt x="4220" y="786"/>
                      <a:pt x="4113" y="848"/>
                    </a:cubicBezTo>
                    <a:cubicBezTo>
                      <a:pt x="4033" y="830"/>
                      <a:pt x="3953" y="822"/>
                      <a:pt x="3881" y="822"/>
                    </a:cubicBezTo>
                    <a:cubicBezTo>
                      <a:pt x="3480" y="822"/>
                      <a:pt x="3382" y="1098"/>
                      <a:pt x="3605" y="1473"/>
                    </a:cubicBezTo>
                    <a:cubicBezTo>
                      <a:pt x="3596" y="1473"/>
                      <a:pt x="3596" y="1482"/>
                      <a:pt x="3596" y="1482"/>
                    </a:cubicBezTo>
                    <a:cubicBezTo>
                      <a:pt x="3373" y="1553"/>
                      <a:pt x="3364" y="1785"/>
                      <a:pt x="3578" y="2079"/>
                    </a:cubicBezTo>
                    <a:cubicBezTo>
                      <a:pt x="3587" y="2097"/>
                      <a:pt x="3587" y="2115"/>
                      <a:pt x="3587" y="2124"/>
                    </a:cubicBezTo>
                    <a:cubicBezTo>
                      <a:pt x="3373" y="2097"/>
                      <a:pt x="3168" y="2079"/>
                      <a:pt x="2971" y="2079"/>
                    </a:cubicBezTo>
                    <a:cubicBezTo>
                      <a:pt x="2900" y="2079"/>
                      <a:pt x="2829" y="2079"/>
                      <a:pt x="2757" y="2088"/>
                    </a:cubicBezTo>
                    <a:cubicBezTo>
                      <a:pt x="2400" y="1731"/>
                      <a:pt x="1865" y="1464"/>
                      <a:pt x="1499" y="1464"/>
                    </a:cubicBezTo>
                    <a:cubicBezTo>
                      <a:pt x="1080" y="1464"/>
                      <a:pt x="1035" y="1794"/>
                      <a:pt x="1383" y="2204"/>
                    </a:cubicBezTo>
                    <a:cubicBezTo>
                      <a:pt x="1473" y="2320"/>
                      <a:pt x="1580" y="2418"/>
                      <a:pt x="1705" y="2517"/>
                    </a:cubicBezTo>
                    <a:cubicBezTo>
                      <a:pt x="1615" y="2624"/>
                      <a:pt x="1562" y="2748"/>
                      <a:pt x="1535" y="2882"/>
                    </a:cubicBezTo>
                    <a:cubicBezTo>
                      <a:pt x="1357" y="2802"/>
                      <a:pt x="1187" y="2748"/>
                      <a:pt x="1035" y="2748"/>
                    </a:cubicBezTo>
                    <a:cubicBezTo>
                      <a:pt x="741" y="2748"/>
                      <a:pt x="670" y="2945"/>
                      <a:pt x="812" y="3212"/>
                    </a:cubicBezTo>
                    <a:cubicBezTo>
                      <a:pt x="679" y="3168"/>
                      <a:pt x="545" y="3132"/>
                      <a:pt x="429" y="3132"/>
                    </a:cubicBezTo>
                    <a:cubicBezTo>
                      <a:pt x="45" y="3132"/>
                      <a:pt x="1" y="3444"/>
                      <a:pt x="322" y="3819"/>
                    </a:cubicBezTo>
                    <a:cubicBezTo>
                      <a:pt x="340" y="3855"/>
                      <a:pt x="366" y="3873"/>
                      <a:pt x="393" y="3899"/>
                    </a:cubicBezTo>
                    <a:cubicBezTo>
                      <a:pt x="322" y="4194"/>
                      <a:pt x="447" y="4559"/>
                      <a:pt x="795" y="4970"/>
                    </a:cubicBezTo>
                    <a:cubicBezTo>
                      <a:pt x="911" y="5113"/>
                      <a:pt x="1035" y="5237"/>
                      <a:pt x="1187" y="5362"/>
                    </a:cubicBezTo>
                    <a:lnTo>
                      <a:pt x="14399" y="5362"/>
                    </a:lnTo>
                    <a:cubicBezTo>
                      <a:pt x="14346" y="5157"/>
                      <a:pt x="14212" y="4934"/>
                      <a:pt x="14016" y="4693"/>
                    </a:cubicBezTo>
                    <a:cubicBezTo>
                      <a:pt x="13703" y="4328"/>
                      <a:pt x="13275" y="3997"/>
                      <a:pt x="12793" y="3721"/>
                    </a:cubicBezTo>
                    <a:cubicBezTo>
                      <a:pt x="12892" y="3605"/>
                      <a:pt x="12838" y="3382"/>
                      <a:pt x="12624" y="3123"/>
                    </a:cubicBezTo>
                    <a:cubicBezTo>
                      <a:pt x="12303" y="2740"/>
                      <a:pt x="11723" y="2427"/>
                      <a:pt x="11339" y="2427"/>
                    </a:cubicBezTo>
                    <a:cubicBezTo>
                      <a:pt x="11205" y="2427"/>
                      <a:pt x="11116" y="2463"/>
                      <a:pt x="11063" y="2525"/>
                    </a:cubicBezTo>
                    <a:cubicBezTo>
                      <a:pt x="10768" y="2356"/>
                      <a:pt x="10456" y="2249"/>
                      <a:pt x="10206" y="2231"/>
                    </a:cubicBezTo>
                    <a:cubicBezTo>
                      <a:pt x="10233" y="2062"/>
                      <a:pt x="10144" y="1830"/>
                      <a:pt x="9921" y="1580"/>
                    </a:cubicBezTo>
                    <a:cubicBezTo>
                      <a:pt x="9493" y="1071"/>
                      <a:pt x="8734" y="661"/>
                      <a:pt x="8226" y="661"/>
                    </a:cubicBezTo>
                    <a:cubicBezTo>
                      <a:pt x="7940" y="661"/>
                      <a:pt x="7798" y="795"/>
                      <a:pt x="7807" y="1009"/>
                    </a:cubicBezTo>
                    <a:cubicBezTo>
                      <a:pt x="7708" y="973"/>
                      <a:pt x="7601" y="938"/>
                      <a:pt x="7503" y="902"/>
                    </a:cubicBezTo>
                    <a:cubicBezTo>
                      <a:pt x="7289" y="697"/>
                      <a:pt x="6977" y="545"/>
                      <a:pt x="6763" y="545"/>
                    </a:cubicBezTo>
                    <a:cubicBezTo>
                      <a:pt x="6718" y="545"/>
                      <a:pt x="6691" y="554"/>
                      <a:pt x="6665" y="563"/>
                    </a:cubicBezTo>
                    <a:cubicBezTo>
                      <a:pt x="6335" y="242"/>
                      <a:pt x="5844" y="1"/>
                      <a:pt x="5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165316" y="3517015"/>
                <a:ext cx="27801" cy="1894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54" extrusionOk="0">
                    <a:moveTo>
                      <a:pt x="179" y="0"/>
                    </a:moveTo>
                    <a:cubicBezTo>
                      <a:pt x="19" y="0"/>
                      <a:pt x="1" y="125"/>
                      <a:pt x="135" y="277"/>
                    </a:cubicBezTo>
                    <a:cubicBezTo>
                      <a:pt x="259" y="428"/>
                      <a:pt x="491" y="553"/>
                      <a:pt x="643" y="553"/>
                    </a:cubicBezTo>
                    <a:cubicBezTo>
                      <a:pt x="795" y="553"/>
                      <a:pt x="813" y="428"/>
                      <a:pt x="688" y="277"/>
                    </a:cubicBezTo>
                    <a:cubicBezTo>
                      <a:pt x="554" y="125"/>
                      <a:pt x="331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215959" y="3526453"/>
                <a:ext cx="22911" cy="1559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6" extrusionOk="0">
                    <a:moveTo>
                      <a:pt x="143" y="1"/>
                    </a:moveTo>
                    <a:cubicBezTo>
                      <a:pt x="18" y="1"/>
                      <a:pt x="1" y="99"/>
                      <a:pt x="108" y="224"/>
                    </a:cubicBezTo>
                    <a:cubicBezTo>
                      <a:pt x="215" y="358"/>
                      <a:pt x="402" y="456"/>
                      <a:pt x="527" y="456"/>
                    </a:cubicBezTo>
                    <a:cubicBezTo>
                      <a:pt x="652" y="456"/>
                      <a:pt x="670" y="358"/>
                      <a:pt x="563" y="224"/>
                    </a:cubicBezTo>
                    <a:cubicBezTo>
                      <a:pt x="456" y="99"/>
                      <a:pt x="268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2204059" y="3542012"/>
                <a:ext cx="15285" cy="1070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3" extrusionOk="0">
                    <a:moveTo>
                      <a:pt x="90" y="1"/>
                    </a:moveTo>
                    <a:cubicBezTo>
                      <a:pt x="10" y="1"/>
                      <a:pt x="1" y="72"/>
                      <a:pt x="72" y="152"/>
                    </a:cubicBezTo>
                    <a:cubicBezTo>
                      <a:pt x="143" y="242"/>
                      <a:pt x="268" y="313"/>
                      <a:pt x="358" y="313"/>
                    </a:cubicBezTo>
                    <a:cubicBezTo>
                      <a:pt x="438" y="313"/>
                      <a:pt x="447" y="242"/>
                      <a:pt x="375" y="152"/>
                    </a:cubicBezTo>
                    <a:cubicBezTo>
                      <a:pt x="304" y="72"/>
                      <a:pt x="17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31;p6"/>
            <p:cNvGrpSpPr/>
            <p:nvPr/>
          </p:nvGrpSpPr>
          <p:grpSpPr>
            <a:xfrm>
              <a:off x="-1626642" y="3863074"/>
              <a:ext cx="2098396" cy="838319"/>
              <a:chOff x="2540535" y="3592654"/>
              <a:chExt cx="564388" cy="225482"/>
            </a:xfrm>
          </p:grpSpPr>
          <p:sp>
            <p:nvSpPr>
              <p:cNvPr id="232" name="Google Shape;232;p6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>
              <a:off x="3398661" y="4677668"/>
              <a:ext cx="2346675" cy="937203"/>
              <a:chOff x="1200750" y="3467296"/>
              <a:chExt cx="754752" cy="301429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12007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15143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1591836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15735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1" name="Google Shape;241;p6"/>
            <p:cNvCxnSpPr/>
            <p:nvPr/>
          </p:nvCxnSpPr>
          <p:spPr>
            <a:xfrm>
              <a:off x="5561925" y="4924213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6"/>
            <p:cNvCxnSpPr/>
            <p:nvPr/>
          </p:nvCxnSpPr>
          <p:spPr>
            <a:xfrm>
              <a:off x="252888" y="49242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6"/>
            <p:cNvCxnSpPr/>
            <p:nvPr/>
          </p:nvCxnSpPr>
          <p:spPr>
            <a:xfrm>
              <a:off x="1680588" y="472431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6"/>
            <p:cNvCxnSpPr/>
            <p:nvPr/>
          </p:nvCxnSpPr>
          <p:spPr>
            <a:xfrm>
              <a:off x="6507975" y="4785700"/>
              <a:ext cx="74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6"/>
            <p:cNvCxnSpPr/>
            <p:nvPr/>
          </p:nvCxnSpPr>
          <p:spPr>
            <a:xfrm>
              <a:off x="1156350" y="4981500"/>
              <a:ext cx="1409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6"/>
            <p:cNvCxnSpPr/>
            <p:nvPr/>
          </p:nvCxnSpPr>
          <p:spPr>
            <a:xfrm>
              <a:off x="8276550" y="4981488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6"/>
            <p:cNvCxnSpPr/>
            <p:nvPr/>
          </p:nvCxnSpPr>
          <p:spPr>
            <a:xfrm>
              <a:off x="2978963" y="484080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6"/>
            <p:cNvCxnSpPr/>
            <p:nvPr/>
          </p:nvCxnSpPr>
          <p:spPr>
            <a:xfrm>
              <a:off x="7474763" y="50408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6"/>
          <p:cNvSpPr/>
          <p:nvPr/>
        </p:nvSpPr>
        <p:spPr>
          <a:xfrm>
            <a:off x="8430898" y="1112088"/>
            <a:ext cx="964972" cy="213461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"/>
          <p:cNvSpPr/>
          <p:nvPr/>
        </p:nvSpPr>
        <p:spPr>
          <a:xfrm>
            <a:off x="-274752" y="694164"/>
            <a:ext cx="1194676" cy="263164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5561932" y="46075"/>
            <a:ext cx="1662382" cy="365851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"/>
          <p:cNvGrpSpPr/>
          <p:nvPr/>
        </p:nvGrpSpPr>
        <p:grpSpPr>
          <a:xfrm>
            <a:off x="-57475" y="3367263"/>
            <a:ext cx="9238200" cy="1794409"/>
            <a:chOff x="-57475" y="3367263"/>
            <a:chExt cx="9238200" cy="1794409"/>
          </a:xfrm>
        </p:grpSpPr>
        <p:grpSp>
          <p:nvGrpSpPr>
            <p:cNvPr id="254" name="Google Shape;254;p7"/>
            <p:cNvGrpSpPr/>
            <p:nvPr/>
          </p:nvGrpSpPr>
          <p:grpSpPr>
            <a:xfrm>
              <a:off x="-57475" y="3367263"/>
              <a:ext cx="9238200" cy="1794409"/>
              <a:chOff x="-57475" y="3367263"/>
              <a:chExt cx="9238200" cy="1794409"/>
            </a:xfrm>
          </p:grpSpPr>
          <p:sp>
            <p:nvSpPr>
              <p:cNvPr id="255" name="Google Shape;255;p7"/>
              <p:cNvSpPr/>
              <p:nvPr/>
            </p:nvSpPr>
            <p:spPr>
              <a:xfrm>
                <a:off x="-57475" y="4396025"/>
                <a:ext cx="9238200" cy="752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6" name="Google Shape;256;p7"/>
              <p:cNvCxnSpPr/>
              <p:nvPr/>
            </p:nvCxnSpPr>
            <p:spPr>
              <a:xfrm>
                <a:off x="5306175" y="4857538"/>
                <a:ext cx="13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57" name="Google Shape;257;p7"/>
              <p:cNvGrpSpPr/>
              <p:nvPr/>
            </p:nvGrpSpPr>
            <p:grpSpPr>
              <a:xfrm>
                <a:off x="-44400" y="3367263"/>
                <a:ext cx="4973400" cy="1028749"/>
                <a:chOff x="-44400" y="3367263"/>
                <a:chExt cx="4973400" cy="1028749"/>
              </a:xfrm>
            </p:grpSpPr>
            <p:grpSp>
              <p:nvGrpSpPr>
                <p:cNvPr id="258" name="Google Shape;258;p7"/>
                <p:cNvGrpSpPr/>
                <p:nvPr/>
              </p:nvGrpSpPr>
              <p:grpSpPr>
                <a:xfrm flipH="1">
                  <a:off x="73" y="3367263"/>
                  <a:ext cx="4617479" cy="1028691"/>
                  <a:chOff x="677262" y="2689705"/>
                  <a:chExt cx="1755629" cy="391122"/>
                </a:xfrm>
              </p:grpSpPr>
              <p:sp>
                <p:nvSpPr>
                  <p:cNvPr id="259" name="Google Shape;259;p7"/>
                  <p:cNvSpPr/>
                  <p:nvPr/>
                </p:nvSpPr>
                <p:spPr>
                  <a:xfrm>
                    <a:off x="1232791" y="2689705"/>
                    <a:ext cx="430447" cy="39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>
                    <a:off x="798688" y="2786100"/>
                    <a:ext cx="327964" cy="294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>
                    <a:off x="1128155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>
                    <a:off x="2207718" y="2849258"/>
                    <a:ext cx="111681" cy="23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6772" extrusionOk="0">
                        <a:moveTo>
                          <a:pt x="1" y="0"/>
                        </a:moveTo>
                        <a:lnTo>
                          <a:pt x="1" y="6771"/>
                        </a:lnTo>
                        <a:lnTo>
                          <a:pt x="3266" y="6771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>
                    <a:off x="2320902" y="2907218"/>
                    <a:ext cx="111989" cy="173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5" h="5077" extrusionOk="0">
                        <a:moveTo>
                          <a:pt x="1687" y="0"/>
                        </a:moveTo>
                        <a:cubicBezTo>
                          <a:pt x="1125" y="286"/>
                          <a:pt x="563" y="571"/>
                          <a:pt x="0" y="857"/>
                        </a:cubicBezTo>
                        <a:lnTo>
                          <a:pt x="0" y="5076"/>
                        </a:lnTo>
                        <a:lnTo>
                          <a:pt x="3275" y="5076"/>
                        </a:lnTo>
                        <a:lnTo>
                          <a:pt x="3275" y="857"/>
                        </a:lnTo>
                        <a:cubicBezTo>
                          <a:pt x="2739" y="571"/>
                          <a:pt x="2213" y="286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>
                    <a:off x="1988392" y="2913305"/>
                    <a:ext cx="194672" cy="167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" h="4899" extrusionOk="0">
                        <a:moveTo>
                          <a:pt x="1" y="1"/>
                        </a:moveTo>
                        <a:lnTo>
                          <a:pt x="1" y="4898"/>
                        </a:lnTo>
                        <a:lnTo>
                          <a:pt x="5692" y="4898"/>
                        </a:lnTo>
                        <a:lnTo>
                          <a:pt x="5692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267" name="Google Shape;267;p7"/>
                <p:cNvCxnSpPr/>
                <p:nvPr/>
              </p:nvCxnSpPr>
              <p:spPr>
                <a:xfrm>
                  <a:off x="-44400" y="4396013"/>
                  <a:ext cx="4973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68" name="Google Shape;268;p7"/>
              <p:cNvCxnSpPr/>
              <p:nvPr/>
            </p:nvCxnSpPr>
            <p:spPr>
              <a:xfrm>
                <a:off x="5047300" y="5075900"/>
                <a:ext cx="55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7"/>
              <p:cNvCxnSpPr/>
              <p:nvPr/>
            </p:nvCxnSpPr>
            <p:spPr>
              <a:xfrm>
                <a:off x="6717750" y="5035900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0" name="Google Shape;270;p7"/>
              <p:cNvSpPr/>
              <p:nvPr/>
            </p:nvSpPr>
            <p:spPr>
              <a:xfrm>
                <a:off x="125812" y="3816057"/>
                <a:ext cx="434284" cy="619324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6058" extrusionOk="0">
                    <a:moveTo>
                      <a:pt x="2195" y="0"/>
                    </a:moveTo>
                    <a:cubicBezTo>
                      <a:pt x="1955" y="0"/>
                      <a:pt x="1749" y="81"/>
                      <a:pt x="1624" y="197"/>
                    </a:cubicBezTo>
                    <a:cubicBezTo>
                      <a:pt x="1553" y="179"/>
                      <a:pt x="1473" y="161"/>
                      <a:pt x="1393" y="161"/>
                    </a:cubicBezTo>
                    <a:cubicBezTo>
                      <a:pt x="1027" y="161"/>
                      <a:pt x="723" y="411"/>
                      <a:pt x="723" y="723"/>
                    </a:cubicBezTo>
                    <a:cubicBezTo>
                      <a:pt x="723" y="723"/>
                      <a:pt x="723" y="732"/>
                      <a:pt x="723" y="732"/>
                    </a:cubicBezTo>
                    <a:cubicBezTo>
                      <a:pt x="402" y="866"/>
                      <a:pt x="179" y="1187"/>
                      <a:pt x="179" y="1570"/>
                    </a:cubicBezTo>
                    <a:cubicBezTo>
                      <a:pt x="179" y="1677"/>
                      <a:pt x="197" y="1784"/>
                      <a:pt x="233" y="1883"/>
                    </a:cubicBezTo>
                    <a:cubicBezTo>
                      <a:pt x="90" y="1990"/>
                      <a:pt x="1" y="2150"/>
                      <a:pt x="1" y="2338"/>
                    </a:cubicBezTo>
                    <a:cubicBezTo>
                      <a:pt x="1" y="2454"/>
                      <a:pt x="37" y="2561"/>
                      <a:pt x="99" y="2650"/>
                    </a:cubicBezTo>
                    <a:cubicBezTo>
                      <a:pt x="37" y="2721"/>
                      <a:pt x="1" y="2810"/>
                      <a:pt x="1" y="2891"/>
                    </a:cubicBezTo>
                    <a:cubicBezTo>
                      <a:pt x="1" y="3096"/>
                      <a:pt x="197" y="3274"/>
                      <a:pt x="474" y="3363"/>
                    </a:cubicBezTo>
                    <a:cubicBezTo>
                      <a:pt x="295" y="3444"/>
                      <a:pt x="179" y="3569"/>
                      <a:pt x="179" y="3702"/>
                    </a:cubicBezTo>
                    <a:cubicBezTo>
                      <a:pt x="179" y="3961"/>
                      <a:pt x="599" y="4166"/>
                      <a:pt x="1125" y="4166"/>
                    </a:cubicBezTo>
                    <a:cubicBezTo>
                      <a:pt x="1187" y="4166"/>
                      <a:pt x="1250" y="4166"/>
                      <a:pt x="1303" y="4157"/>
                    </a:cubicBezTo>
                    <a:cubicBezTo>
                      <a:pt x="1419" y="4247"/>
                      <a:pt x="1562" y="4291"/>
                      <a:pt x="1732" y="4291"/>
                    </a:cubicBezTo>
                    <a:cubicBezTo>
                      <a:pt x="1803" y="4291"/>
                      <a:pt x="1874" y="4282"/>
                      <a:pt x="1946" y="4264"/>
                    </a:cubicBezTo>
                    <a:cubicBezTo>
                      <a:pt x="1972" y="5032"/>
                      <a:pt x="1981" y="5567"/>
                      <a:pt x="1981" y="5692"/>
                    </a:cubicBezTo>
                    <a:cubicBezTo>
                      <a:pt x="1981" y="5745"/>
                      <a:pt x="1963" y="5852"/>
                      <a:pt x="1865" y="5968"/>
                    </a:cubicBezTo>
                    <a:cubicBezTo>
                      <a:pt x="1830" y="6004"/>
                      <a:pt x="1794" y="6040"/>
                      <a:pt x="1767" y="6058"/>
                    </a:cubicBezTo>
                    <a:lnTo>
                      <a:pt x="2240" y="6058"/>
                    </a:lnTo>
                    <a:cubicBezTo>
                      <a:pt x="2213" y="5487"/>
                      <a:pt x="2195" y="4907"/>
                      <a:pt x="2178" y="4327"/>
                    </a:cubicBezTo>
                    <a:lnTo>
                      <a:pt x="2178" y="4327"/>
                    </a:lnTo>
                    <a:cubicBezTo>
                      <a:pt x="2231" y="4336"/>
                      <a:pt x="2285" y="4345"/>
                      <a:pt x="2338" y="4345"/>
                    </a:cubicBezTo>
                    <a:cubicBezTo>
                      <a:pt x="2552" y="4345"/>
                      <a:pt x="2731" y="4256"/>
                      <a:pt x="2820" y="4131"/>
                    </a:cubicBezTo>
                    <a:cubicBezTo>
                      <a:pt x="2891" y="4175"/>
                      <a:pt x="2972" y="4211"/>
                      <a:pt x="3070" y="4211"/>
                    </a:cubicBezTo>
                    <a:cubicBezTo>
                      <a:pt x="3266" y="4211"/>
                      <a:pt x="3427" y="4077"/>
                      <a:pt x="3427" y="3925"/>
                    </a:cubicBezTo>
                    <a:cubicBezTo>
                      <a:pt x="3427" y="3917"/>
                      <a:pt x="3427" y="3917"/>
                      <a:pt x="3427" y="3917"/>
                    </a:cubicBezTo>
                    <a:cubicBezTo>
                      <a:pt x="3462" y="3934"/>
                      <a:pt x="3507" y="3943"/>
                      <a:pt x="3543" y="3943"/>
                    </a:cubicBezTo>
                    <a:cubicBezTo>
                      <a:pt x="3766" y="3943"/>
                      <a:pt x="3944" y="3694"/>
                      <a:pt x="3944" y="3390"/>
                    </a:cubicBezTo>
                    <a:cubicBezTo>
                      <a:pt x="3944" y="3194"/>
                      <a:pt x="3864" y="3024"/>
                      <a:pt x="3757" y="2926"/>
                    </a:cubicBezTo>
                    <a:cubicBezTo>
                      <a:pt x="3783" y="2917"/>
                      <a:pt x="3810" y="2900"/>
                      <a:pt x="3828" y="2882"/>
                    </a:cubicBezTo>
                    <a:cubicBezTo>
                      <a:pt x="4069" y="2801"/>
                      <a:pt x="4247" y="2462"/>
                      <a:pt x="4247" y="2061"/>
                    </a:cubicBezTo>
                    <a:cubicBezTo>
                      <a:pt x="4247" y="1633"/>
                      <a:pt x="4042" y="1285"/>
                      <a:pt x="3783" y="1231"/>
                    </a:cubicBezTo>
                    <a:cubicBezTo>
                      <a:pt x="3703" y="866"/>
                      <a:pt x="3444" y="607"/>
                      <a:pt x="3150" y="607"/>
                    </a:cubicBezTo>
                    <a:cubicBezTo>
                      <a:pt x="3061" y="607"/>
                      <a:pt x="2980" y="625"/>
                      <a:pt x="2900" y="669"/>
                    </a:cubicBezTo>
                    <a:cubicBezTo>
                      <a:pt x="2900" y="643"/>
                      <a:pt x="2909" y="616"/>
                      <a:pt x="2909" y="589"/>
                    </a:cubicBezTo>
                    <a:cubicBezTo>
                      <a:pt x="2909" y="544"/>
                      <a:pt x="2900" y="500"/>
                      <a:pt x="2891" y="455"/>
                    </a:cubicBezTo>
                    <a:cubicBezTo>
                      <a:pt x="2891" y="455"/>
                      <a:pt x="2891" y="446"/>
                      <a:pt x="2891" y="437"/>
                    </a:cubicBezTo>
                    <a:cubicBezTo>
                      <a:pt x="2891" y="197"/>
                      <a:pt x="2579" y="0"/>
                      <a:pt x="21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8581538" y="3484894"/>
                <a:ext cx="481363" cy="1066705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12714" extrusionOk="0">
                    <a:moveTo>
                      <a:pt x="2775" y="1"/>
                    </a:moveTo>
                    <a:cubicBezTo>
                      <a:pt x="2248" y="1"/>
                      <a:pt x="1829" y="411"/>
                      <a:pt x="1829" y="919"/>
                    </a:cubicBezTo>
                    <a:cubicBezTo>
                      <a:pt x="1829" y="928"/>
                      <a:pt x="1838" y="937"/>
                      <a:pt x="1838" y="955"/>
                    </a:cubicBezTo>
                    <a:cubicBezTo>
                      <a:pt x="1820" y="1035"/>
                      <a:pt x="1811" y="1125"/>
                      <a:pt x="1811" y="1223"/>
                    </a:cubicBezTo>
                    <a:cubicBezTo>
                      <a:pt x="1811" y="1285"/>
                      <a:pt x="1820" y="1339"/>
                      <a:pt x="1820" y="1401"/>
                    </a:cubicBezTo>
                    <a:cubicBezTo>
                      <a:pt x="1722" y="1312"/>
                      <a:pt x="1606" y="1258"/>
                      <a:pt x="1481" y="1258"/>
                    </a:cubicBezTo>
                    <a:cubicBezTo>
                      <a:pt x="1080" y="1258"/>
                      <a:pt x="741" y="1812"/>
                      <a:pt x="625" y="2570"/>
                    </a:cubicBezTo>
                    <a:cubicBezTo>
                      <a:pt x="268" y="2695"/>
                      <a:pt x="0" y="3426"/>
                      <a:pt x="0" y="4318"/>
                    </a:cubicBezTo>
                    <a:cubicBezTo>
                      <a:pt x="0" y="5166"/>
                      <a:pt x="241" y="5871"/>
                      <a:pt x="571" y="6049"/>
                    </a:cubicBezTo>
                    <a:cubicBezTo>
                      <a:pt x="598" y="6085"/>
                      <a:pt x="625" y="6111"/>
                      <a:pt x="660" y="6147"/>
                    </a:cubicBezTo>
                    <a:cubicBezTo>
                      <a:pt x="517" y="6343"/>
                      <a:pt x="419" y="6700"/>
                      <a:pt x="419" y="7111"/>
                    </a:cubicBezTo>
                    <a:cubicBezTo>
                      <a:pt x="419" y="7744"/>
                      <a:pt x="651" y="8261"/>
                      <a:pt x="946" y="8261"/>
                    </a:cubicBezTo>
                    <a:cubicBezTo>
                      <a:pt x="1008" y="8261"/>
                      <a:pt x="1062" y="8244"/>
                      <a:pt x="1106" y="8208"/>
                    </a:cubicBezTo>
                    <a:cubicBezTo>
                      <a:pt x="1106" y="8217"/>
                      <a:pt x="1106" y="8217"/>
                      <a:pt x="1106" y="8226"/>
                    </a:cubicBezTo>
                    <a:cubicBezTo>
                      <a:pt x="1106" y="8556"/>
                      <a:pt x="1329" y="8823"/>
                      <a:pt x="1597" y="8823"/>
                    </a:cubicBezTo>
                    <a:cubicBezTo>
                      <a:pt x="1722" y="8823"/>
                      <a:pt x="1838" y="8761"/>
                      <a:pt x="1927" y="8663"/>
                    </a:cubicBezTo>
                    <a:cubicBezTo>
                      <a:pt x="2052" y="8931"/>
                      <a:pt x="2293" y="9118"/>
                      <a:pt x="2578" y="9118"/>
                    </a:cubicBezTo>
                    <a:cubicBezTo>
                      <a:pt x="2659" y="9118"/>
                      <a:pt x="2730" y="9100"/>
                      <a:pt x="2801" y="9073"/>
                    </a:cubicBezTo>
                    <a:lnTo>
                      <a:pt x="2801" y="9073"/>
                    </a:lnTo>
                    <a:cubicBezTo>
                      <a:pt x="2775" y="10287"/>
                      <a:pt x="2748" y="11500"/>
                      <a:pt x="2721" y="12713"/>
                    </a:cubicBezTo>
                    <a:cubicBezTo>
                      <a:pt x="2935" y="12713"/>
                      <a:pt x="3140" y="12704"/>
                      <a:pt x="3354" y="12704"/>
                    </a:cubicBezTo>
                    <a:cubicBezTo>
                      <a:pt x="3319" y="12659"/>
                      <a:pt x="3274" y="12597"/>
                      <a:pt x="3221" y="12517"/>
                    </a:cubicBezTo>
                    <a:cubicBezTo>
                      <a:pt x="3078" y="12276"/>
                      <a:pt x="3069" y="12053"/>
                      <a:pt x="3069" y="11937"/>
                    </a:cubicBezTo>
                    <a:cubicBezTo>
                      <a:pt x="3060" y="11678"/>
                      <a:pt x="3069" y="10554"/>
                      <a:pt x="3114" y="8948"/>
                    </a:cubicBezTo>
                    <a:cubicBezTo>
                      <a:pt x="3203" y="8984"/>
                      <a:pt x="3301" y="9011"/>
                      <a:pt x="3399" y="9011"/>
                    </a:cubicBezTo>
                    <a:cubicBezTo>
                      <a:pt x="3622" y="9011"/>
                      <a:pt x="3827" y="8904"/>
                      <a:pt x="3979" y="8725"/>
                    </a:cubicBezTo>
                    <a:cubicBezTo>
                      <a:pt x="4059" y="8734"/>
                      <a:pt x="4139" y="8743"/>
                      <a:pt x="4220" y="8743"/>
                    </a:cubicBezTo>
                    <a:cubicBezTo>
                      <a:pt x="4933" y="8743"/>
                      <a:pt x="5504" y="8306"/>
                      <a:pt x="5504" y="7762"/>
                    </a:cubicBezTo>
                    <a:cubicBezTo>
                      <a:pt x="5504" y="7485"/>
                      <a:pt x="5353" y="7227"/>
                      <a:pt x="5094" y="7048"/>
                    </a:cubicBezTo>
                    <a:cubicBezTo>
                      <a:pt x="5478" y="6861"/>
                      <a:pt x="5736" y="6495"/>
                      <a:pt x="5736" y="6067"/>
                    </a:cubicBezTo>
                    <a:cubicBezTo>
                      <a:pt x="5736" y="5880"/>
                      <a:pt x="5692" y="5710"/>
                      <a:pt x="5602" y="5558"/>
                    </a:cubicBezTo>
                    <a:cubicBezTo>
                      <a:pt x="5692" y="5362"/>
                      <a:pt x="5736" y="5139"/>
                      <a:pt x="5736" y="4898"/>
                    </a:cubicBezTo>
                    <a:cubicBezTo>
                      <a:pt x="5736" y="4515"/>
                      <a:pt x="5620" y="4176"/>
                      <a:pt x="5433" y="3935"/>
                    </a:cubicBezTo>
                    <a:cubicBezTo>
                      <a:pt x="5478" y="3730"/>
                      <a:pt x="5504" y="3515"/>
                      <a:pt x="5504" y="3284"/>
                    </a:cubicBezTo>
                    <a:cubicBezTo>
                      <a:pt x="5504" y="2490"/>
                      <a:pt x="5201" y="1812"/>
                      <a:pt x="4773" y="1535"/>
                    </a:cubicBezTo>
                    <a:cubicBezTo>
                      <a:pt x="4773" y="1526"/>
                      <a:pt x="4773" y="1517"/>
                      <a:pt x="4773" y="1499"/>
                    </a:cubicBezTo>
                    <a:cubicBezTo>
                      <a:pt x="4773" y="857"/>
                      <a:pt x="4362" y="340"/>
                      <a:pt x="3854" y="340"/>
                    </a:cubicBezTo>
                    <a:cubicBezTo>
                      <a:pt x="3747" y="340"/>
                      <a:pt x="3649" y="357"/>
                      <a:pt x="3551" y="402"/>
                    </a:cubicBezTo>
                    <a:cubicBezTo>
                      <a:pt x="3381" y="161"/>
                      <a:pt x="3096" y="1"/>
                      <a:pt x="2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7599696" y="4724987"/>
                <a:ext cx="1170700" cy="436685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3" name="Google Shape;273;p7"/>
              <p:cNvCxnSpPr/>
              <p:nvPr/>
            </p:nvCxnSpPr>
            <p:spPr>
              <a:xfrm>
                <a:off x="8558000" y="4804400"/>
                <a:ext cx="5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4" name="Google Shape;274;p7"/>
            <p:cNvCxnSpPr/>
            <p:nvPr/>
          </p:nvCxnSpPr>
          <p:spPr>
            <a:xfrm>
              <a:off x="3243763" y="45066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7"/>
            <p:cNvCxnSpPr/>
            <p:nvPr/>
          </p:nvCxnSpPr>
          <p:spPr>
            <a:xfrm>
              <a:off x="5606200" y="4506613"/>
              <a:ext cx="631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7"/>
            <p:cNvCxnSpPr/>
            <p:nvPr/>
          </p:nvCxnSpPr>
          <p:spPr>
            <a:xfrm>
              <a:off x="7271675" y="4506625"/>
              <a:ext cx="972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7" name="Google Shape;277;p7"/>
          <p:cNvSpPr txBox="1">
            <a:spLocks noGrp="1"/>
          </p:cNvSpPr>
          <p:nvPr>
            <p:ph type="body" idx="1"/>
          </p:nvPr>
        </p:nvSpPr>
        <p:spPr>
          <a:xfrm>
            <a:off x="4973275" y="1631769"/>
            <a:ext cx="3457800" cy="22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title"/>
          </p:nvPr>
        </p:nvSpPr>
        <p:spPr>
          <a:xfrm>
            <a:off x="4973275" y="483819"/>
            <a:ext cx="34578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1850195" y="28298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38902" y="1509453"/>
            <a:ext cx="1072226" cy="236199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7401256" y="147171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8581545" y="184408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8"/>
          <p:cNvGrpSpPr/>
          <p:nvPr/>
        </p:nvGrpSpPr>
        <p:grpSpPr>
          <a:xfrm>
            <a:off x="-57150" y="2715973"/>
            <a:ext cx="9258300" cy="2432002"/>
            <a:chOff x="-57150" y="2715973"/>
            <a:chExt cx="9258300" cy="2432002"/>
          </a:xfrm>
        </p:grpSpPr>
        <p:grpSp>
          <p:nvGrpSpPr>
            <p:cNvPr id="285" name="Google Shape;285;p8"/>
            <p:cNvGrpSpPr/>
            <p:nvPr/>
          </p:nvGrpSpPr>
          <p:grpSpPr>
            <a:xfrm>
              <a:off x="-57150" y="2715973"/>
              <a:ext cx="9258300" cy="2432002"/>
              <a:chOff x="-57150" y="2715973"/>
              <a:chExt cx="9258300" cy="2432002"/>
            </a:xfrm>
          </p:grpSpPr>
          <p:sp>
            <p:nvSpPr>
              <p:cNvPr id="286" name="Google Shape;286;p8"/>
              <p:cNvSpPr/>
              <p:nvPr/>
            </p:nvSpPr>
            <p:spPr>
              <a:xfrm>
                <a:off x="-47100" y="3737375"/>
                <a:ext cx="9238200" cy="1410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7" name="Google Shape;287;p8"/>
              <p:cNvCxnSpPr/>
              <p:nvPr/>
            </p:nvCxnSpPr>
            <p:spPr>
              <a:xfrm>
                <a:off x="3261800" y="4604100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8"/>
              <p:cNvCxnSpPr/>
              <p:nvPr/>
            </p:nvCxnSpPr>
            <p:spPr>
              <a:xfrm>
                <a:off x="4230075" y="4938950"/>
                <a:ext cx="5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9" name="Google Shape;289;p8"/>
              <p:cNvSpPr/>
              <p:nvPr/>
            </p:nvSpPr>
            <p:spPr>
              <a:xfrm>
                <a:off x="6503671" y="4639212"/>
                <a:ext cx="1170700" cy="436685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8"/>
              <p:cNvCxnSpPr/>
              <p:nvPr/>
            </p:nvCxnSpPr>
            <p:spPr>
              <a:xfrm>
                <a:off x="8558000" y="4804400"/>
                <a:ext cx="5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91" name="Google Shape;291;p8"/>
              <p:cNvGrpSpPr/>
              <p:nvPr/>
            </p:nvGrpSpPr>
            <p:grpSpPr>
              <a:xfrm>
                <a:off x="-57150" y="2715973"/>
                <a:ext cx="9258300" cy="1023272"/>
                <a:chOff x="-57150" y="2715973"/>
                <a:chExt cx="9258300" cy="1023272"/>
              </a:xfrm>
            </p:grpSpPr>
            <p:grpSp>
              <p:nvGrpSpPr>
                <p:cNvPr id="292" name="Google Shape;292;p8"/>
                <p:cNvGrpSpPr/>
                <p:nvPr/>
              </p:nvGrpSpPr>
              <p:grpSpPr>
                <a:xfrm flipH="1">
                  <a:off x="186667" y="2715973"/>
                  <a:ext cx="4590969" cy="1022785"/>
                  <a:chOff x="677262" y="2689705"/>
                  <a:chExt cx="1755629" cy="391122"/>
                </a:xfrm>
              </p:grpSpPr>
              <p:sp>
                <p:nvSpPr>
                  <p:cNvPr id="293" name="Google Shape;293;p8"/>
                  <p:cNvSpPr/>
                  <p:nvPr/>
                </p:nvSpPr>
                <p:spPr>
                  <a:xfrm>
                    <a:off x="1232791" y="2689705"/>
                    <a:ext cx="430447" cy="39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" name="Google Shape;294;p8"/>
                  <p:cNvSpPr/>
                  <p:nvPr/>
                </p:nvSpPr>
                <p:spPr>
                  <a:xfrm>
                    <a:off x="798688" y="2786100"/>
                    <a:ext cx="327964" cy="294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8"/>
                  <p:cNvSpPr/>
                  <p:nvPr/>
                </p:nvSpPr>
                <p:spPr>
                  <a:xfrm>
                    <a:off x="1128155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8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8"/>
                  <p:cNvSpPr/>
                  <p:nvPr/>
                </p:nvSpPr>
                <p:spPr>
                  <a:xfrm>
                    <a:off x="2207718" y="2849258"/>
                    <a:ext cx="111681" cy="23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6772" extrusionOk="0">
                        <a:moveTo>
                          <a:pt x="1" y="0"/>
                        </a:moveTo>
                        <a:lnTo>
                          <a:pt x="1" y="6771"/>
                        </a:lnTo>
                        <a:lnTo>
                          <a:pt x="3266" y="6771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8"/>
                  <p:cNvSpPr/>
                  <p:nvPr/>
                </p:nvSpPr>
                <p:spPr>
                  <a:xfrm>
                    <a:off x="2320902" y="2907218"/>
                    <a:ext cx="111989" cy="173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5" h="5077" extrusionOk="0">
                        <a:moveTo>
                          <a:pt x="1687" y="0"/>
                        </a:moveTo>
                        <a:cubicBezTo>
                          <a:pt x="1125" y="286"/>
                          <a:pt x="563" y="571"/>
                          <a:pt x="0" y="857"/>
                        </a:cubicBezTo>
                        <a:lnTo>
                          <a:pt x="0" y="5076"/>
                        </a:lnTo>
                        <a:lnTo>
                          <a:pt x="3275" y="5076"/>
                        </a:lnTo>
                        <a:lnTo>
                          <a:pt x="3275" y="857"/>
                        </a:lnTo>
                        <a:cubicBezTo>
                          <a:pt x="2739" y="571"/>
                          <a:pt x="2213" y="286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8"/>
                  <p:cNvSpPr/>
                  <p:nvPr/>
                </p:nvSpPr>
                <p:spPr>
                  <a:xfrm>
                    <a:off x="1988392" y="2913305"/>
                    <a:ext cx="194672" cy="167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" h="4899" extrusionOk="0">
                        <a:moveTo>
                          <a:pt x="1" y="1"/>
                        </a:moveTo>
                        <a:lnTo>
                          <a:pt x="1" y="4898"/>
                        </a:lnTo>
                        <a:lnTo>
                          <a:pt x="5692" y="4898"/>
                        </a:lnTo>
                        <a:lnTo>
                          <a:pt x="5692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8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301" name="Google Shape;301;p8"/>
                <p:cNvCxnSpPr/>
                <p:nvPr/>
              </p:nvCxnSpPr>
              <p:spPr>
                <a:xfrm>
                  <a:off x="-57150" y="3738850"/>
                  <a:ext cx="9258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02" name="Google Shape;302;p8"/>
                <p:cNvGrpSpPr/>
                <p:nvPr/>
              </p:nvGrpSpPr>
              <p:grpSpPr>
                <a:xfrm>
                  <a:off x="4856086" y="2846508"/>
                  <a:ext cx="4007047" cy="892737"/>
                  <a:chOff x="677262" y="2689705"/>
                  <a:chExt cx="1755629" cy="391122"/>
                </a:xfrm>
              </p:grpSpPr>
              <p:sp>
                <p:nvSpPr>
                  <p:cNvPr id="303" name="Google Shape;303;p8"/>
                  <p:cNvSpPr/>
                  <p:nvPr/>
                </p:nvSpPr>
                <p:spPr>
                  <a:xfrm>
                    <a:off x="1232791" y="2689705"/>
                    <a:ext cx="430447" cy="3911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88" h="11438" extrusionOk="0">
                        <a:moveTo>
                          <a:pt x="8377" y="0"/>
                        </a:moveTo>
                        <a:lnTo>
                          <a:pt x="8377" y="4952"/>
                        </a:lnTo>
                        <a:lnTo>
                          <a:pt x="7298" y="4952"/>
                        </a:lnTo>
                        <a:lnTo>
                          <a:pt x="7298" y="3854"/>
                        </a:lnTo>
                        <a:cubicBezTo>
                          <a:pt x="6950" y="3382"/>
                          <a:pt x="6611" y="2909"/>
                          <a:pt x="6263" y="2436"/>
                        </a:cubicBezTo>
                        <a:cubicBezTo>
                          <a:pt x="5379" y="2909"/>
                          <a:pt x="4496" y="3382"/>
                          <a:pt x="3613" y="3854"/>
                        </a:cubicBezTo>
                        <a:lnTo>
                          <a:pt x="3613" y="5184"/>
                        </a:lnTo>
                        <a:lnTo>
                          <a:pt x="2355" y="5184"/>
                        </a:lnTo>
                        <a:lnTo>
                          <a:pt x="2355" y="3694"/>
                        </a:lnTo>
                        <a:lnTo>
                          <a:pt x="0" y="3694"/>
                        </a:lnTo>
                        <a:lnTo>
                          <a:pt x="0" y="11437"/>
                        </a:lnTo>
                        <a:lnTo>
                          <a:pt x="12588" y="11437"/>
                        </a:lnTo>
                        <a:lnTo>
                          <a:pt x="12588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8"/>
                  <p:cNvSpPr/>
                  <p:nvPr/>
                </p:nvSpPr>
                <p:spPr>
                  <a:xfrm>
                    <a:off x="798688" y="2786100"/>
                    <a:ext cx="327964" cy="2947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1" h="8619" extrusionOk="0">
                        <a:moveTo>
                          <a:pt x="4934" y="1"/>
                        </a:moveTo>
                        <a:lnTo>
                          <a:pt x="4934" y="2570"/>
                        </a:lnTo>
                        <a:lnTo>
                          <a:pt x="2400" y="2570"/>
                        </a:lnTo>
                        <a:lnTo>
                          <a:pt x="2400" y="3310"/>
                        </a:lnTo>
                        <a:cubicBezTo>
                          <a:pt x="2356" y="3257"/>
                          <a:pt x="2320" y="3194"/>
                          <a:pt x="2275" y="3141"/>
                        </a:cubicBezTo>
                        <a:cubicBezTo>
                          <a:pt x="1517" y="3382"/>
                          <a:pt x="759" y="3622"/>
                          <a:pt x="0" y="3863"/>
                        </a:cubicBezTo>
                        <a:lnTo>
                          <a:pt x="0" y="8618"/>
                        </a:lnTo>
                        <a:lnTo>
                          <a:pt x="9591" y="8618"/>
                        </a:lnTo>
                        <a:lnTo>
                          <a:pt x="9591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8"/>
                  <p:cNvSpPr/>
                  <p:nvPr/>
                </p:nvSpPr>
                <p:spPr>
                  <a:xfrm>
                    <a:off x="1128155" y="2912689"/>
                    <a:ext cx="94891" cy="168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4917" extrusionOk="0">
                        <a:moveTo>
                          <a:pt x="0" y="1"/>
                        </a:moveTo>
                        <a:lnTo>
                          <a:pt x="0" y="4916"/>
                        </a:lnTo>
                        <a:lnTo>
                          <a:pt x="2775" y="4916"/>
                        </a:lnTo>
                        <a:lnTo>
                          <a:pt x="2775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8"/>
                  <p:cNvSpPr/>
                  <p:nvPr/>
                </p:nvSpPr>
                <p:spPr>
                  <a:xfrm>
                    <a:off x="1674484" y="2815986"/>
                    <a:ext cx="308747" cy="264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9" h="7745" extrusionOk="0">
                        <a:moveTo>
                          <a:pt x="3623" y="1"/>
                        </a:moveTo>
                        <a:lnTo>
                          <a:pt x="3623" y="3096"/>
                        </a:lnTo>
                        <a:lnTo>
                          <a:pt x="1" y="3096"/>
                        </a:lnTo>
                        <a:lnTo>
                          <a:pt x="1" y="7744"/>
                        </a:lnTo>
                        <a:lnTo>
                          <a:pt x="9029" y="7744"/>
                        </a:lnTo>
                        <a:lnTo>
                          <a:pt x="9029" y="1491"/>
                        </a:lnTo>
                        <a:lnTo>
                          <a:pt x="6317" y="1491"/>
                        </a:lnTo>
                        <a:lnTo>
                          <a:pt x="6317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8"/>
                  <p:cNvSpPr/>
                  <p:nvPr/>
                </p:nvSpPr>
                <p:spPr>
                  <a:xfrm>
                    <a:off x="2207718" y="2849258"/>
                    <a:ext cx="111681" cy="2315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6772" extrusionOk="0">
                        <a:moveTo>
                          <a:pt x="1" y="0"/>
                        </a:moveTo>
                        <a:lnTo>
                          <a:pt x="1" y="6771"/>
                        </a:lnTo>
                        <a:lnTo>
                          <a:pt x="3266" y="6771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8"/>
                  <p:cNvSpPr/>
                  <p:nvPr/>
                </p:nvSpPr>
                <p:spPr>
                  <a:xfrm>
                    <a:off x="2320902" y="2907218"/>
                    <a:ext cx="111989" cy="173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5" h="5077" extrusionOk="0">
                        <a:moveTo>
                          <a:pt x="1687" y="0"/>
                        </a:moveTo>
                        <a:cubicBezTo>
                          <a:pt x="1125" y="286"/>
                          <a:pt x="563" y="571"/>
                          <a:pt x="0" y="857"/>
                        </a:cubicBezTo>
                        <a:lnTo>
                          <a:pt x="0" y="5076"/>
                        </a:lnTo>
                        <a:lnTo>
                          <a:pt x="3275" y="5076"/>
                        </a:lnTo>
                        <a:lnTo>
                          <a:pt x="3275" y="857"/>
                        </a:lnTo>
                        <a:cubicBezTo>
                          <a:pt x="2739" y="571"/>
                          <a:pt x="2213" y="286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8"/>
                  <p:cNvSpPr/>
                  <p:nvPr/>
                </p:nvSpPr>
                <p:spPr>
                  <a:xfrm>
                    <a:off x="1988392" y="2913305"/>
                    <a:ext cx="194672" cy="1675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3" h="4899" extrusionOk="0">
                        <a:moveTo>
                          <a:pt x="1" y="1"/>
                        </a:moveTo>
                        <a:lnTo>
                          <a:pt x="1" y="4898"/>
                        </a:lnTo>
                        <a:lnTo>
                          <a:pt x="5692" y="4898"/>
                        </a:lnTo>
                        <a:lnTo>
                          <a:pt x="5692" y="1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8"/>
                  <p:cNvSpPr/>
                  <p:nvPr/>
                </p:nvSpPr>
                <p:spPr>
                  <a:xfrm>
                    <a:off x="677262" y="2953279"/>
                    <a:ext cx="111681" cy="127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6" h="3730" extrusionOk="0">
                        <a:moveTo>
                          <a:pt x="1089" y="0"/>
                        </a:moveTo>
                        <a:lnTo>
                          <a:pt x="1089" y="1463"/>
                        </a:lnTo>
                        <a:lnTo>
                          <a:pt x="1" y="1463"/>
                        </a:lnTo>
                        <a:lnTo>
                          <a:pt x="1" y="3729"/>
                        </a:lnTo>
                        <a:lnTo>
                          <a:pt x="3266" y="3729"/>
                        </a:lnTo>
                        <a:lnTo>
                          <a:pt x="3266" y="0"/>
                        </a:lnTo>
                        <a:close/>
                      </a:path>
                    </a:pathLst>
                  </a:custGeom>
                  <a:solidFill>
                    <a:srgbClr val="F4A79D">
                      <a:alpha val="77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11" name="Google Shape;311;p8"/>
              <p:cNvSpPr/>
              <p:nvPr/>
            </p:nvSpPr>
            <p:spPr>
              <a:xfrm>
                <a:off x="8662638" y="3298969"/>
                <a:ext cx="481363" cy="1066705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12714" extrusionOk="0">
                    <a:moveTo>
                      <a:pt x="2775" y="1"/>
                    </a:moveTo>
                    <a:cubicBezTo>
                      <a:pt x="2248" y="1"/>
                      <a:pt x="1829" y="411"/>
                      <a:pt x="1829" y="919"/>
                    </a:cubicBezTo>
                    <a:cubicBezTo>
                      <a:pt x="1829" y="928"/>
                      <a:pt x="1838" y="937"/>
                      <a:pt x="1838" y="955"/>
                    </a:cubicBezTo>
                    <a:cubicBezTo>
                      <a:pt x="1820" y="1035"/>
                      <a:pt x="1811" y="1125"/>
                      <a:pt x="1811" y="1223"/>
                    </a:cubicBezTo>
                    <a:cubicBezTo>
                      <a:pt x="1811" y="1285"/>
                      <a:pt x="1820" y="1339"/>
                      <a:pt x="1820" y="1401"/>
                    </a:cubicBezTo>
                    <a:cubicBezTo>
                      <a:pt x="1722" y="1312"/>
                      <a:pt x="1606" y="1258"/>
                      <a:pt x="1481" y="1258"/>
                    </a:cubicBezTo>
                    <a:cubicBezTo>
                      <a:pt x="1080" y="1258"/>
                      <a:pt x="741" y="1812"/>
                      <a:pt x="625" y="2570"/>
                    </a:cubicBezTo>
                    <a:cubicBezTo>
                      <a:pt x="268" y="2695"/>
                      <a:pt x="0" y="3426"/>
                      <a:pt x="0" y="4318"/>
                    </a:cubicBezTo>
                    <a:cubicBezTo>
                      <a:pt x="0" y="5166"/>
                      <a:pt x="241" y="5871"/>
                      <a:pt x="571" y="6049"/>
                    </a:cubicBezTo>
                    <a:cubicBezTo>
                      <a:pt x="598" y="6085"/>
                      <a:pt x="625" y="6111"/>
                      <a:pt x="660" y="6147"/>
                    </a:cubicBezTo>
                    <a:cubicBezTo>
                      <a:pt x="517" y="6343"/>
                      <a:pt x="419" y="6700"/>
                      <a:pt x="419" y="7111"/>
                    </a:cubicBezTo>
                    <a:cubicBezTo>
                      <a:pt x="419" y="7744"/>
                      <a:pt x="651" y="8261"/>
                      <a:pt x="946" y="8261"/>
                    </a:cubicBezTo>
                    <a:cubicBezTo>
                      <a:pt x="1008" y="8261"/>
                      <a:pt x="1062" y="8244"/>
                      <a:pt x="1106" y="8208"/>
                    </a:cubicBezTo>
                    <a:cubicBezTo>
                      <a:pt x="1106" y="8217"/>
                      <a:pt x="1106" y="8217"/>
                      <a:pt x="1106" y="8226"/>
                    </a:cubicBezTo>
                    <a:cubicBezTo>
                      <a:pt x="1106" y="8556"/>
                      <a:pt x="1329" y="8823"/>
                      <a:pt x="1597" y="8823"/>
                    </a:cubicBezTo>
                    <a:cubicBezTo>
                      <a:pt x="1722" y="8823"/>
                      <a:pt x="1838" y="8761"/>
                      <a:pt x="1927" y="8663"/>
                    </a:cubicBezTo>
                    <a:cubicBezTo>
                      <a:pt x="2052" y="8931"/>
                      <a:pt x="2293" y="9118"/>
                      <a:pt x="2578" y="9118"/>
                    </a:cubicBezTo>
                    <a:cubicBezTo>
                      <a:pt x="2659" y="9118"/>
                      <a:pt x="2730" y="9100"/>
                      <a:pt x="2801" y="9073"/>
                    </a:cubicBezTo>
                    <a:lnTo>
                      <a:pt x="2801" y="9073"/>
                    </a:lnTo>
                    <a:cubicBezTo>
                      <a:pt x="2775" y="10287"/>
                      <a:pt x="2748" y="11500"/>
                      <a:pt x="2721" y="12713"/>
                    </a:cubicBezTo>
                    <a:cubicBezTo>
                      <a:pt x="2935" y="12713"/>
                      <a:pt x="3140" y="12704"/>
                      <a:pt x="3354" y="12704"/>
                    </a:cubicBezTo>
                    <a:cubicBezTo>
                      <a:pt x="3319" y="12659"/>
                      <a:pt x="3274" y="12597"/>
                      <a:pt x="3221" y="12517"/>
                    </a:cubicBezTo>
                    <a:cubicBezTo>
                      <a:pt x="3078" y="12276"/>
                      <a:pt x="3069" y="12053"/>
                      <a:pt x="3069" y="11937"/>
                    </a:cubicBezTo>
                    <a:cubicBezTo>
                      <a:pt x="3060" y="11678"/>
                      <a:pt x="3069" y="10554"/>
                      <a:pt x="3114" y="8948"/>
                    </a:cubicBezTo>
                    <a:cubicBezTo>
                      <a:pt x="3203" y="8984"/>
                      <a:pt x="3301" y="9011"/>
                      <a:pt x="3399" y="9011"/>
                    </a:cubicBezTo>
                    <a:cubicBezTo>
                      <a:pt x="3622" y="9011"/>
                      <a:pt x="3827" y="8904"/>
                      <a:pt x="3979" y="8725"/>
                    </a:cubicBezTo>
                    <a:cubicBezTo>
                      <a:pt x="4059" y="8734"/>
                      <a:pt x="4139" y="8743"/>
                      <a:pt x="4220" y="8743"/>
                    </a:cubicBezTo>
                    <a:cubicBezTo>
                      <a:pt x="4933" y="8743"/>
                      <a:pt x="5504" y="8306"/>
                      <a:pt x="5504" y="7762"/>
                    </a:cubicBezTo>
                    <a:cubicBezTo>
                      <a:pt x="5504" y="7485"/>
                      <a:pt x="5353" y="7227"/>
                      <a:pt x="5094" y="7048"/>
                    </a:cubicBezTo>
                    <a:cubicBezTo>
                      <a:pt x="5478" y="6861"/>
                      <a:pt x="5736" y="6495"/>
                      <a:pt x="5736" y="6067"/>
                    </a:cubicBezTo>
                    <a:cubicBezTo>
                      <a:pt x="5736" y="5880"/>
                      <a:pt x="5692" y="5710"/>
                      <a:pt x="5602" y="5558"/>
                    </a:cubicBezTo>
                    <a:cubicBezTo>
                      <a:pt x="5692" y="5362"/>
                      <a:pt x="5736" y="5139"/>
                      <a:pt x="5736" y="4898"/>
                    </a:cubicBezTo>
                    <a:cubicBezTo>
                      <a:pt x="5736" y="4515"/>
                      <a:pt x="5620" y="4176"/>
                      <a:pt x="5433" y="3935"/>
                    </a:cubicBezTo>
                    <a:cubicBezTo>
                      <a:pt x="5478" y="3730"/>
                      <a:pt x="5504" y="3515"/>
                      <a:pt x="5504" y="3284"/>
                    </a:cubicBezTo>
                    <a:cubicBezTo>
                      <a:pt x="5504" y="2490"/>
                      <a:pt x="5201" y="1812"/>
                      <a:pt x="4773" y="1535"/>
                    </a:cubicBezTo>
                    <a:cubicBezTo>
                      <a:pt x="4773" y="1526"/>
                      <a:pt x="4773" y="1517"/>
                      <a:pt x="4773" y="1499"/>
                    </a:cubicBezTo>
                    <a:cubicBezTo>
                      <a:pt x="4773" y="857"/>
                      <a:pt x="4362" y="340"/>
                      <a:pt x="3854" y="340"/>
                    </a:cubicBezTo>
                    <a:cubicBezTo>
                      <a:pt x="3747" y="340"/>
                      <a:pt x="3649" y="357"/>
                      <a:pt x="3551" y="402"/>
                    </a:cubicBezTo>
                    <a:cubicBezTo>
                      <a:pt x="3381" y="161"/>
                      <a:pt x="3096" y="1"/>
                      <a:pt x="2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514746" y="3239775"/>
                <a:ext cx="314732" cy="697458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12714" extrusionOk="0">
                    <a:moveTo>
                      <a:pt x="2775" y="1"/>
                    </a:moveTo>
                    <a:cubicBezTo>
                      <a:pt x="2248" y="1"/>
                      <a:pt x="1829" y="411"/>
                      <a:pt x="1829" y="919"/>
                    </a:cubicBezTo>
                    <a:cubicBezTo>
                      <a:pt x="1829" y="928"/>
                      <a:pt x="1838" y="937"/>
                      <a:pt x="1838" y="955"/>
                    </a:cubicBezTo>
                    <a:cubicBezTo>
                      <a:pt x="1820" y="1035"/>
                      <a:pt x="1811" y="1125"/>
                      <a:pt x="1811" y="1223"/>
                    </a:cubicBezTo>
                    <a:cubicBezTo>
                      <a:pt x="1811" y="1285"/>
                      <a:pt x="1820" y="1339"/>
                      <a:pt x="1820" y="1401"/>
                    </a:cubicBezTo>
                    <a:cubicBezTo>
                      <a:pt x="1722" y="1312"/>
                      <a:pt x="1606" y="1258"/>
                      <a:pt x="1481" y="1258"/>
                    </a:cubicBezTo>
                    <a:cubicBezTo>
                      <a:pt x="1080" y="1258"/>
                      <a:pt x="741" y="1812"/>
                      <a:pt x="625" y="2570"/>
                    </a:cubicBezTo>
                    <a:cubicBezTo>
                      <a:pt x="268" y="2695"/>
                      <a:pt x="0" y="3426"/>
                      <a:pt x="0" y="4318"/>
                    </a:cubicBezTo>
                    <a:cubicBezTo>
                      <a:pt x="0" y="5166"/>
                      <a:pt x="241" y="5871"/>
                      <a:pt x="571" y="6049"/>
                    </a:cubicBezTo>
                    <a:cubicBezTo>
                      <a:pt x="598" y="6085"/>
                      <a:pt x="625" y="6111"/>
                      <a:pt x="660" y="6147"/>
                    </a:cubicBezTo>
                    <a:cubicBezTo>
                      <a:pt x="517" y="6343"/>
                      <a:pt x="419" y="6700"/>
                      <a:pt x="419" y="7111"/>
                    </a:cubicBezTo>
                    <a:cubicBezTo>
                      <a:pt x="419" y="7744"/>
                      <a:pt x="651" y="8261"/>
                      <a:pt x="946" y="8261"/>
                    </a:cubicBezTo>
                    <a:cubicBezTo>
                      <a:pt x="1008" y="8261"/>
                      <a:pt x="1062" y="8244"/>
                      <a:pt x="1106" y="8208"/>
                    </a:cubicBezTo>
                    <a:cubicBezTo>
                      <a:pt x="1106" y="8217"/>
                      <a:pt x="1106" y="8217"/>
                      <a:pt x="1106" y="8226"/>
                    </a:cubicBezTo>
                    <a:cubicBezTo>
                      <a:pt x="1106" y="8556"/>
                      <a:pt x="1329" y="8823"/>
                      <a:pt x="1597" y="8823"/>
                    </a:cubicBezTo>
                    <a:cubicBezTo>
                      <a:pt x="1722" y="8823"/>
                      <a:pt x="1838" y="8761"/>
                      <a:pt x="1927" y="8663"/>
                    </a:cubicBezTo>
                    <a:cubicBezTo>
                      <a:pt x="2052" y="8931"/>
                      <a:pt x="2293" y="9118"/>
                      <a:pt x="2578" y="9118"/>
                    </a:cubicBezTo>
                    <a:cubicBezTo>
                      <a:pt x="2659" y="9118"/>
                      <a:pt x="2730" y="9100"/>
                      <a:pt x="2801" y="9073"/>
                    </a:cubicBezTo>
                    <a:lnTo>
                      <a:pt x="2801" y="9073"/>
                    </a:lnTo>
                    <a:cubicBezTo>
                      <a:pt x="2775" y="10287"/>
                      <a:pt x="2748" y="11500"/>
                      <a:pt x="2721" y="12713"/>
                    </a:cubicBezTo>
                    <a:cubicBezTo>
                      <a:pt x="2935" y="12713"/>
                      <a:pt x="3140" y="12704"/>
                      <a:pt x="3354" y="12704"/>
                    </a:cubicBezTo>
                    <a:cubicBezTo>
                      <a:pt x="3319" y="12659"/>
                      <a:pt x="3274" y="12597"/>
                      <a:pt x="3221" y="12517"/>
                    </a:cubicBezTo>
                    <a:cubicBezTo>
                      <a:pt x="3078" y="12276"/>
                      <a:pt x="3069" y="12053"/>
                      <a:pt x="3069" y="11937"/>
                    </a:cubicBezTo>
                    <a:cubicBezTo>
                      <a:pt x="3060" y="11678"/>
                      <a:pt x="3069" y="10554"/>
                      <a:pt x="3114" y="8948"/>
                    </a:cubicBezTo>
                    <a:cubicBezTo>
                      <a:pt x="3203" y="8984"/>
                      <a:pt x="3301" y="9011"/>
                      <a:pt x="3399" y="9011"/>
                    </a:cubicBezTo>
                    <a:cubicBezTo>
                      <a:pt x="3622" y="9011"/>
                      <a:pt x="3827" y="8904"/>
                      <a:pt x="3979" y="8725"/>
                    </a:cubicBezTo>
                    <a:cubicBezTo>
                      <a:pt x="4059" y="8734"/>
                      <a:pt x="4139" y="8743"/>
                      <a:pt x="4220" y="8743"/>
                    </a:cubicBezTo>
                    <a:cubicBezTo>
                      <a:pt x="4933" y="8743"/>
                      <a:pt x="5504" y="8306"/>
                      <a:pt x="5504" y="7762"/>
                    </a:cubicBezTo>
                    <a:cubicBezTo>
                      <a:pt x="5504" y="7485"/>
                      <a:pt x="5353" y="7227"/>
                      <a:pt x="5094" y="7048"/>
                    </a:cubicBezTo>
                    <a:cubicBezTo>
                      <a:pt x="5478" y="6861"/>
                      <a:pt x="5736" y="6495"/>
                      <a:pt x="5736" y="6067"/>
                    </a:cubicBezTo>
                    <a:cubicBezTo>
                      <a:pt x="5736" y="5880"/>
                      <a:pt x="5692" y="5710"/>
                      <a:pt x="5602" y="5558"/>
                    </a:cubicBezTo>
                    <a:cubicBezTo>
                      <a:pt x="5692" y="5362"/>
                      <a:pt x="5736" y="5139"/>
                      <a:pt x="5736" y="4898"/>
                    </a:cubicBezTo>
                    <a:cubicBezTo>
                      <a:pt x="5736" y="4515"/>
                      <a:pt x="5620" y="4176"/>
                      <a:pt x="5433" y="3935"/>
                    </a:cubicBezTo>
                    <a:cubicBezTo>
                      <a:pt x="5478" y="3730"/>
                      <a:pt x="5504" y="3515"/>
                      <a:pt x="5504" y="3284"/>
                    </a:cubicBezTo>
                    <a:cubicBezTo>
                      <a:pt x="5504" y="2490"/>
                      <a:pt x="5201" y="1812"/>
                      <a:pt x="4773" y="1535"/>
                    </a:cubicBezTo>
                    <a:cubicBezTo>
                      <a:pt x="4773" y="1526"/>
                      <a:pt x="4773" y="1517"/>
                      <a:pt x="4773" y="1499"/>
                    </a:cubicBezTo>
                    <a:cubicBezTo>
                      <a:pt x="4773" y="857"/>
                      <a:pt x="4362" y="340"/>
                      <a:pt x="3854" y="340"/>
                    </a:cubicBezTo>
                    <a:cubicBezTo>
                      <a:pt x="3747" y="340"/>
                      <a:pt x="3649" y="357"/>
                      <a:pt x="3551" y="402"/>
                    </a:cubicBezTo>
                    <a:cubicBezTo>
                      <a:pt x="3381" y="161"/>
                      <a:pt x="3096" y="1"/>
                      <a:pt x="2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43962" y="3687157"/>
                <a:ext cx="434284" cy="619324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6058" extrusionOk="0">
                    <a:moveTo>
                      <a:pt x="2195" y="0"/>
                    </a:moveTo>
                    <a:cubicBezTo>
                      <a:pt x="1955" y="0"/>
                      <a:pt x="1749" y="81"/>
                      <a:pt x="1624" y="197"/>
                    </a:cubicBezTo>
                    <a:cubicBezTo>
                      <a:pt x="1553" y="179"/>
                      <a:pt x="1473" y="161"/>
                      <a:pt x="1393" y="161"/>
                    </a:cubicBezTo>
                    <a:cubicBezTo>
                      <a:pt x="1027" y="161"/>
                      <a:pt x="723" y="411"/>
                      <a:pt x="723" y="723"/>
                    </a:cubicBezTo>
                    <a:cubicBezTo>
                      <a:pt x="723" y="723"/>
                      <a:pt x="723" y="732"/>
                      <a:pt x="723" y="732"/>
                    </a:cubicBezTo>
                    <a:cubicBezTo>
                      <a:pt x="402" y="866"/>
                      <a:pt x="179" y="1187"/>
                      <a:pt x="179" y="1570"/>
                    </a:cubicBezTo>
                    <a:cubicBezTo>
                      <a:pt x="179" y="1677"/>
                      <a:pt x="197" y="1784"/>
                      <a:pt x="233" y="1883"/>
                    </a:cubicBezTo>
                    <a:cubicBezTo>
                      <a:pt x="90" y="1990"/>
                      <a:pt x="1" y="2150"/>
                      <a:pt x="1" y="2338"/>
                    </a:cubicBezTo>
                    <a:cubicBezTo>
                      <a:pt x="1" y="2454"/>
                      <a:pt x="37" y="2561"/>
                      <a:pt x="99" y="2650"/>
                    </a:cubicBezTo>
                    <a:cubicBezTo>
                      <a:pt x="37" y="2721"/>
                      <a:pt x="1" y="2810"/>
                      <a:pt x="1" y="2891"/>
                    </a:cubicBezTo>
                    <a:cubicBezTo>
                      <a:pt x="1" y="3096"/>
                      <a:pt x="197" y="3274"/>
                      <a:pt x="474" y="3363"/>
                    </a:cubicBezTo>
                    <a:cubicBezTo>
                      <a:pt x="295" y="3444"/>
                      <a:pt x="179" y="3569"/>
                      <a:pt x="179" y="3702"/>
                    </a:cubicBezTo>
                    <a:cubicBezTo>
                      <a:pt x="179" y="3961"/>
                      <a:pt x="599" y="4166"/>
                      <a:pt x="1125" y="4166"/>
                    </a:cubicBezTo>
                    <a:cubicBezTo>
                      <a:pt x="1187" y="4166"/>
                      <a:pt x="1250" y="4166"/>
                      <a:pt x="1303" y="4157"/>
                    </a:cubicBezTo>
                    <a:cubicBezTo>
                      <a:pt x="1419" y="4247"/>
                      <a:pt x="1562" y="4291"/>
                      <a:pt x="1732" y="4291"/>
                    </a:cubicBezTo>
                    <a:cubicBezTo>
                      <a:pt x="1803" y="4291"/>
                      <a:pt x="1874" y="4282"/>
                      <a:pt x="1946" y="4264"/>
                    </a:cubicBezTo>
                    <a:cubicBezTo>
                      <a:pt x="1972" y="5032"/>
                      <a:pt x="1981" y="5567"/>
                      <a:pt x="1981" y="5692"/>
                    </a:cubicBezTo>
                    <a:cubicBezTo>
                      <a:pt x="1981" y="5745"/>
                      <a:pt x="1963" y="5852"/>
                      <a:pt x="1865" y="5968"/>
                    </a:cubicBezTo>
                    <a:cubicBezTo>
                      <a:pt x="1830" y="6004"/>
                      <a:pt x="1794" y="6040"/>
                      <a:pt x="1767" y="6058"/>
                    </a:cubicBezTo>
                    <a:lnTo>
                      <a:pt x="2240" y="6058"/>
                    </a:lnTo>
                    <a:cubicBezTo>
                      <a:pt x="2213" y="5487"/>
                      <a:pt x="2195" y="4907"/>
                      <a:pt x="2178" y="4327"/>
                    </a:cubicBezTo>
                    <a:lnTo>
                      <a:pt x="2178" y="4327"/>
                    </a:lnTo>
                    <a:cubicBezTo>
                      <a:pt x="2231" y="4336"/>
                      <a:pt x="2285" y="4345"/>
                      <a:pt x="2338" y="4345"/>
                    </a:cubicBezTo>
                    <a:cubicBezTo>
                      <a:pt x="2552" y="4345"/>
                      <a:pt x="2731" y="4256"/>
                      <a:pt x="2820" y="4131"/>
                    </a:cubicBezTo>
                    <a:cubicBezTo>
                      <a:pt x="2891" y="4175"/>
                      <a:pt x="2972" y="4211"/>
                      <a:pt x="3070" y="4211"/>
                    </a:cubicBezTo>
                    <a:cubicBezTo>
                      <a:pt x="3266" y="4211"/>
                      <a:pt x="3427" y="4077"/>
                      <a:pt x="3427" y="3925"/>
                    </a:cubicBezTo>
                    <a:cubicBezTo>
                      <a:pt x="3427" y="3917"/>
                      <a:pt x="3427" y="3917"/>
                      <a:pt x="3427" y="3917"/>
                    </a:cubicBezTo>
                    <a:cubicBezTo>
                      <a:pt x="3462" y="3934"/>
                      <a:pt x="3507" y="3943"/>
                      <a:pt x="3543" y="3943"/>
                    </a:cubicBezTo>
                    <a:cubicBezTo>
                      <a:pt x="3766" y="3943"/>
                      <a:pt x="3944" y="3694"/>
                      <a:pt x="3944" y="3390"/>
                    </a:cubicBezTo>
                    <a:cubicBezTo>
                      <a:pt x="3944" y="3194"/>
                      <a:pt x="3864" y="3024"/>
                      <a:pt x="3757" y="2926"/>
                    </a:cubicBezTo>
                    <a:cubicBezTo>
                      <a:pt x="3783" y="2917"/>
                      <a:pt x="3810" y="2900"/>
                      <a:pt x="3828" y="2882"/>
                    </a:cubicBezTo>
                    <a:cubicBezTo>
                      <a:pt x="4069" y="2801"/>
                      <a:pt x="4247" y="2462"/>
                      <a:pt x="4247" y="2061"/>
                    </a:cubicBezTo>
                    <a:cubicBezTo>
                      <a:pt x="4247" y="1633"/>
                      <a:pt x="4042" y="1285"/>
                      <a:pt x="3783" y="1231"/>
                    </a:cubicBezTo>
                    <a:cubicBezTo>
                      <a:pt x="3703" y="866"/>
                      <a:pt x="3444" y="607"/>
                      <a:pt x="3150" y="607"/>
                    </a:cubicBezTo>
                    <a:cubicBezTo>
                      <a:pt x="3061" y="607"/>
                      <a:pt x="2980" y="625"/>
                      <a:pt x="2900" y="669"/>
                    </a:cubicBezTo>
                    <a:cubicBezTo>
                      <a:pt x="2900" y="643"/>
                      <a:pt x="2909" y="616"/>
                      <a:pt x="2909" y="589"/>
                    </a:cubicBezTo>
                    <a:cubicBezTo>
                      <a:pt x="2909" y="544"/>
                      <a:pt x="2900" y="500"/>
                      <a:pt x="2891" y="455"/>
                    </a:cubicBezTo>
                    <a:cubicBezTo>
                      <a:pt x="2891" y="455"/>
                      <a:pt x="2891" y="446"/>
                      <a:pt x="2891" y="437"/>
                    </a:cubicBezTo>
                    <a:cubicBezTo>
                      <a:pt x="2891" y="197"/>
                      <a:pt x="2579" y="0"/>
                      <a:pt x="21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8163896" y="3891064"/>
                <a:ext cx="534016" cy="761521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6058" extrusionOk="0">
                    <a:moveTo>
                      <a:pt x="2195" y="0"/>
                    </a:moveTo>
                    <a:cubicBezTo>
                      <a:pt x="1955" y="0"/>
                      <a:pt x="1749" y="81"/>
                      <a:pt x="1624" y="197"/>
                    </a:cubicBezTo>
                    <a:cubicBezTo>
                      <a:pt x="1553" y="179"/>
                      <a:pt x="1473" y="161"/>
                      <a:pt x="1393" y="161"/>
                    </a:cubicBezTo>
                    <a:cubicBezTo>
                      <a:pt x="1027" y="161"/>
                      <a:pt x="723" y="411"/>
                      <a:pt x="723" y="723"/>
                    </a:cubicBezTo>
                    <a:cubicBezTo>
                      <a:pt x="723" y="723"/>
                      <a:pt x="723" y="732"/>
                      <a:pt x="723" y="732"/>
                    </a:cubicBezTo>
                    <a:cubicBezTo>
                      <a:pt x="402" y="866"/>
                      <a:pt x="179" y="1187"/>
                      <a:pt x="179" y="1570"/>
                    </a:cubicBezTo>
                    <a:cubicBezTo>
                      <a:pt x="179" y="1677"/>
                      <a:pt x="197" y="1784"/>
                      <a:pt x="233" y="1883"/>
                    </a:cubicBezTo>
                    <a:cubicBezTo>
                      <a:pt x="90" y="1990"/>
                      <a:pt x="1" y="2150"/>
                      <a:pt x="1" y="2338"/>
                    </a:cubicBezTo>
                    <a:cubicBezTo>
                      <a:pt x="1" y="2454"/>
                      <a:pt x="37" y="2561"/>
                      <a:pt x="99" y="2650"/>
                    </a:cubicBezTo>
                    <a:cubicBezTo>
                      <a:pt x="37" y="2721"/>
                      <a:pt x="1" y="2810"/>
                      <a:pt x="1" y="2891"/>
                    </a:cubicBezTo>
                    <a:cubicBezTo>
                      <a:pt x="1" y="3096"/>
                      <a:pt x="197" y="3274"/>
                      <a:pt x="474" y="3363"/>
                    </a:cubicBezTo>
                    <a:cubicBezTo>
                      <a:pt x="295" y="3444"/>
                      <a:pt x="179" y="3569"/>
                      <a:pt x="179" y="3702"/>
                    </a:cubicBezTo>
                    <a:cubicBezTo>
                      <a:pt x="179" y="3961"/>
                      <a:pt x="599" y="4166"/>
                      <a:pt x="1125" y="4166"/>
                    </a:cubicBezTo>
                    <a:cubicBezTo>
                      <a:pt x="1187" y="4166"/>
                      <a:pt x="1250" y="4166"/>
                      <a:pt x="1303" y="4157"/>
                    </a:cubicBezTo>
                    <a:cubicBezTo>
                      <a:pt x="1419" y="4247"/>
                      <a:pt x="1562" y="4291"/>
                      <a:pt x="1732" y="4291"/>
                    </a:cubicBezTo>
                    <a:cubicBezTo>
                      <a:pt x="1803" y="4291"/>
                      <a:pt x="1874" y="4282"/>
                      <a:pt x="1946" y="4264"/>
                    </a:cubicBezTo>
                    <a:cubicBezTo>
                      <a:pt x="1972" y="5032"/>
                      <a:pt x="1981" y="5567"/>
                      <a:pt x="1981" y="5692"/>
                    </a:cubicBezTo>
                    <a:cubicBezTo>
                      <a:pt x="1981" y="5745"/>
                      <a:pt x="1963" y="5852"/>
                      <a:pt x="1865" y="5968"/>
                    </a:cubicBezTo>
                    <a:cubicBezTo>
                      <a:pt x="1830" y="6004"/>
                      <a:pt x="1794" y="6040"/>
                      <a:pt x="1767" y="6058"/>
                    </a:cubicBezTo>
                    <a:lnTo>
                      <a:pt x="2240" y="6058"/>
                    </a:lnTo>
                    <a:cubicBezTo>
                      <a:pt x="2213" y="5487"/>
                      <a:pt x="2195" y="4907"/>
                      <a:pt x="2178" y="4327"/>
                    </a:cubicBezTo>
                    <a:lnTo>
                      <a:pt x="2178" y="4327"/>
                    </a:lnTo>
                    <a:cubicBezTo>
                      <a:pt x="2231" y="4336"/>
                      <a:pt x="2285" y="4345"/>
                      <a:pt x="2338" y="4345"/>
                    </a:cubicBezTo>
                    <a:cubicBezTo>
                      <a:pt x="2552" y="4345"/>
                      <a:pt x="2731" y="4256"/>
                      <a:pt x="2820" y="4131"/>
                    </a:cubicBezTo>
                    <a:cubicBezTo>
                      <a:pt x="2891" y="4175"/>
                      <a:pt x="2972" y="4211"/>
                      <a:pt x="3070" y="4211"/>
                    </a:cubicBezTo>
                    <a:cubicBezTo>
                      <a:pt x="3266" y="4211"/>
                      <a:pt x="3427" y="4077"/>
                      <a:pt x="3427" y="3925"/>
                    </a:cubicBezTo>
                    <a:cubicBezTo>
                      <a:pt x="3427" y="3917"/>
                      <a:pt x="3427" y="3917"/>
                      <a:pt x="3427" y="3917"/>
                    </a:cubicBezTo>
                    <a:cubicBezTo>
                      <a:pt x="3462" y="3934"/>
                      <a:pt x="3507" y="3943"/>
                      <a:pt x="3543" y="3943"/>
                    </a:cubicBezTo>
                    <a:cubicBezTo>
                      <a:pt x="3766" y="3943"/>
                      <a:pt x="3944" y="3694"/>
                      <a:pt x="3944" y="3390"/>
                    </a:cubicBezTo>
                    <a:cubicBezTo>
                      <a:pt x="3944" y="3194"/>
                      <a:pt x="3864" y="3024"/>
                      <a:pt x="3757" y="2926"/>
                    </a:cubicBezTo>
                    <a:cubicBezTo>
                      <a:pt x="3783" y="2917"/>
                      <a:pt x="3810" y="2900"/>
                      <a:pt x="3828" y="2882"/>
                    </a:cubicBezTo>
                    <a:cubicBezTo>
                      <a:pt x="4069" y="2801"/>
                      <a:pt x="4247" y="2462"/>
                      <a:pt x="4247" y="2061"/>
                    </a:cubicBezTo>
                    <a:cubicBezTo>
                      <a:pt x="4247" y="1633"/>
                      <a:pt x="4042" y="1285"/>
                      <a:pt x="3783" y="1231"/>
                    </a:cubicBezTo>
                    <a:cubicBezTo>
                      <a:pt x="3703" y="866"/>
                      <a:pt x="3444" y="607"/>
                      <a:pt x="3150" y="607"/>
                    </a:cubicBezTo>
                    <a:cubicBezTo>
                      <a:pt x="3061" y="607"/>
                      <a:pt x="2980" y="625"/>
                      <a:pt x="2900" y="669"/>
                    </a:cubicBezTo>
                    <a:cubicBezTo>
                      <a:pt x="2900" y="643"/>
                      <a:pt x="2909" y="616"/>
                      <a:pt x="2909" y="589"/>
                    </a:cubicBezTo>
                    <a:cubicBezTo>
                      <a:pt x="2909" y="544"/>
                      <a:pt x="2900" y="500"/>
                      <a:pt x="2891" y="455"/>
                    </a:cubicBezTo>
                    <a:cubicBezTo>
                      <a:pt x="2891" y="455"/>
                      <a:pt x="2891" y="446"/>
                      <a:pt x="2891" y="437"/>
                    </a:cubicBezTo>
                    <a:cubicBezTo>
                      <a:pt x="2891" y="197"/>
                      <a:pt x="2579" y="0"/>
                      <a:pt x="21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15" name="Google Shape;315;p8"/>
            <p:cNvCxnSpPr/>
            <p:nvPr/>
          </p:nvCxnSpPr>
          <p:spPr>
            <a:xfrm>
              <a:off x="2384900" y="3937213"/>
              <a:ext cx="1371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8"/>
            <p:cNvCxnSpPr/>
            <p:nvPr/>
          </p:nvCxnSpPr>
          <p:spPr>
            <a:xfrm>
              <a:off x="5312200" y="3937225"/>
              <a:ext cx="729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8"/>
            <p:cNvCxnSpPr/>
            <p:nvPr/>
          </p:nvCxnSpPr>
          <p:spPr>
            <a:xfrm>
              <a:off x="1205175" y="399681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8"/>
            <p:cNvCxnSpPr/>
            <p:nvPr/>
          </p:nvCxnSpPr>
          <p:spPr>
            <a:xfrm>
              <a:off x="5990113" y="45231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8"/>
            <p:cNvCxnSpPr/>
            <p:nvPr/>
          </p:nvCxnSpPr>
          <p:spPr>
            <a:xfrm>
              <a:off x="7444300" y="3996800"/>
              <a:ext cx="631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8"/>
            <p:cNvCxnSpPr/>
            <p:nvPr/>
          </p:nvCxnSpPr>
          <p:spPr>
            <a:xfrm>
              <a:off x="7444300" y="45644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1" name="Google Shape;321;p8"/>
          <p:cNvSpPr/>
          <p:nvPr/>
        </p:nvSpPr>
        <p:spPr>
          <a:xfrm>
            <a:off x="-5" y="373338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8"/>
          <p:cNvSpPr/>
          <p:nvPr/>
        </p:nvSpPr>
        <p:spPr>
          <a:xfrm>
            <a:off x="8125881" y="1576071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8"/>
          <p:cNvSpPr txBox="1">
            <a:spLocks noGrp="1"/>
          </p:cNvSpPr>
          <p:nvPr>
            <p:ph type="title"/>
          </p:nvPr>
        </p:nvSpPr>
        <p:spPr>
          <a:xfrm>
            <a:off x="2317950" y="539400"/>
            <a:ext cx="4508100" cy="20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1"/>
          <p:cNvSpPr txBox="1">
            <a:spLocks noGrp="1"/>
          </p:cNvSpPr>
          <p:nvPr>
            <p:ph type="title" hasCustomPrompt="1"/>
          </p:nvPr>
        </p:nvSpPr>
        <p:spPr>
          <a:xfrm>
            <a:off x="2402350" y="878125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0" name="Google Shape;400;p11"/>
          <p:cNvSpPr txBox="1">
            <a:spLocks noGrp="1"/>
          </p:cNvSpPr>
          <p:nvPr>
            <p:ph type="subTitle" idx="1"/>
          </p:nvPr>
        </p:nvSpPr>
        <p:spPr>
          <a:xfrm>
            <a:off x="2402350" y="2189000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1" name="Google Shape;401;p11"/>
          <p:cNvSpPr/>
          <p:nvPr/>
        </p:nvSpPr>
        <p:spPr>
          <a:xfrm>
            <a:off x="8388891" y="1435587"/>
            <a:ext cx="712915" cy="157689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1"/>
          <p:cNvSpPr/>
          <p:nvPr/>
        </p:nvSpPr>
        <p:spPr>
          <a:xfrm>
            <a:off x="6114010" y="224889"/>
            <a:ext cx="1194676" cy="263164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1"/>
          <p:cNvSpPr/>
          <p:nvPr/>
        </p:nvSpPr>
        <p:spPr>
          <a:xfrm>
            <a:off x="-491368" y="356475"/>
            <a:ext cx="1662382" cy="365851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11"/>
          <p:cNvGrpSpPr/>
          <p:nvPr/>
        </p:nvGrpSpPr>
        <p:grpSpPr>
          <a:xfrm>
            <a:off x="-2842866" y="2584004"/>
            <a:ext cx="13227624" cy="2563971"/>
            <a:chOff x="-2842866" y="2584004"/>
            <a:chExt cx="13227624" cy="2563971"/>
          </a:xfrm>
        </p:grpSpPr>
        <p:grpSp>
          <p:nvGrpSpPr>
            <p:cNvPr id="405" name="Google Shape;405;p11"/>
            <p:cNvGrpSpPr/>
            <p:nvPr/>
          </p:nvGrpSpPr>
          <p:grpSpPr>
            <a:xfrm>
              <a:off x="-2842866" y="2584004"/>
              <a:ext cx="13227624" cy="2563971"/>
              <a:chOff x="-2842866" y="2584004"/>
              <a:chExt cx="13227624" cy="2563971"/>
            </a:xfrm>
          </p:grpSpPr>
          <p:sp>
            <p:nvSpPr>
              <p:cNvPr id="406" name="Google Shape;406;p11"/>
              <p:cNvSpPr/>
              <p:nvPr/>
            </p:nvSpPr>
            <p:spPr>
              <a:xfrm>
                <a:off x="-47100" y="3737375"/>
                <a:ext cx="9238200" cy="1410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7" name="Google Shape;407;p11"/>
              <p:cNvCxnSpPr/>
              <p:nvPr/>
            </p:nvCxnSpPr>
            <p:spPr>
              <a:xfrm>
                <a:off x="4593475" y="4804400"/>
                <a:ext cx="34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8" name="Google Shape;408;p11"/>
              <p:cNvCxnSpPr/>
              <p:nvPr/>
            </p:nvCxnSpPr>
            <p:spPr>
              <a:xfrm>
                <a:off x="8558000" y="4804400"/>
                <a:ext cx="5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9" name="Google Shape;409;p11"/>
              <p:cNvGrpSpPr/>
              <p:nvPr/>
            </p:nvGrpSpPr>
            <p:grpSpPr>
              <a:xfrm flipH="1">
                <a:off x="-2842866" y="2584004"/>
                <a:ext cx="5183143" cy="1154711"/>
                <a:chOff x="677262" y="2689705"/>
                <a:chExt cx="1755629" cy="391122"/>
              </a:xfrm>
            </p:grpSpPr>
            <p:sp>
              <p:nvSpPr>
                <p:cNvPr id="410" name="Google Shape;410;p11"/>
                <p:cNvSpPr/>
                <p:nvPr/>
              </p:nvSpPr>
              <p:spPr>
                <a:xfrm>
                  <a:off x="1232791" y="2689705"/>
                  <a:ext cx="430447" cy="39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11438" extrusionOk="0">
                      <a:moveTo>
                        <a:pt x="8377" y="0"/>
                      </a:moveTo>
                      <a:lnTo>
                        <a:pt x="8377" y="4952"/>
                      </a:lnTo>
                      <a:lnTo>
                        <a:pt x="7298" y="4952"/>
                      </a:lnTo>
                      <a:lnTo>
                        <a:pt x="7298" y="3854"/>
                      </a:lnTo>
                      <a:cubicBezTo>
                        <a:pt x="6950" y="3382"/>
                        <a:pt x="6611" y="2909"/>
                        <a:pt x="6263" y="2436"/>
                      </a:cubicBezTo>
                      <a:cubicBezTo>
                        <a:pt x="5379" y="2909"/>
                        <a:pt x="4496" y="3382"/>
                        <a:pt x="3613" y="3854"/>
                      </a:cubicBezTo>
                      <a:lnTo>
                        <a:pt x="3613" y="5184"/>
                      </a:lnTo>
                      <a:lnTo>
                        <a:pt x="2355" y="5184"/>
                      </a:lnTo>
                      <a:lnTo>
                        <a:pt x="2355" y="3694"/>
                      </a:lnTo>
                      <a:lnTo>
                        <a:pt x="0" y="3694"/>
                      </a:lnTo>
                      <a:lnTo>
                        <a:pt x="0" y="11437"/>
                      </a:lnTo>
                      <a:lnTo>
                        <a:pt x="12588" y="11437"/>
                      </a:lnTo>
                      <a:lnTo>
                        <a:pt x="12588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1"/>
                <p:cNvSpPr/>
                <p:nvPr/>
              </p:nvSpPr>
              <p:spPr>
                <a:xfrm>
                  <a:off x="798688" y="2786100"/>
                  <a:ext cx="327964" cy="294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8619" extrusionOk="0">
                      <a:moveTo>
                        <a:pt x="4934" y="1"/>
                      </a:moveTo>
                      <a:lnTo>
                        <a:pt x="4934" y="2570"/>
                      </a:lnTo>
                      <a:lnTo>
                        <a:pt x="2400" y="2570"/>
                      </a:lnTo>
                      <a:lnTo>
                        <a:pt x="2400" y="3310"/>
                      </a:lnTo>
                      <a:cubicBezTo>
                        <a:pt x="2356" y="3257"/>
                        <a:pt x="2320" y="3194"/>
                        <a:pt x="2275" y="3141"/>
                      </a:cubicBezTo>
                      <a:cubicBezTo>
                        <a:pt x="1517" y="3382"/>
                        <a:pt x="759" y="3622"/>
                        <a:pt x="0" y="3863"/>
                      </a:cubicBezTo>
                      <a:lnTo>
                        <a:pt x="0" y="8618"/>
                      </a:lnTo>
                      <a:lnTo>
                        <a:pt x="9591" y="8618"/>
                      </a:lnTo>
                      <a:lnTo>
                        <a:pt x="9591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11"/>
                <p:cNvSpPr/>
                <p:nvPr/>
              </p:nvSpPr>
              <p:spPr>
                <a:xfrm>
                  <a:off x="1128155" y="2912689"/>
                  <a:ext cx="94891" cy="16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" h="4917" extrusionOk="0">
                      <a:moveTo>
                        <a:pt x="0" y="1"/>
                      </a:moveTo>
                      <a:lnTo>
                        <a:pt x="0" y="4916"/>
                      </a:lnTo>
                      <a:lnTo>
                        <a:pt x="2775" y="4916"/>
                      </a:lnTo>
                      <a:lnTo>
                        <a:pt x="2775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1"/>
                <p:cNvSpPr/>
                <p:nvPr/>
              </p:nvSpPr>
              <p:spPr>
                <a:xfrm>
                  <a:off x="1674484" y="2815986"/>
                  <a:ext cx="308747" cy="264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9" h="7745" extrusionOk="0">
                      <a:moveTo>
                        <a:pt x="3623" y="1"/>
                      </a:moveTo>
                      <a:lnTo>
                        <a:pt x="3623" y="3096"/>
                      </a:lnTo>
                      <a:lnTo>
                        <a:pt x="1" y="3096"/>
                      </a:lnTo>
                      <a:lnTo>
                        <a:pt x="1" y="7744"/>
                      </a:lnTo>
                      <a:lnTo>
                        <a:pt x="9029" y="7744"/>
                      </a:lnTo>
                      <a:lnTo>
                        <a:pt x="9029" y="1491"/>
                      </a:lnTo>
                      <a:lnTo>
                        <a:pt x="6317" y="1491"/>
                      </a:lnTo>
                      <a:lnTo>
                        <a:pt x="6317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1"/>
                <p:cNvSpPr/>
                <p:nvPr/>
              </p:nvSpPr>
              <p:spPr>
                <a:xfrm>
                  <a:off x="2207718" y="2849258"/>
                  <a:ext cx="111681" cy="231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6772" extrusionOk="0">
                      <a:moveTo>
                        <a:pt x="1" y="0"/>
                      </a:moveTo>
                      <a:lnTo>
                        <a:pt x="1" y="6771"/>
                      </a:lnTo>
                      <a:lnTo>
                        <a:pt x="3266" y="6771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1"/>
                <p:cNvSpPr/>
                <p:nvPr/>
              </p:nvSpPr>
              <p:spPr>
                <a:xfrm>
                  <a:off x="2320902" y="2907218"/>
                  <a:ext cx="111989" cy="17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5077" extrusionOk="0">
                      <a:moveTo>
                        <a:pt x="1687" y="0"/>
                      </a:moveTo>
                      <a:cubicBezTo>
                        <a:pt x="1125" y="286"/>
                        <a:pt x="563" y="571"/>
                        <a:pt x="0" y="857"/>
                      </a:cubicBezTo>
                      <a:lnTo>
                        <a:pt x="0" y="5076"/>
                      </a:lnTo>
                      <a:lnTo>
                        <a:pt x="3275" y="5076"/>
                      </a:lnTo>
                      <a:lnTo>
                        <a:pt x="3275" y="857"/>
                      </a:lnTo>
                      <a:cubicBezTo>
                        <a:pt x="2739" y="571"/>
                        <a:pt x="2213" y="286"/>
                        <a:pt x="1687" y="0"/>
                      </a:cubicBez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11"/>
                <p:cNvSpPr/>
                <p:nvPr/>
              </p:nvSpPr>
              <p:spPr>
                <a:xfrm>
                  <a:off x="1988392" y="2913305"/>
                  <a:ext cx="194672" cy="16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" h="4899" extrusionOk="0">
                      <a:moveTo>
                        <a:pt x="1" y="1"/>
                      </a:moveTo>
                      <a:lnTo>
                        <a:pt x="1" y="4898"/>
                      </a:lnTo>
                      <a:lnTo>
                        <a:pt x="5692" y="4898"/>
                      </a:lnTo>
                      <a:lnTo>
                        <a:pt x="5692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11"/>
                <p:cNvSpPr/>
                <p:nvPr/>
              </p:nvSpPr>
              <p:spPr>
                <a:xfrm>
                  <a:off x="677262" y="2953279"/>
                  <a:ext cx="111681" cy="127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3730" extrusionOk="0">
                      <a:moveTo>
                        <a:pt x="1089" y="0"/>
                      </a:moveTo>
                      <a:lnTo>
                        <a:pt x="1089" y="1463"/>
                      </a:lnTo>
                      <a:lnTo>
                        <a:pt x="1" y="1463"/>
                      </a:lnTo>
                      <a:lnTo>
                        <a:pt x="1" y="3729"/>
                      </a:lnTo>
                      <a:lnTo>
                        <a:pt x="3266" y="3729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418" name="Google Shape;418;p11"/>
              <p:cNvCxnSpPr/>
              <p:nvPr/>
            </p:nvCxnSpPr>
            <p:spPr>
              <a:xfrm>
                <a:off x="-57150" y="3738850"/>
                <a:ext cx="9258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19" name="Google Shape;419;p11"/>
              <p:cNvGrpSpPr/>
              <p:nvPr/>
            </p:nvGrpSpPr>
            <p:grpSpPr>
              <a:xfrm>
                <a:off x="6377711" y="2846508"/>
                <a:ext cx="4007047" cy="892737"/>
                <a:chOff x="677262" y="2689705"/>
                <a:chExt cx="1755629" cy="391122"/>
              </a:xfrm>
            </p:grpSpPr>
            <p:sp>
              <p:nvSpPr>
                <p:cNvPr id="420" name="Google Shape;420;p11"/>
                <p:cNvSpPr/>
                <p:nvPr/>
              </p:nvSpPr>
              <p:spPr>
                <a:xfrm>
                  <a:off x="1232791" y="2689705"/>
                  <a:ext cx="430447" cy="39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11438" extrusionOk="0">
                      <a:moveTo>
                        <a:pt x="8377" y="0"/>
                      </a:moveTo>
                      <a:lnTo>
                        <a:pt x="8377" y="4952"/>
                      </a:lnTo>
                      <a:lnTo>
                        <a:pt x="7298" y="4952"/>
                      </a:lnTo>
                      <a:lnTo>
                        <a:pt x="7298" y="3854"/>
                      </a:lnTo>
                      <a:cubicBezTo>
                        <a:pt x="6950" y="3382"/>
                        <a:pt x="6611" y="2909"/>
                        <a:pt x="6263" y="2436"/>
                      </a:cubicBezTo>
                      <a:cubicBezTo>
                        <a:pt x="5379" y="2909"/>
                        <a:pt x="4496" y="3382"/>
                        <a:pt x="3613" y="3854"/>
                      </a:cubicBezTo>
                      <a:lnTo>
                        <a:pt x="3613" y="5184"/>
                      </a:lnTo>
                      <a:lnTo>
                        <a:pt x="2355" y="5184"/>
                      </a:lnTo>
                      <a:lnTo>
                        <a:pt x="2355" y="3694"/>
                      </a:lnTo>
                      <a:lnTo>
                        <a:pt x="0" y="3694"/>
                      </a:lnTo>
                      <a:lnTo>
                        <a:pt x="0" y="11437"/>
                      </a:lnTo>
                      <a:lnTo>
                        <a:pt x="12588" y="11437"/>
                      </a:lnTo>
                      <a:lnTo>
                        <a:pt x="12588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11"/>
                <p:cNvSpPr/>
                <p:nvPr/>
              </p:nvSpPr>
              <p:spPr>
                <a:xfrm>
                  <a:off x="798688" y="2786100"/>
                  <a:ext cx="327964" cy="294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8619" extrusionOk="0">
                      <a:moveTo>
                        <a:pt x="4934" y="1"/>
                      </a:moveTo>
                      <a:lnTo>
                        <a:pt x="4934" y="2570"/>
                      </a:lnTo>
                      <a:lnTo>
                        <a:pt x="2400" y="2570"/>
                      </a:lnTo>
                      <a:lnTo>
                        <a:pt x="2400" y="3310"/>
                      </a:lnTo>
                      <a:cubicBezTo>
                        <a:pt x="2356" y="3257"/>
                        <a:pt x="2320" y="3194"/>
                        <a:pt x="2275" y="3141"/>
                      </a:cubicBezTo>
                      <a:cubicBezTo>
                        <a:pt x="1517" y="3382"/>
                        <a:pt x="759" y="3622"/>
                        <a:pt x="0" y="3863"/>
                      </a:cubicBezTo>
                      <a:lnTo>
                        <a:pt x="0" y="8618"/>
                      </a:lnTo>
                      <a:lnTo>
                        <a:pt x="9591" y="8618"/>
                      </a:lnTo>
                      <a:lnTo>
                        <a:pt x="9591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11"/>
                <p:cNvSpPr/>
                <p:nvPr/>
              </p:nvSpPr>
              <p:spPr>
                <a:xfrm>
                  <a:off x="1128155" y="2912689"/>
                  <a:ext cx="94891" cy="16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" h="4917" extrusionOk="0">
                      <a:moveTo>
                        <a:pt x="0" y="1"/>
                      </a:moveTo>
                      <a:lnTo>
                        <a:pt x="0" y="4916"/>
                      </a:lnTo>
                      <a:lnTo>
                        <a:pt x="2775" y="4916"/>
                      </a:lnTo>
                      <a:lnTo>
                        <a:pt x="2775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11"/>
                <p:cNvSpPr/>
                <p:nvPr/>
              </p:nvSpPr>
              <p:spPr>
                <a:xfrm>
                  <a:off x="1674484" y="2815986"/>
                  <a:ext cx="308747" cy="264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9" h="7745" extrusionOk="0">
                      <a:moveTo>
                        <a:pt x="3623" y="1"/>
                      </a:moveTo>
                      <a:lnTo>
                        <a:pt x="3623" y="3096"/>
                      </a:lnTo>
                      <a:lnTo>
                        <a:pt x="1" y="3096"/>
                      </a:lnTo>
                      <a:lnTo>
                        <a:pt x="1" y="7744"/>
                      </a:lnTo>
                      <a:lnTo>
                        <a:pt x="9029" y="7744"/>
                      </a:lnTo>
                      <a:lnTo>
                        <a:pt x="9029" y="1491"/>
                      </a:lnTo>
                      <a:lnTo>
                        <a:pt x="6317" y="1491"/>
                      </a:lnTo>
                      <a:lnTo>
                        <a:pt x="6317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11"/>
                <p:cNvSpPr/>
                <p:nvPr/>
              </p:nvSpPr>
              <p:spPr>
                <a:xfrm>
                  <a:off x="2207718" y="2849258"/>
                  <a:ext cx="111681" cy="231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6772" extrusionOk="0">
                      <a:moveTo>
                        <a:pt x="1" y="0"/>
                      </a:moveTo>
                      <a:lnTo>
                        <a:pt x="1" y="6771"/>
                      </a:lnTo>
                      <a:lnTo>
                        <a:pt x="3266" y="6771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2320902" y="2907218"/>
                  <a:ext cx="111989" cy="173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5077" extrusionOk="0">
                      <a:moveTo>
                        <a:pt x="1687" y="0"/>
                      </a:moveTo>
                      <a:cubicBezTo>
                        <a:pt x="1125" y="286"/>
                        <a:pt x="563" y="571"/>
                        <a:pt x="0" y="857"/>
                      </a:cubicBezTo>
                      <a:lnTo>
                        <a:pt x="0" y="5076"/>
                      </a:lnTo>
                      <a:lnTo>
                        <a:pt x="3275" y="5076"/>
                      </a:lnTo>
                      <a:lnTo>
                        <a:pt x="3275" y="857"/>
                      </a:lnTo>
                      <a:cubicBezTo>
                        <a:pt x="2739" y="571"/>
                        <a:pt x="2213" y="286"/>
                        <a:pt x="1687" y="0"/>
                      </a:cubicBez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1988392" y="2913305"/>
                  <a:ext cx="194672" cy="16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" h="4899" extrusionOk="0">
                      <a:moveTo>
                        <a:pt x="1" y="1"/>
                      </a:moveTo>
                      <a:lnTo>
                        <a:pt x="1" y="4898"/>
                      </a:lnTo>
                      <a:lnTo>
                        <a:pt x="5692" y="4898"/>
                      </a:lnTo>
                      <a:lnTo>
                        <a:pt x="5692" y="1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677262" y="2953279"/>
                  <a:ext cx="111681" cy="127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3730" extrusionOk="0">
                      <a:moveTo>
                        <a:pt x="1089" y="0"/>
                      </a:moveTo>
                      <a:lnTo>
                        <a:pt x="1089" y="1463"/>
                      </a:lnTo>
                      <a:lnTo>
                        <a:pt x="1" y="1463"/>
                      </a:lnTo>
                      <a:lnTo>
                        <a:pt x="1" y="3729"/>
                      </a:lnTo>
                      <a:lnTo>
                        <a:pt x="3266" y="3729"/>
                      </a:lnTo>
                      <a:lnTo>
                        <a:pt x="3266" y="0"/>
                      </a:lnTo>
                      <a:close/>
                    </a:path>
                  </a:pathLst>
                </a:custGeom>
                <a:solidFill>
                  <a:srgbClr val="F4A79D">
                    <a:alpha val="77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8" name="Google Shape;428;p11"/>
              <p:cNvSpPr/>
              <p:nvPr/>
            </p:nvSpPr>
            <p:spPr>
              <a:xfrm>
                <a:off x="8648888" y="3168494"/>
                <a:ext cx="481363" cy="1066705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12714" extrusionOk="0">
                    <a:moveTo>
                      <a:pt x="2775" y="1"/>
                    </a:moveTo>
                    <a:cubicBezTo>
                      <a:pt x="2248" y="1"/>
                      <a:pt x="1829" y="411"/>
                      <a:pt x="1829" y="919"/>
                    </a:cubicBezTo>
                    <a:cubicBezTo>
                      <a:pt x="1829" y="928"/>
                      <a:pt x="1838" y="937"/>
                      <a:pt x="1838" y="955"/>
                    </a:cubicBezTo>
                    <a:cubicBezTo>
                      <a:pt x="1820" y="1035"/>
                      <a:pt x="1811" y="1125"/>
                      <a:pt x="1811" y="1223"/>
                    </a:cubicBezTo>
                    <a:cubicBezTo>
                      <a:pt x="1811" y="1285"/>
                      <a:pt x="1820" y="1339"/>
                      <a:pt x="1820" y="1401"/>
                    </a:cubicBezTo>
                    <a:cubicBezTo>
                      <a:pt x="1722" y="1312"/>
                      <a:pt x="1606" y="1258"/>
                      <a:pt x="1481" y="1258"/>
                    </a:cubicBezTo>
                    <a:cubicBezTo>
                      <a:pt x="1080" y="1258"/>
                      <a:pt x="741" y="1812"/>
                      <a:pt x="625" y="2570"/>
                    </a:cubicBezTo>
                    <a:cubicBezTo>
                      <a:pt x="268" y="2695"/>
                      <a:pt x="0" y="3426"/>
                      <a:pt x="0" y="4318"/>
                    </a:cubicBezTo>
                    <a:cubicBezTo>
                      <a:pt x="0" y="5166"/>
                      <a:pt x="241" y="5871"/>
                      <a:pt x="571" y="6049"/>
                    </a:cubicBezTo>
                    <a:cubicBezTo>
                      <a:pt x="598" y="6085"/>
                      <a:pt x="625" y="6111"/>
                      <a:pt x="660" y="6147"/>
                    </a:cubicBezTo>
                    <a:cubicBezTo>
                      <a:pt x="517" y="6343"/>
                      <a:pt x="419" y="6700"/>
                      <a:pt x="419" y="7111"/>
                    </a:cubicBezTo>
                    <a:cubicBezTo>
                      <a:pt x="419" y="7744"/>
                      <a:pt x="651" y="8261"/>
                      <a:pt x="946" y="8261"/>
                    </a:cubicBezTo>
                    <a:cubicBezTo>
                      <a:pt x="1008" y="8261"/>
                      <a:pt x="1062" y="8244"/>
                      <a:pt x="1106" y="8208"/>
                    </a:cubicBezTo>
                    <a:cubicBezTo>
                      <a:pt x="1106" y="8217"/>
                      <a:pt x="1106" y="8217"/>
                      <a:pt x="1106" y="8226"/>
                    </a:cubicBezTo>
                    <a:cubicBezTo>
                      <a:pt x="1106" y="8556"/>
                      <a:pt x="1329" y="8823"/>
                      <a:pt x="1597" y="8823"/>
                    </a:cubicBezTo>
                    <a:cubicBezTo>
                      <a:pt x="1722" y="8823"/>
                      <a:pt x="1838" y="8761"/>
                      <a:pt x="1927" y="8663"/>
                    </a:cubicBezTo>
                    <a:cubicBezTo>
                      <a:pt x="2052" y="8931"/>
                      <a:pt x="2293" y="9118"/>
                      <a:pt x="2578" y="9118"/>
                    </a:cubicBezTo>
                    <a:cubicBezTo>
                      <a:pt x="2659" y="9118"/>
                      <a:pt x="2730" y="9100"/>
                      <a:pt x="2801" y="9073"/>
                    </a:cubicBezTo>
                    <a:lnTo>
                      <a:pt x="2801" y="9073"/>
                    </a:lnTo>
                    <a:cubicBezTo>
                      <a:pt x="2775" y="10287"/>
                      <a:pt x="2748" y="11500"/>
                      <a:pt x="2721" y="12713"/>
                    </a:cubicBezTo>
                    <a:cubicBezTo>
                      <a:pt x="2935" y="12713"/>
                      <a:pt x="3140" y="12704"/>
                      <a:pt x="3354" y="12704"/>
                    </a:cubicBezTo>
                    <a:cubicBezTo>
                      <a:pt x="3319" y="12659"/>
                      <a:pt x="3274" y="12597"/>
                      <a:pt x="3221" y="12517"/>
                    </a:cubicBezTo>
                    <a:cubicBezTo>
                      <a:pt x="3078" y="12276"/>
                      <a:pt x="3069" y="12053"/>
                      <a:pt x="3069" y="11937"/>
                    </a:cubicBezTo>
                    <a:cubicBezTo>
                      <a:pt x="3060" y="11678"/>
                      <a:pt x="3069" y="10554"/>
                      <a:pt x="3114" y="8948"/>
                    </a:cubicBezTo>
                    <a:cubicBezTo>
                      <a:pt x="3203" y="8984"/>
                      <a:pt x="3301" y="9011"/>
                      <a:pt x="3399" y="9011"/>
                    </a:cubicBezTo>
                    <a:cubicBezTo>
                      <a:pt x="3622" y="9011"/>
                      <a:pt x="3827" y="8904"/>
                      <a:pt x="3979" y="8725"/>
                    </a:cubicBezTo>
                    <a:cubicBezTo>
                      <a:pt x="4059" y="8734"/>
                      <a:pt x="4139" y="8743"/>
                      <a:pt x="4220" y="8743"/>
                    </a:cubicBezTo>
                    <a:cubicBezTo>
                      <a:pt x="4933" y="8743"/>
                      <a:pt x="5504" y="8306"/>
                      <a:pt x="5504" y="7762"/>
                    </a:cubicBezTo>
                    <a:cubicBezTo>
                      <a:pt x="5504" y="7485"/>
                      <a:pt x="5353" y="7227"/>
                      <a:pt x="5094" y="7048"/>
                    </a:cubicBezTo>
                    <a:cubicBezTo>
                      <a:pt x="5478" y="6861"/>
                      <a:pt x="5736" y="6495"/>
                      <a:pt x="5736" y="6067"/>
                    </a:cubicBezTo>
                    <a:cubicBezTo>
                      <a:pt x="5736" y="5880"/>
                      <a:pt x="5692" y="5710"/>
                      <a:pt x="5602" y="5558"/>
                    </a:cubicBezTo>
                    <a:cubicBezTo>
                      <a:pt x="5692" y="5362"/>
                      <a:pt x="5736" y="5139"/>
                      <a:pt x="5736" y="4898"/>
                    </a:cubicBezTo>
                    <a:cubicBezTo>
                      <a:pt x="5736" y="4515"/>
                      <a:pt x="5620" y="4176"/>
                      <a:pt x="5433" y="3935"/>
                    </a:cubicBezTo>
                    <a:cubicBezTo>
                      <a:pt x="5478" y="3730"/>
                      <a:pt x="5504" y="3515"/>
                      <a:pt x="5504" y="3284"/>
                    </a:cubicBezTo>
                    <a:cubicBezTo>
                      <a:pt x="5504" y="2490"/>
                      <a:pt x="5201" y="1812"/>
                      <a:pt x="4773" y="1535"/>
                    </a:cubicBezTo>
                    <a:cubicBezTo>
                      <a:pt x="4773" y="1526"/>
                      <a:pt x="4773" y="1517"/>
                      <a:pt x="4773" y="1499"/>
                    </a:cubicBezTo>
                    <a:cubicBezTo>
                      <a:pt x="4773" y="857"/>
                      <a:pt x="4362" y="340"/>
                      <a:pt x="3854" y="340"/>
                    </a:cubicBezTo>
                    <a:cubicBezTo>
                      <a:pt x="3747" y="340"/>
                      <a:pt x="3649" y="357"/>
                      <a:pt x="3551" y="402"/>
                    </a:cubicBezTo>
                    <a:cubicBezTo>
                      <a:pt x="3381" y="161"/>
                      <a:pt x="3096" y="1"/>
                      <a:pt x="2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43962" y="3687157"/>
                <a:ext cx="434284" cy="619324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6058" extrusionOk="0">
                    <a:moveTo>
                      <a:pt x="2195" y="0"/>
                    </a:moveTo>
                    <a:cubicBezTo>
                      <a:pt x="1955" y="0"/>
                      <a:pt x="1749" y="81"/>
                      <a:pt x="1624" y="197"/>
                    </a:cubicBezTo>
                    <a:cubicBezTo>
                      <a:pt x="1553" y="179"/>
                      <a:pt x="1473" y="161"/>
                      <a:pt x="1393" y="161"/>
                    </a:cubicBezTo>
                    <a:cubicBezTo>
                      <a:pt x="1027" y="161"/>
                      <a:pt x="723" y="411"/>
                      <a:pt x="723" y="723"/>
                    </a:cubicBezTo>
                    <a:cubicBezTo>
                      <a:pt x="723" y="723"/>
                      <a:pt x="723" y="732"/>
                      <a:pt x="723" y="732"/>
                    </a:cubicBezTo>
                    <a:cubicBezTo>
                      <a:pt x="402" y="866"/>
                      <a:pt x="179" y="1187"/>
                      <a:pt x="179" y="1570"/>
                    </a:cubicBezTo>
                    <a:cubicBezTo>
                      <a:pt x="179" y="1677"/>
                      <a:pt x="197" y="1784"/>
                      <a:pt x="233" y="1883"/>
                    </a:cubicBezTo>
                    <a:cubicBezTo>
                      <a:pt x="90" y="1990"/>
                      <a:pt x="1" y="2150"/>
                      <a:pt x="1" y="2338"/>
                    </a:cubicBezTo>
                    <a:cubicBezTo>
                      <a:pt x="1" y="2454"/>
                      <a:pt x="37" y="2561"/>
                      <a:pt x="99" y="2650"/>
                    </a:cubicBezTo>
                    <a:cubicBezTo>
                      <a:pt x="37" y="2721"/>
                      <a:pt x="1" y="2810"/>
                      <a:pt x="1" y="2891"/>
                    </a:cubicBezTo>
                    <a:cubicBezTo>
                      <a:pt x="1" y="3096"/>
                      <a:pt x="197" y="3274"/>
                      <a:pt x="474" y="3363"/>
                    </a:cubicBezTo>
                    <a:cubicBezTo>
                      <a:pt x="295" y="3444"/>
                      <a:pt x="179" y="3569"/>
                      <a:pt x="179" y="3702"/>
                    </a:cubicBezTo>
                    <a:cubicBezTo>
                      <a:pt x="179" y="3961"/>
                      <a:pt x="599" y="4166"/>
                      <a:pt x="1125" y="4166"/>
                    </a:cubicBezTo>
                    <a:cubicBezTo>
                      <a:pt x="1187" y="4166"/>
                      <a:pt x="1250" y="4166"/>
                      <a:pt x="1303" y="4157"/>
                    </a:cubicBezTo>
                    <a:cubicBezTo>
                      <a:pt x="1419" y="4247"/>
                      <a:pt x="1562" y="4291"/>
                      <a:pt x="1732" y="4291"/>
                    </a:cubicBezTo>
                    <a:cubicBezTo>
                      <a:pt x="1803" y="4291"/>
                      <a:pt x="1874" y="4282"/>
                      <a:pt x="1946" y="4264"/>
                    </a:cubicBezTo>
                    <a:cubicBezTo>
                      <a:pt x="1972" y="5032"/>
                      <a:pt x="1981" y="5567"/>
                      <a:pt x="1981" y="5692"/>
                    </a:cubicBezTo>
                    <a:cubicBezTo>
                      <a:pt x="1981" y="5745"/>
                      <a:pt x="1963" y="5852"/>
                      <a:pt x="1865" y="5968"/>
                    </a:cubicBezTo>
                    <a:cubicBezTo>
                      <a:pt x="1830" y="6004"/>
                      <a:pt x="1794" y="6040"/>
                      <a:pt x="1767" y="6058"/>
                    </a:cubicBezTo>
                    <a:lnTo>
                      <a:pt x="2240" y="6058"/>
                    </a:lnTo>
                    <a:cubicBezTo>
                      <a:pt x="2213" y="5487"/>
                      <a:pt x="2195" y="4907"/>
                      <a:pt x="2178" y="4327"/>
                    </a:cubicBezTo>
                    <a:lnTo>
                      <a:pt x="2178" y="4327"/>
                    </a:lnTo>
                    <a:cubicBezTo>
                      <a:pt x="2231" y="4336"/>
                      <a:pt x="2285" y="4345"/>
                      <a:pt x="2338" y="4345"/>
                    </a:cubicBezTo>
                    <a:cubicBezTo>
                      <a:pt x="2552" y="4345"/>
                      <a:pt x="2731" y="4256"/>
                      <a:pt x="2820" y="4131"/>
                    </a:cubicBezTo>
                    <a:cubicBezTo>
                      <a:pt x="2891" y="4175"/>
                      <a:pt x="2972" y="4211"/>
                      <a:pt x="3070" y="4211"/>
                    </a:cubicBezTo>
                    <a:cubicBezTo>
                      <a:pt x="3266" y="4211"/>
                      <a:pt x="3427" y="4077"/>
                      <a:pt x="3427" y="3925"/>
                    </a:cubicBezTo>
                    <a:cubicBezTo>
                      <a:pt x="3427" y="3917"/>
                      <a:pt x="3427" y="3917"/>
                      <a:pt x="3427" y="3917"/>
                    </a:cubicBezTo>
                    <a:cubicBezTo>
                      <a:pt x="3462" y="3934"/>
                      <a:pt x="3507" y="3943"/>
                      <a:pt x="3543" y="3943"/>
                    </a:cubicBezTo>
                    <a:cubicBezTo>
                      <a:pt x="3766" y="3943"/>
                      <a:pt x="3944" y="3694"/>
                      <a:pt x="3944" y="3390"/>
                    </a:cubicBezTo>
                    <a:cubicBezTo>
                      <a:pt x="3944" y="3194"/>
                      <a:pt x="3864" y="3024"/>
                      <a:pt x="3757" y="2926"/>
                    </a:cubicBezTo>
                    <a:cubicBezTo>
                      <a:pt x="3783" y="2917"/>
                      <a:pt x="3810" y="2900"/>
                      <a:pt x="3828" y="2882"/>
                    </a:cubicBezTo>
                    <a:cubicBezTo>
                      <a:pt x="4069" y="2801"/>
                      <a:pt x="4247" y="2462"/>
                      <a:pt x="4247" y="2061"/>
                    </a:cubicBezTo>
                    <a:cubicBezTo>
                      <a:pt x="4247" y="1633"/>
                      <a:pt x="4042" y="1285"/>
                      <a:pt x="3783" y="1231"/>
                    </a:cubicBezTo>
                    <a:cubicBezTo>
                      <a:pt x="3703" y="866"/>
                      <a:pt x="3444" y="607"/>
                      <a:pt x="3150" y="607"/>
                    </a:cubicBezTo>
                    <a:cubicBezTo>
                      <a:pt x="3061" y="607"/>
                      <a:pt x="2980" y="625"/>
                      <a:pt x="2900" y="669"/>
                    </a:cubicBezTo>
                    <a:cubicBezTo>
                      <a:pt x="2900" y="643"/>
                      <a:pt x="2909" y="616"/>
                      <a:pt x="2909" y="589"/>
                    </a:cubicBezTo>
                    <a:cubicBezTo>
                      <a:pt x="2909" y="544"/>
                      <a:pt x="2900" y="500"/>
                      <a:pt x="2891" y="455"/>
                    </a:cubicBezTo>
                    <a:cubicBezTo>
                      <a:pt x="2891" y="455"/>
                      <a:pt x="2891" y="446"/>
                      <a:pt x="2891" y="437"/>
                    </a:cubicBezTo>
                    <a:cubicBezTo>
                      <a:pt x="2891" y="197"/>
                      <a:pt x="2579" y="0"/>
                      <a:pt x="21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0" name="Google Shape;430;p11"/>
              <p:cNvCxnSpPr/>
              <p:nvPr/>
            </p:nvCxnSpPr>
            <p:spPr>
              <a:xfrm>
                <a:off x="2972775" y="4938950"/>
                <a:ext cx="68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11"/>
              <p:cNvCxnSpPr/>
              <p:nvPr/>
            </p:nvCxnSpPr>
            <p:spPr>
              <a:xfrm>
                <a:off x="4512025" y="4981088"/>
                <a:ext cx="5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1"/>
              <p:cNvCxnSpPr/>
              <p:nvPr/>
            </p:nvCxnSpPr>
            <p:spPr>
              <a:xfrm>
                <a:off x="8718575" y="4442675"/>
                <a:ext cx="34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" name="Google Shape;433;p11"/>
              <p:cNvSpPr/>
              <p:nvPr/>
            </p:nvSpPr>
            <p:spPr>
              <a:xfrm>
                <a:off x="438546" y="3239775"/>
                <a:ext cx="314732" cy="697458"/>
              </a:xfrm>
              <a:custGeom>
                <a:avLst/>
                <a:gdLst/>
                <a:ahLst/>
                <a:cxnLst/>
                <a:rect l="l" t="t" r="r" b="b"/>
                <a:pathLst>
                  <a:path w="5737" h="12714" extrusionOk="0">
                    <a:moveTo>
                      <a:pt x="2775" y="1"/>
                    </a:moveTo>
                    <a:cubicBezTo>
                      <a:pt x="2248" y="1"/>
                      <a:pt x="1829" y="411"/>
                      <a:pt x="1829" y="919"/>
                    </a:cubicBezTo>
                    <a:cubicBezTo>
                      <a:pt x="1829" y="928"/>
                      <a:pt x="1838" y="937"/>
                      <a:pt x="1838" y="955"/>
                    </a:cubicBezTo>
                    <a:cubicBezTo>
                      <a:pt x="1820" y="1035"/>
                      <a:pt x="1811" y="1125"/>
                      <a:pt x="1811" y="1223"/>
                    </a:cubicBezTo>
                    <a:cubicBezTo>
                      <a:pt x="1811" y="1285"/>
                      <a:pt x="1820" y="1339"/>
                      <a:pt x="1820" y="1401"/>
                    </a:cubicBezTo>
                    <a:cubicBezTo>
                      <a:pt x="1722" y="1312"/>
                      <a:pt x="1606" y="1258"/>
                      <a:pt x="1481" y="1258"/>
                    </a:cubicBezTo>
                    <a:cubicBezTo>
                      <a:pt x="1080" y="1258"/>
                      <a:pt x="741" y="1812"/>
                      <a:pt x="625" y="2570"/>
                    </a:cubicBezTo>
                    <a:cubicBezTo>
                      <a:pt x="268" y="2695"/>
                      <a:pt x="0" y="3426"/>
                      <a:pt x="0" y="4318"/>
                    </a:cubicBezTo>
                    <a:cubicBezTo>
                      <a:pt x="0" y="5166"/>
                      <a:pt x="241" y="5871"/>
                      <a:pt x="571" y="6049"/>
                    </a:cubicBezTo>
                    <a:cubicBezTo>
                      <a:pt x="598" y="6085"/>
                      <a:pt x="625" y="6111"/>
                      <a:pt x="660" y="6147"/>
                    </a:cubicBezTo>
                    <a:cubicBezTo>
                      <a:pt x="517" y="6343"/>
                      <a:pt x="419" y="6700"/>
                      <a:pt x="419" y="7111"/>
                    </a:cubicBezTo>
                    <a:cubicBezTo>
                      <a:pt x="419" y="7744"/>
                      <a:pt x="651" y="8261"/>
                      <a:pt x="946" y="8261"/>
                    </a:cubicBezTo>
                    <a:cubicBezTo>
                      <a:pt x="1008" y="8261"/>
                      <a:pt x="1062" y="8244"/>
                      <a:pt x="1106" y="8208"/>
                    </a:cubicBezTo>
                    <a:cubicBezTo>
                      <a:pt x="1106" y="8217"/>
                      <a:pt x="1106" y="8217"/>
                      <a:pt x="1106" y="8226"/>
                    </a:cubicBezTo>
                    <a:cubicBezTo>
                      <a:pt x="1106" y="8556"/>
                      <a:pt x="1329" y="8823"/>
                      <a:pt x="1597" y="8823"/>
                    </a:cubicBezTo>
                    <a:cubicBezTo>
                      <a:pt x="1722" y="8823"/>
                      <a:pt x="1838" y="8761"/>
                      <a:pt x="1927" y="8663"/>
                    </a:cubicBezTo>
                    <a:cubicBezTo>
                      <a:pt x="2052" y="8931"/>
                      <a:pt x="2293" y="9118"/>
                      <a:pt x="2578" y="9118"/>
                    </a:cubicBezTo>
                    <a:cubicBezTo>
                      <a:pt x="2659" y="9118"/>
                      <a:pt x="2730" y="9100"/>
                      <a:pt x="2801" y="9073"/>
                    </a:cubicBezTo>
                    <a:lnTo>
                      <a:pt x="2801" y="9073"/>
                    </a:lnTo>
                    <a:cubicBezTo>
                      <a:pt x="2775" y="10287"/>
                      <a:pt x="2748" y="11500"/>
                      <a:pt x="2721" y="12713"/>
                    </a:cubicBezTo>
                    <a:cubicBezTo>
                      <a:pt x="2935" y="12713"/>
                      <a:pt x="3140" y="12704"/>
                      <a:pt x="3354" y="12704"/>
                    </a:cubicBezTo>
                    <a:cubicBezTo>
                      <a:pt x="3319" y="12659"/>
                      <a:pt x="3274" y="12597"/>
                      <a:pt x="3221" y="12517"/>
                    </a:cubicBezTo>
                    <a:cubicBezTo>
                      <a:pt x="3078" y="12276"/>
                      <a:pt x="3069" y="12053"/>
                      <a:pt x="3069" y="11937"/>
                    </a:cubicBezTo>
                    <a:cubicBezTo>
                      <a:pt x="3060" y="11678"/>
                      <a:pt x="3069" y="10554"/>
                      <a:pt x="3114" y="8948"/>
                    </a:cubicBezTo>
                    <a:cubicBezTo>
                      <a:pt x="3203" y="8984"/>
                      <a:pt x="3301" y="9011"/>
                      <a:pt x="3399" y="9011"/>
                    </a:cubicBezTo>
                    <a:cubicBezTo>
                      <a:pt x="3622" y="9011"/>
                      <a:pt x="3827" y="8904"/>
                      <a:pt x="3979" y="8725"/>
                    </a:cubicBezTo>
                    <a:cubicBezTo>
                      <a:pt x="4059" y="8734"/>
                      <a:pt x="4139" y="8743"/>
                      <a:pt x="4220" y="8743"/>
                    </a:cubicBezTo>
                    <a:cubicBezTo>
                      <a:pt x="4933" y="8743"/>
                      <a:pt x="5504" y="8306"/>
                      <a:pt x="5504" y="7762"/>
                    </a:cubicBezTo>
                    <a:cubicBezTo>
                      <a:pt x="5504" y="7485"/>
                      <a:pt x="5353" y="7227"/>
                      <a:pt x="5094" y="7048"/>
                    </a:cubicBezTo>
                    <a:cubicBezTo>
                      <a:pt x="5478" y="6861"/>
                      <a:pt x="5736" y="6495"/>
                      <a:pt x="5736" y="6067"/>
                    </a:cubicBezTo>
                    <a:cubicBezTo>
                      <a:pt x="5736" y="5880"/>
                      <a:pt x="5692" y="5710"/>
                      <a:pt x="5602" y="5558"/>
                    </a:cubicBezTo>
                    <a:cubicBezTo>
                      <a:pt x="5692" y="5362"/>
                      <a:pt x="5736" y="5139"/>
                      <a:pt x="5736" y="4898"/>
                    </a:cubicBezTo>
                    <a:cubicBezTo>
                      <a:pt x="5736" y="4515"/>
                      <a:pt x="5620" y="4176"/>
                      <a:pt x="5433" y="3935"/>
                    </a:cubicBezTo>
                    <a:cubicBezTo>
                      <a:pt x="5478" y="3730"/>
                      <a:pt x="5504" y="3515"/>
                      <a:pt x="5504" y="3284"/>
                    </a:cubicBezTo>
                    <a:cubicBezTo>
                      <a:pt x="5504" y="2490"/>
                      <a:pt x="5201" y="1812"/>
                      <a:pt x="4773" y="1535"/>
                    </a:cubicBezTo>
                    <a:cubicBezTo>
                      <a:pt x="4773" y="1526"/>
                      <a:pt x="4773" y="1517"/>
                      <a:pt x="4773" y="1499"/>
                    </a:cubicBezTo>
                    <a:cubicBezTo>
                      <a:pt x="4773" y="857"/>
                      <a:pt x="4362" y="340"/>
                      <a:pt x="3854" y="340"/>
                    </a:cubicBezTo>
                    <a:cubicBezTo>
                      <a:pt x="3747" y="340"/>
                      <a:pt x="3649" y="357"/>
                      <a:pt x="3551" y="402"/>
                    </a:cubicBezTo>
                    <a:cubicBezTo>
                      <a:pt x="3381" y="161"/>
                      <a:pt x="3096" y="1"/>
                      <a:pt x="27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4" name="Google Shape;434;p11"/>
            <p:cNvCxnSpPr/>
            <p:nvPr/>
          </p:nvCxnSpPr>
          <p:spPr>
            <a:xfrm>
              <a:off x="3261800" y="460410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11"/>
            <p:cNvCxnSpPr/>
            <p:nvPr/>
          </p:nvCxnSpPr>
          <p:spPr>
            <a:xfrm>
              <a:off x="4244325" y="3873400"/>
              <a:ext cx="77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11"/>
            <p:cNvCxnSpPr/>
            <p:nvPr/>
          </p:nvCxnSpPr>
          <p:spPr>
            <a:xfrm>
              <a:off x="1058250" y="3996813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11"/>
            <p:cNvCxnSpPr/>
            <p:nvPr/>
          </p:nvCxnSpPr>
          <p:spPr>
            <a:xfrm>
              <a:off x="5349825" y="4123838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11"/>
            <p:cNvCxnSpPr/>
            <p:nvPr/>
          </p:nvCxnSpPr>
          <p:spPr>
            <a:xfrm>
              <a:off x="5582400" y="3905500"/>
              <a:ext cx="342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3"/>
          <p:cNvGrpSpPr/>
          <p:nvPr/>
        </p:nvGrpSpPr>
        <p:grpSpPr>
          <a:xfrm>
            <a:off x="-517020" y="2703324"/>
            <a:ext cx="11798260" cy="2574582"/>
            <a:chOff x="-1734830" y="2711429"/>
            <a:chExt cx="11798260" cy="2574582"/>
          </a:xfrm>
        </p:grpSpPr>
        <p:sp>
          <p:nvSpPr>
            <p:cNvPr id="442" name="Google Shape;442;p13"/>
            <p:cNvSpPr/>
            <p:nvPr/>
          </p:nvSpPr>
          <p:spPr>
            <a:xfrm>
              <a:off x="-57475" y="4628850"/>
              <a:ext cx="9238200" cy="51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443;p13"/>
            <p:cNvGrpSpPr/>
            <p:nvPr/>
          </p:nvGrpSpPr>
          <p:grpSpPr>
            <a:xfrm>
              <a:off x="1024569" y="4142471"/>
              <a:ext cx="1301287" cy="519230"/>
              <a:chOff x="1960934" y="3517015"/>
              <a:chExt cx="492408" cy="196484"/>
            </a:xfrm>
          </p:grpSpPr>
          <p:sp>
            <p:nvSpPr>
              <p:cNvPr id="444" name="Google Shape;444;p13"/>
              <p:cNvSpPr/>
              <p:nvPr/>
            </p:nvSpPr>
            <p:spPr>
              <a:xfrm>
                <a:off x="1960934" y="3530112"/>
                <a:ext cx="492408" cy="183388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5363" extrusionOk="0">
                    <a:moveTo>
                      <a:pt x="5505" y="1"/>
                    </a:moveTo>
                    <a:cubicBezTo>
                      <a:pt x="5166" y="1"/>
                      <a:pt x="5086" y="233"/>
                      <a:pt x="5291" y="554"/>
                    </a:cubicBezTo>
                    <a:cubicBezTo>
                      <a:pt x="5219" y="554"/>
                      <a:pt x="5157" y="563"/>
                      <a:pt x="5086" y="563"/>
                    </a:cubicBezTo>
                    <a:cubicBezTo>
                      <a:pt x="4970" y="527"/>
                      <a:pt x="4863" y="500"/>
                      <a:pt x="4764" y="500"/>
                    </a:cubicBezTo>
                    <a:cubicBezTo>
                      <a:pt x="4586" y="500"/>
                      <a:pt x="4488" y="572"/>
                      <a:pt x="4479" y="688"/>
                    </a:cubicBezTo>
                    <a:cubicBezTo>
                      <a:pt x="4345" y="732"/>
                      <a:pt x="4220" y="786"/>
                      <a:pt x="4113" y="848"/>
                    </a:cubicBezTo>
                    <a:cubicBezTo>
                      <a:pt x="4033" y="830"/>
                      <a:pt x="3953" y="822"/>
                      <a:pt x="3881" y="822"/>
                    </a:cubicBezTo>
                    <a:cubicBezTo>
                      <a:pt x="3480" y="822"/>
                      <a:pt x="3382" y="1098"/>
                      <a:pt x="3605" y="1473"/>
                    </a:cubicBezTo>
                    <a:cubicBezTo>
                      <a:pt x="3596" y="1473"/>
                      <a:pt x="3596" y="1482"/>
                      <a:pt x="3596" y="1482"/>
                    </a:cubicBezTo>
                    <a:cubicBezTo>
                      <a:pt x="3373" y="1553"/>
                      <a:pt x="3364" y="1785"/>
                      <a:pt x="3578" y="2079"/>
                    </a:cubicBezTo>
                    <a:cubicBezTo>
                      <a:pt x="3587" y="2097"/>
                      <a:pt x="3587" y="2115"/>
                      <a:pt x="3587" y="2124"/>
                    </a:cubicBezTo>
                    <a:cubicBezTo>
                      <a:pt x="3373" y="2097"/>
                      <a:pt x="3168" y="2079"/>
                      <a:pt x="2971" y="2079"/>
                    </a:cubicBezTo>
                    <a:cubicBezTo>
                      <a:pt x="2900" y="2079"/>
                      <a:pt x="2829" y="2079"/>
                      <a:pt x="2757" y="2088"/>
                    </a:cubicBezTo>
                    <a:cubicBezTo>
                      <a:pt x="2400" y="1731"/>
                      <a:pt x="1865" y="1464"/>
                      <a:pt x="1499" y="1464"/>
                    </a:cubicBezTo>
                    <a:cubicBezTo>
                      <a:pt x="1080" y="1464"/>
                      <a:pt x="1035" y="1794"/>
                      <a:pt x="1383" y="2204"/>
                    </a:cubicBezTo>
                    <a:cubicBezTo>
                      <a:pt x="1473" y="2320"/>
                      <a:pt x="1580" y="2418"/>
                      <a:pt x="1705" y="2517"/>
                    </a:cubicBezTo>
                    <a:cubicBezTo>
                      <a:pt x="1615" y="2624"/>
                      <a:pt x="1562" y="2748"/>
                      <a:pt x="1535" y="2882"/>
                    </a:cubicBezTo>
                    <a:cubicBezTo>
                      <a:pt x="1357" y="2802"/>
                      <a:pt x="1187" y="2748"/>
                      <a:pt x="1035" y="2748"/>
                    </a:cubicBezTo>
                    <a:cubicBezTo>
                      <a:pt x="741" y="2748"/>
                      <a:pt x="670" y="2945"/>
                      <a:pt x="812" y="3212"/>
                    </a:cubicBezTo>
                    <a:cubicBezTo>
                      <a:pt x="679" y="3168"/>
                      <a:pt x="545" y="3132"/>
                      <a:pt x="429" y="3132"/>
                    </a:cubicBezTo>
                    <a:cubicBezTo>
                      <a:pt x="45" y="3132"/>
                      <a:pt x="1" y="3444"/>
                      <a:pt x="322" y="3819"/>
                    </a:cubicBezTo>
                    <a:cubicBezTo>
                      <a:pt x="340" y="3855"/>
                      <a:pt x="366" y="3873"/>
                      <a:pt x="393" y="3899"/>
                    </a:cubicBezTo>
                    <a:cubicBezTo>
                      <a:pt x="322" y="4194"/>
                      <a:pt x="447" y="4559"/>
                      <a:pt x="795" y="4970"/>
                    </a:cubicBezTo>
                    <a:cubicBezTo>
                      <a:pt x="911" y="5113"/>
                      <a:pt x="1035" y="5237"/>
                      <a:pt x="1187" y="5362"/>
                    </a:cubicBezTo>
                    <a:lnTo>
                      <a:pt x="14399" y="5362"/>
                    </a:lnTo>
                    <a:cubicBezTo>
                      <a:pt x="14346" y="5157"/>
                      <a:pt x="14212" y="4934"/>
                      <a:pt x="14016" y="4693"/>
                    </a:cubicBezTo>
                    <a:cubicBezTo>
                      <a:pt x="13703" y="4328"/>
                      <a:pt x="13275" y="3997"/>
                      <a:pt x="12793" y="3721"/>
                    </a:cubicBezTo>
                    <a:cubicBezTo>
                      <a:pt x="12892" y="3605"/>
                      <a:pt x="12838" y="3382"/>
                      <a:pt x="12624" y="3123"/>
                    </a:cubicBezTo>
                    <a:cubicBezTo>
                      <a:pt x="12303" y="2740"/>
                      <a:pt x="11723" y="2427"/>
                      <a:pt x="11339" y="2427"/>
                    </a:cubicBezTo>
                    <a:cubicBezTo>
                      <a:pt x="11205" y="2427"/>
                      <a:pt x="11116" y="2463"/>
                      <a:pt x="11063" y="2525"/>
                    </a:cubicBezTo>
                    <a:cubicBezTo>
                      <a:pt x="10768" y="2356"/>
                      <a:pt x="10456" y="2249"/>
                      <a:pt x="10206" y="2231"/>
                    </a:cubicBezTo>
                    <a:cubicBezTo>
                      <a:pt x="10233" y="2062"/>
                      <a:pt x="10144" y="1830"/>
                      <a:pt x="9921" y="1580"/>
                    </a:cubicBezTo>
                    <a:cubicBezTo>
                      <a:pt x="9493" y="1071"/>
                      <a:pt x="8734" y="661"/>
                      <a:pt x="8226" y="661"/>
                    </a:cubicBezTo>
                    <a:cubicBezTo>
                      <a:pt x="7940" y="661"/>
                      <a:pt x="7798" y="795"/>
                      <a:pt x="7807" y="1009"/>
                    </a:cubicBezTo>
                    <a:cubicBezTo>
                      <a:pt x="7708" y="973"/>
                      <a:pt x="7601" y="938"/>
                      <a:pt x="7503" y="902"/>
                    </a:cubicBezTo>
                    <a:cubicBezTo>
                      <a:pt x="7289" y="697"/>
                      <a:pt x="6977" y="545"/>
                      <a:pt x="6763" y="545"/>
                    </a:cubicBezTo>
                    <a:cubicBezTo>
                      <a:pt x="6718" y="545"/>
                      <a:pt x="6691" y="554"/>
                      <a:pt x="6665" y="563"/>
                    </a:cubicBezTo>
                    <a:cubicBezTo>
                      <a:pt x="6335" y="242"/>
                      <a:pt x="5844" y="1"/>
                      <a:pt x="5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2165316" y="3517015"/>
                <a:ext cx="27801" cy="18944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54" extrusionOk="0">
                    <a:moveTo>
                      <a:pt x="179" y="0"/>
                    </a:moveTo>
                    <a:cubicBezTo>
                      <a:pt x="19" y="0"/>
                      <a:pt x="1" y="125"/>
                      <a:pt x="135" y="277"/>
                    </a:cubicBezTo>
                    <a:cubicBezTo>
                      <a:pt x="259" y="428"/>
                      <a:pt x="491" y="553"/>
                      <a:pt x="643" y="553"/>
                    </a:cubicBezTo>
                    <a:cubicBezTo>
                      <a:pt x="795" y="553"/>
                      <a:pt x="813" y="428"/>
                      <a:pt x="688" y="277"/>
                    </a:cubicBezTo>
                    <a:cubicBezTo>
                      <a:pt x="554" y="125"/>
                      <a:pt x="331" y="0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2215959" y="3526453"/>
                <a:ext cx="22911" cy="1559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56" extrusionOk="0">
                    <a:moveTo>
                      <a:pt x="143" y="1"/>
                    </a:moveTo>
                    <a:cubicBezTo>
                      <a:pt x="18" y="1"/>
                      <a:pt x="1" y="99"/>
                      <a:pt x="108" y="224"/>
                    </a:cubicBezTo>
                    <a:cubicBezTo>
                      <a:pt x="215" y="358"/>
                      <a:pt x="402" y="456"/>
                      <a:pt x="527" y="456"/>
                    </a:cubicBezTo>
                    <a:cubicBezTo>
                      <a:pt x="652" y="456"/>
                      <a:pt x="670" y="358"/>
                      <a:pt x="563" y="224"/>
                    </a:cubicBezTo>
                    <a:cubicBezTo>
                      <a:pt x="456" y="99"/>
                      <a:pt x="268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2204059" y="3542012"/>
                <a:ext cx="15285" cy="10703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3" extrusionOk="0">
                    <a:moveTo>
                      <a:pt x="90" y="1"/>
                    </a:moveTo>
                    <a:cubicBezTo>
                      <a:pt x="10" y="1"/>
                      <a:pt x="1" y="72"/>
                      <a:pt x="72" y="152"/>
                    </a:cubicBezTo>
                    <a:cubicBezTo>
                      <a:pt x="143" y="242"/>
                      <a:pt x="268" y="313"/>
                      <a:pt x="358" y="313"/>
                    </a:cubicBezTo>
                    <a:cubicBezTo>
                      <a:pt x="438" y="313"/>
                      <a:pt x="447" y="242"/>
                      <a:pt x="375" y="152"/>
                    </a:cubicBezTo>
                    <a:cubicBezTo>
                      <a:pt x="304" y="72"/>
                      <a:pt x="179" y="1"/>
                      <a:pt x="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13"/>
            <p:cNvGrpSpPr/>
            <p:nvPr/>
          </p:nvGrpSpPr>
          <p:grpSpPr>
            <a:xfrm>
              <a:off x="7965033" y="4142474"/>
              <a:ext cx="2098396" cy="838319"/>
              <a:chOff x="2540535" y="3592654"/>
              <a:chExt cx="564388" cy="225482"/>
            </a:xfrm>
          </p:grpSpPr>
          <p:sp>
            <p:nvSpPr>
              <p:cNvPr id="449" name="Google Shape;449;p13"/>
              <p:cNvSpPr/>
              <p:nvPr/>
            </p:nvSpPr>
            <p:spPr>
              <a:xfrm>
                <a:off x="2540535" y="3607597"/>
                <a:ext cx="564388" cy="210539"/>
              </a:xfrm>
              <a:custGeom>
                <a:avLst/>
                <a:gdLst/>
                <a:ahLst/>
                <a:cxnLst/>
                <a:rect l="l" t="t" r="r" b="b"/>
                <a:pathLst>
                  <a:path w="16505" h="6157" extrusionOk="0">
                    <a:moveTo>
                      <a:pt x="6308" y="1"/>
                    </a:moveTo>
                    <a:cubicBezTo>
                      <a:pt x="5924" y="1"/>
                      <a:pt x="5835" y="277"/>
                      <a:pt x="6067" y="634"/>
                    </a:cubicBezTo>
                    <a:cubicBezTo>
                      <a:pt x="5987" y="643"/>
                      <a:pt x="5906" y="643"/>
                      <a:pt x="5835" y="652"/>
                    </a:cubicBezTo>
                    <a:cubicBezTo>
                      <a:pt x="5701" y="607"/>
                      <a:pt x="5567" y="572"/>
                      <a:pt x="5460" y="572"/>
                    </a:cubicBezTo>
                    <a:cubicBezTo>
                      <a:pt x="5255" y="572"/>
                      <a:pt x="5148" y="661"/>
                      <a:pt x="5130" y="795"/>
                    </a:cubicBezTo>
                    <a:cubicBezTo>
                      <a:pt x="4979" y="839"/>
                      <a:pt x="4836" y="902"/>
                      <a:pt x="4720" y="973"/>
                    </a:cubicBezTo>
                    <a:cubicBezTo>
                      <a:pt x="4622" y="955"/>
                      <a:pt x="4533" y="946"/>
                      <a:pt x="4452" y="946"/>
                    </a:cubicBezTo>
                    <a:cubicBezTo>
                      <a:pt x="3988" y="946"/>
                      <a:pt x="3872" y="1259"/>
                      <a:pt x="4131" y="1687"/>
                    </a:cubicBezTo>
                    <a:cubicBezTo>
                      <a:pt x="4122" y="1696"/>
                      <a:pt x="4122" y="1696"/>
                      <a:pt x="4122" y="1705"/>
                    </a:cubicBezTo>
                    <a:cubicBezTo>
                      <a:pt x="3872" y="1785"/>
                      <a:pt x="3855" y="2053"/>
                      <a:pt x="4104" y="2392"/>
                    </a:cubicBezTo>
                    <a:cubicBezTo>
                      <a:pt x="4104" y="2409"/>
                      <a:pt x="4104" y="2427"/>
                      <a:pt x="4113" y="2445"/>
                    </a:cubicBezTo>
                    <a:cubicBezTo>
                      <a:pt x="3863" y="2409"/>
                      <a:pt x="3631" y="2383"/>
                      <a:pt x="3400" y="2383"/>
                    </a:cubicBezTo>
                    <a:cubicBezTo>
                      <a:pt x="3319" y="2383"/>
                      <a:pt x="3239" y="2392"/>
                      <a:pt x="3159" y="2392"/>
                    </a:cubicBezTo>
                    <a:cubicBezTo>
                      <a:pt x="2748" y="1990"/>
                      <a:pt x="2142" y="1678"/>
                      <a:pt x="1713" y="1678"/>
                    </a:cubicBezTo>
                    <a:cubicBezTo>
                      <a:pt x="1241" y="1678"/>
                      <a:pt x="1178" y="2062"/>
                      <a:pt x="1580" y="2534"/>
                    </a:cubicBezTo>
                    <a:cubicBezTo>
                      <a:pt x="1687" y="2659"/>
                      <a:pt x="1812" y="2775"/>
                      <a:pt x="1954" y="2882"/>
                    </a:cubicBezTo>
                    <a:cubicBezTo>
                      <a:pt x="1847" y="3007"/>
                      <a:pt x="1785" y="3150"/>
                      <a:pt x="1758" y="3310"/>
                    </a:cubicBezTo>
                    <a:cubicBezTo>
                      <a:pt x="1562" y="3221"/>
                      <a:pt x="1357" y="3159"/>
                      <a:pt x="1187" y="3159"/>
                    </a:cubicBezTo>
                    <a:cubicBezTo>
                      <a:pt x="857" y="3159"/>
                      <a:pt x="759" y="3382"/>
                      <a:pt x="928" y="3694"/>
                    </a:cubicBezTo>
                    <a:cubicBezTo>
                      <a:pt x="777" y="3632"/>
                      <a:pt x="616" y="3596"/>
                      <a:pt x="491" y="3596"/>
                    </a:cubicBezTo>
                    <a:cubicBezTo>
                      <a:pt x="54" y="3596"/>
                      <a:pt x="1" y="3953"/>
                      <a:pt x="366" y="4390"/>
                    </a:cubicBezTo>
                    <a:cubicBezTo>
                      <a:pt x="393" y="4417"/>
                      <a:pt x="420" y="4443"/>
                      <a:pt x="456" y="4479"/>
                    </a:cubicBezTo>
                    <a:cubicBezTo>
                      <a:pt x="366" y="4809"/>
                      <a:pt x="509" y="5237"/>
                      <a:pt x="911" y="5701"/>
                    </a:cubicBezTo>
                    <a:cubicBezTo>
                      <a:pt x="1035" y="5862"/>
                      <a:pt x="1187" y="6014"/>
                      <a:pt x="1357" y="6156"/>
                    </a:cubicBezTo>
                    <a:lnTo>
                      <a:pt x="16505" y="6156"/>
                    </a:lnTo>
                    <a:cubicBezTo>
                      <a:pt x="16442" y="5915"/>
                      <a:pt x="16290" y="5657"/>
                      <a:pt x="16059" y="5380"/>
                    </a:cubicBezTo>
                    <a:cubicBezTo>
                      <a:pt x="15711" y="4961"/>
                      <a:pt x="15220" y="4586"/>
                      <a:pt x="14667" y="4274"/>
                    </a:cubicBezTo>
                    <a:cubicBezTo>
                      <a:pt x="14783" y="4131"/>
                      <a:pt x="14720" y="3872"/>
                      <a:pt x="14471" y="3587"/>
                    </a:cubicBezTo>
                    <a:cubicBezTo>
                      <a:pt x="14105" y="3141"/>
                      <a:pt x="13436" y="2784"/>
                      <a:pt x="12999" y="2784"/>
                    </a:cubicBezTo>
                    <a:cubicBezTo>
                      <a:pt x="12847" y="2784"/>
                      <a:pt x="12740" y="2829"/>
                      <a:pt x="12677" y="2900"/>
                    </a:cubicBezTo>
                    <a:cubicBezTo>
                      <a:pt x="12338" y="2704"/>
                      <a:pt x="11991" y="2579"/>
                      <a:pt x="11696" y="2561"/>
                    </a:cubicBezTo>
                    <a:cubicBezTo>
                      <a:pt x="11723" y="2374"/>
                      <a:pt x="11625" y="2106"/>
                      <a:pt x="11375" y="1812"/>
                    </a:cubicBezTo>
                    <a:cubicBezTo>
                      <a:pt x="10884" y="1232"/>
                      <a:pt x="10019" y="759"/>
                      <a:pt x="9430" y="759"/>
                    </a:cubicBezTo>
                    <a:cubicBezTo>
                      <a:pt x="9100" y="759"/>
                      <a:pt x="8940" y="911"/>
                      <a:pt x="8948" y="1152"/>
                    </a:cubicBezTo>
                    <a:cubicBezTo>
                      <a:pt x="8832" y="1116"/>
                      <a:pt x="8716" y="1071"/>
                      <a:pt x="8601" y="1036"/>
                    </a:cubicBezTo>
                    <a:cubicBezTo>
                      <a:pt x="8351" y="804"/>
                      <a:pt x="7994" y="634"/>
                      <a:pt x="7744" y="634"/>
                    </a:cubicBezTo>
                    <a:cubicBezTo>
                      <a:pt x="7708" y="634"/>
                      <a:pt x="7673" y="634"/>
                      <a:pt x="7637" y="652"/>
                    </a:cubicBezTo>
                    <a:cubicBezTo>
                      <a:pt x="7253" y="277"/>
                      <a:pt x="6700" y="1"/>
                      <a:pt x="6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13"/>
            <p:cNvGrpSpPr/>
            <p:nvPr/>
          </p:nvGrpSpPr>
          <p:grpSpPr>
            <a:xfrm>
              <a:off x="3373648" y="4214733"/>
              <a:ext cx="2682464" cy="1071278"/>
              <a:chOff x="1200750" y="3467296"/>
              <a:chExt cx="754752" cy="301429"/>
            </a:xfrm>
          </p:grpSpPr>
          <p:sp>
            <p:nvSpPr>
              <p:cNvPr id="454" name="Google Shape;454;p13"/>
              <p:cNvSpPr/>
              <p:nvPr/>
            </p:nvSpPr>
            <p:spPr>
              <a:xfrm>
                <a:off x="1200750" y="3487095"/>
                <a:ext cx="754752" cy="281630"/>
              </a:xfrm>
              <a:custGeom>
                <a:avLst/>
                <a:gdLst/>
                <a:ahLst/>
                <a:cxnLst/>
                <a:rect l="l" t="t" r="r" b="b"/>
                <a:pathLst>
                  <a:path w="22072" h="8236" extrusionOk="0">
                    <a:moveTo>
                      <a:pt x="8440" y="1"/>
                    </a:moveTo>
                    <a:cubicBezTo>
                      <a:pt x="7922" y="1"/>
                      <a:pt x="7806" y="367"/>
                      <a:pt x="8119" y="857"/>
                    </a:cubicBezTo>
                    <a:cubicBezTo>
                      <a:pt x="8011" y="857"/>
                      <a:pt x="7904" y="866"/>
                      <a:pt x="7806" y="875"/>
                    </a:cubicBezTo>
                    <a:cubicBezTo>
                      <a:pt x="7628" y="813"/>
                      <a:pt x="7449" y="777"/>
                      <a:pt x="7298" y="777"/>
                    </a:cubicBezTo>
                    <a:cubicBezTo>
                      <a:pt x="7039" y="777"/>
                      <a:pt x="6887" y="884"/>
                      <a:pt x="6861" y="1063"/>
                    </a:cubicBezTo>
                    <a:cubicBezTo>
                      <a:pt x="6664" y="1134"/>
                      <a:pt x="6477" y="1214"/>
                      <a:pt x="6316" y="1303"/>
                    </a:cubicBezTo>
                    <a:cubicBezTo>
                      <a:pt x="6192" y="1277"/>
                      <a:pt x="6067" y="1268"/>
                      <a:pt x="5951" y="1268"/>
                    </a:cubicBezTo>
                    <a:cubicBezTo>
                      <a:pt x="5335" y="1268"/>
                      <a:pt x="5184" y="1687"/>
                      <a:pt x="5523" y="2258"/>
                    </a:cubicBezTo>
                    <a:cubicBezTo>
                      <a:pt x="5523" y="2267"/>
                      <a:pt x="5514" y="2276"/>
                      <a:pt x="5514" y="2285"/>
                    </a:cubicBezTo>
                    <a:cubicBezTo>
                      <a:pt x="5342" y="2339"/>
                      <a:pt x="5253" y="2456"/>
                      <a:pt x="5250" y="2618"/>
                    </a:cubicBezTo>
                    <a:lnTo>
                      <a:pt x="5250" y="2618"/>
                    </a:lnTo>
                    <a:cubicBezTo>
                      <a:pt x="5002" y="2449"/>
                      <a:pt x="4738" y="2365"/>
                      <a:pt x="4505" y="2365"/>
                    </a:cubicBezTo>
                    <a:cubicBezTo>
                      <a:pt x="4335" y="2365"/>
                      <a:pt x="4180" y="2410"/>
                      <a:pt x="4059" y="2499"/>
                    </a:cubicBezTo>
                    <a:cubicBezTo>
                      <a:pt x="3997" y="2543"/>
                      <a:pt x="3845" y="2677"/>
                      <a:pt x="3783" y="2989"/>
                    </a:cubicBezTo>
                    <a:cubicBezTo>
                      <a:pt x="3543" y="3093"/>
                      <a:pt x="3345" y="3126"/>
                      <a:pt x="3187" y="3126"/>
                    </a:cubicBezTo>
                    <a:cubicBezTo>
                      <a:pt x="3127" y="3126"/>
                      <a:pt x="3073" y="3122"/>
                      <a:pt x="3025" y="3114"/>
                    </a:cubicBezTo>
                    <a:cubicBezTo>
                      <a:pt x="2807" y="3079"/>
                      <a:pt x="2678" y="2995"/>
                      <a:pt x="2537" y="2995"/>
                    </a:cubicBezTo>
                    <a:cubicBezTo>
                      <a:pt x="2499" y="2995"/>
                      <a:pt x="2460" y="3001"/>
                      <a:pt x="2418" y="3016"/>
                    </a:cubicBezTo>
                    <a:cubicBezTo>
                      <a:pt x="2266" y="3070"/>
                      <a:pt x="2124" y="3221"/>
                      <a:pt x="2124" y="3400"/>
                    </a:cubicBezTo>
                    <a:cubicBezTo>
                      <a:pt x="2115" y="3605"/>
                      <a:pt x="2320" y="3828"/>
                      <a:pt x="2614" y="3864"/>
                    </a:cubicBezTo>
                    <a:cubicBezTo>
                      <a:pt x="2480" y="4024"/>
                      <a:pt x="2391" y="4221"/>
                      <a:pt x="2364" y="4435"/>
                    </a:cubicBezTo>
                    <a:cubicBezTo>
                      <a:pt x="2088" y="4310"/>
                      <a:pt x="1820" y="4230"/>
                      <a:pt x="1597" y="4230"/>
                    </a:cubicBezTo>
                    <a:cubicBezTo>
                      <a:pt x="1142" y="4230"/>
                      <a:pt x="1026" y="4533"/>
                      <a:pt x="1249" y="4943"/>
                    </a:cubicBezTo>
                    <a:cubicBezTo>
                      <a:pt x="1035" y="4863"/>
                      <a:pt x="830" y="4818"/>
                      <a:pt x="661" y="4818"/>
                    </a:cubicBezTo>
                    <a:cubicBezTo>
                      <a:pt x="72" y="4818"/>
                      <a:pt x="0" y="5291"/>
                      <a:pt x="491" y="5871"/>
                    </a:cubicBezTo>
                    <a:cubicBezTo>
                      <a:pt x="527" y="5916"/>
                      <a:pt x="571" y="5951"/>
                      <a:pt x="607" y="5996"/>
                    </a:cubicBezTo>
                    <a:cubicBezTo>
                      <a:pt x="500" y="6433"/>
                      <a:pt x="687" y="7004"/>
                      <a:pt x="1214" y="7637"/>
                    </a:cubicBezTo>
                    <a:cubicBezTo>
                      <a:pt x="1392" y="7843"/>
                      <a:pt x="1597" y="8039"/>
                      <a:pt x="1820" y="8235"/>
                    </a:cubicBezTo>
                    <a:lnTo>
                      <a:pt x="22071" y="8235"/>
                    </a:lnTo>
                    <a:cubicBezTo>
                      <a:pt x="21991" y="7923"/>
                      <a:pt x="21795" y="7566"/>
                      <a:pt x="21482" y="7200"/>
                    </a:cubicBezTo>
                    <a:cubicBezTo>
                      <a:pt x="21018" y="6647"/>
                      <a:pt x="20358" y="6130"/>
                      <a:pt x="19618" y="5719"/>
                    </a:cubicBezTo>
                    <a:cubicBezTo>
                      <a:pt x="19769" y="5532"/>
                      <a:pt x="19689" y="5193"/>
                      <a:pt x="19359" y="4800"/>
                    </a:cubicBezTo>
                    <a:cubicBezTo>
                      <a:pt x="18859" y="4203"/>
                      <a:pt x="17976" y="3730"/>
                      <a:pt x="17388" y="3730"/>
                    </a:cubicBezTo>
                    <a:cubicBezTo>
                      <a:pt x="17182" y="3730"/>
                      <a:pt x="17040" y="3783"/>
                      <a:pt x="16959" y="3882"/>
                    </a:cubicBezTo>
                    <a:cubicBezTo>
                      <a:pt x="16504" y="3623"/>
                      <a:pt x="16040" y="3453"/>
                      <a:pt x="15648" y="3427"/>
                    </a:cubicBezTo>
                    <a:cubicBezTo>
                      <a:pt x="15684" y="3177"/>
                      <a:pt x="15550" y="2820"/>
                      <a:pt x="15220" y="2427"/>
                    </a:cubicBezTo>
                    <a:cubicBezTo>
                      <a:pt x="14560" y="1651"/>
                      <a:pt x="13400" y="1018"/>
                      <a:pt x="12624" y="1018"/>
                    </a:cubicBezTo>
                    <a:cubicBezTo>
                      <a:pt x="12178" y="1018"/>
                      <a:pt x="11955" y="1232"/>
                      <a:pt x="11972" y="1553"/>
                    </a:cubicBezTo>
                    <a:cubicBezTo>
                      <a:pt x="11812" y="1500"/>
                      <a:pt x="11660" y="1446"/>
                      <a:pt x="11509" y="1393"/>
                    </a:cubicBezTo>
                    <a:cubicBezTo>
                      <a:pt x="11170" y="1080"/>
                      <a:pt x="10697" y="848"/>
                      <a:pt x="10367" y="848"/>
                    </a:cubicBezTo>
                    <a:cubicBezTo>
                      <a:pt x="10304" y="848"/>
                      <a:pt x="10260" y="857"/>
                      <a:pt x="10215" y="875"/>
                    </a:cubicBezTo>
                    <a:cubicBezTo>
                      <a:pt x="9706" y="376"/>
                      <a:pt x="8957" y="1"/>
                      <a:pt x="84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1514350" y="3467296"/>
                <a:ext cx="42744" cy="28997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848" extrusionOk="0">
                    <a:moveTo>
                      <a:pt x="268" y="0"/>
                    </a:moveTo>
                    <a:cubicBezTo>
                      <a:pt x="27" y="0"/>
                      <a:pt x="0" y="187"/>
                      <a:pt x="196" y="419"/>
                    </a:cubicBezTo>
                    <a:cubicBezTo>
                      <a:pt x="393" y="660"/>
                      <a:pt x="750" y="848"/>
                      <a:pt x="982" y="848"/>
                    </a:cubicBezTo>
                    <a:cubicBezTo>
                      <a:pt x="1213" y="848"/>
                      <a:pt x="1249" y="660"/>
                      <a:pt x="1053" y="419"/>
                    </a:cubicBezTo>
                    <a:cubicBezTo>
                      <a:pt x="848" y="187"/>
                      <a:pt x="500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1591836" y="3481624"/>
                <a:ext cx="35118" cy="2414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06" extrusionOk="0">
                    <a:moveTo>
                      <a:pt x="214" y="0"/>
                    </a:moveTo>
                    <a:cubicBezTo>
                      <a:pt x="27" y="0"/>
                      <a:pt x="0" y="161"/>
                      <a:pt x="161" y="357"/>
                    </a:cubicBezTo>
                    <a:cubicBezTo>
                      <a:pt x="330" y="545"/>
                      <a:pt x="616" y="705"/>
                      <a:pt x="812" y="705"/>
                    </a:cubicBezTo>
                    <a:cubicBezTo>
                      <a:pt x="999" y="705"/>
                      <a:pt x="1026" y="545"/>
                      <a:pt x="866" y="357"/>
                    </a:cubicBezTo>
                    <a:cubicBezTo>
                      <a:pt x="705" y="161"/>
                      <a:pt x="41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1573507" y="3505731"/>
                <a:ext cx="23834" cy="16174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73" extrusionOk="0">
                    <a:moveTo>
                      <a:pt x="144" y="0"/>
                    </a:moveTo>
                    <a:cubicBezTo>
                      <a:pt x="19" y="0"/>
                      <a:pt x="1" y="107"/>
                      <a:pt x="108" y="232"/>
                    </a:cubicBezTo>
                    <a:cubicBezTo>
                      <a:pt x="224" y="366"/>
                      <a:pt x="411" y="473"/>
                      <a:pt x="545" y="473"/>
                    </a:cubicBezTo>
                    <a:cubicBezTo>
                      <a:pt x="679" y="473"/>
                      <a:pt x="697" y="366"/>
                      <a:pt x="581" y="232"/>
                    </a:cubicBezTo>
                    <a:cubicBezTo>
                      <a:pt x="474" y="107"/>
                      <a:pt x="277" y="0"/>
                      <a:pt x="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58" name="Google Shape;458;p13"/>
            <p:cNvCxnSpPr/>
            <p:nvPr/>
          </p:nvCxnSpPr>
          <p:spPr>
            <a:xfrm>
              <a:off x="6904950" y="5033338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3"/>
            <p:cNvCxnSpPr/>
            <p:nvPr/>
          </p:nvCxnSpPr>
          <p:spPr>
            <a:xfrm>
              <a:off x="1538763" y="484080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3"/>
            <p:cNvCxnSpPr/>
            <p:nvPr/>
          </p:nvCxnSpPr>
          <p:spPr>
            <a:xfrm>
              <a:off x="2614038" y="472431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3"/>
            <p:cNvCxnSpPr/>
            <p:nvPr/>
          </p:nvCxnSpPr>
          <p:spPr>
            <a:xfrm>
              <a:off x="2143125" y="5033350"/>
              <a:ext cx="743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13"/>
            <p:cNvCxnSpPr/>
            <p:nvPr/>
          </p:nvCxnSpPr>
          <p:spPr>
            <a:xfrm>
              <a:off x="6143950" y="4724325"/>
              <a:ext cx="1409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3" name="Google Shape;463;p13"/>
            <p:cNvGrpSpPr/>
            <p:nvPr/>
          </p:nvGrpSpPr>
          <p:grpSpPr>
            <a:xfrm>
              <a:off x="-1734830" y="2711429"/>
              <a:ext cx="3082863" cy="2477345"/>
              <a:chOff x="-1710901" y="2556004"/>
              <a:chExt cx="3082863" cy="2477345"/>
            </a:xfrm>
          </p:grpSpPr>
          <p:sp>
            <p:nvSpPr>
              <p:cNvPr id="464" name="Google Shape;464;p13"/>
              <p:cNvSpPr/>
              <p:nvPr/>
            </p:nvSpPr>
            <p:spPr>
              <a:xfrm>
                <a:off x="-1710901" y="4627150"/>
                <a:ext cx="3082863" cy="406199"/>
              </a:xfrm>
              <a:custGeom>
                <a:avLst/>
                <a:gdLst/>
                <a:ahLst/>
                <a:cxnLst/>
                <a:rect l="l" t="t" r="r" b="b"/>
                <a:pathLst>
                  <a:path w="28111" h="3704" extrusionOk="0">
                    <a:moveTo>
                      <a:pt x="14060" y="1"/>
                    </a:moveTo>
                    <a:cubicBezTo>
                      <a:pt x="6299" y="1"/>
                      <a:pt x="1" y="831"/>
                      <a:pt x="1" y="1857"/>
                    </a:cubicBezTo>
                    <a:cubicBezTo>
                      <a:pt x="1" y="2874"/>
                      <a:pt x="6299" y="3703"/>
                      <a:pt x="14060" y="3703"/>
                    </a:cubicBezTo>
                    <a:cubicBezTo>
                      <a:pt x="21821" y="3703"/>
                      <a:pt x="28111" y="2874"/>
                      <a:pt x="28111" y="1857"/>
                    </a:cubicBezTo>
                    <a:cubicBezTo>
                      <a:pt x="28111" y="831"/>
                      <a:pt x="21821" y="1"/>
                      <a:pt x="14060" y="1"/>
                    </a:cubicBezTo>
                    <a:close/>
                  </a:path>
                </a:pathLst>
              </a:custGeom>
              <a:solidFill>
                <a:srgbClr val="EC9D93">
                  <a:alpha val="4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5" name="Google Shape;465;p13"/>
              <p:cNvGrpSpPr/>
              <p:nvPr/>
            </p:nvGrpSpPr>
            <p:grpSpPr>
              <a:xfrm>
                <a:off x="-1280475" y="2556004"/>
                <a:ext cx="2305139" cy="2314657"/>
                <a:chOff x="2851149" y="1782434"/>
                <a:chExt cx="532229" cy="534415"/>
              </a:xfrm>
            </p:grpSpPr>
            <p:sp>
              <p:nvSpPr>
                <p:cNvPr id="466" name="Google Shape;466;p13"/>
                <p:cNvSpPr/>
                <p:nvPr/>
              </p:nvSpPr>
              <p:spPr>
                <a:xfrm>
                  <a:off x="3205496" y="2044501"/>
                  <a:ext cx="21970" cy="6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215" extrusionOk="0">
                      <a:moveTo>
                        <a:pt x="1" y="0"/>
                      </a:moveTo>
                      <a:lnTo>
                        <a:pt x="1" y="205"/>
                      </a:lnTo>
                      <a:lnTo>
                        <a:pt x="715" y="214"/>
                      </a:lnTo>
                      <a:lnTo>
                        <a:pt x="723" y="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13"/>
                <p:cNvSpPr/>
                <p:nvPr/>
              </p:nvSpPr>
              <p:spPr>
                <a:xfrm>
                  <a:off x="3112122" y="1948669"/>
                  <a:ext cx="84207" cy="4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" h="1633" extrusionOk="0">
                      <a:moveTo>
                        <a:pt x="607" y="0"/>
                      </a:moveTo>
                      <a:cubicBezTo>
                        <a:pt x="402" y="98"/>
                        <a:pt x="205" y="187"/>
                        <a:pt x="0" y="286"/>
                      </a:cubicBezTo>
                      <a:cubicBezTo>
                        <a:pt x="179" y="500"/>
                        <a:pt x="348" y="607"/>
                        <a:pt x="464" y="678"/>
                      </a:cubicBezTo>
                      <a:cubicBezTo>
                        <a:pt x="981" y="955"/>
                        <a:pt x="1419" y="767"/>
                        <a:pt x="2132" y="1071"/>
                      </a:cubicBezTo>
                      <a:cubicBezTo>
                        <a:pt x="2266" y="1124"/>
                        <a:pt x="2364" y="1178"/>
                        <a:pt x="2418" y="1204"/>
                      </a:cubicBezTo>
                      <a:cubicBezTo>
                        <a:pt x="2453" y="1463"/>
                        <a:pt x="2543" y="1633"/>
                        <a:pt x="2614" y="1633"/>
                      </a:cubicBezTo>
                      <a:cubicBezTo>
                        <a:pt x="2685" y="1633"/>
                        <a:pt x="2748" y="1490"/>
                        <a:pt x="2775" y="1320"/>
                      </a:cubicBezTo>
                      <a:cubicBezTo>
                        <a:pt x="2685" y="1213"/>
                        <a:pt x="2587" y="1106"/>
                        <a:pt x="2498" y="999"/>
                      </a:cubicBezTo>
                      <a:cubicBezTo>
                        <a:pt x="1981" y="660"/>
                        <a:pt x="1410" y="339"/>
                        <a:pt x="776" y="71"/>
                      </a:cubicBezTo>
                      <a:cubicBezTo>
                        <a:pt x="714" y="54"/>
                        <a:pt x="660" y="27"/>
                        <a:pt x="607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13"/>
                <p:cNvSpPr/>
                <p:nvPr/>
              </p:nvSpPr>
              <p:spPr>
                <a:xfrm>
                  <a:off x="3073401" y="1897202"/>
                  <a:ext cx="57140" cy="59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1959" extrusionOk="0">
                      <a:moveTo>
                        <a:pt x="420" y="1"/>
                      </a:moveTo>
                      <a:cubicBezTo>
                        <a:pt x="369" y="1"/>
                        <a:pt x="310" y="9"/>
                        <a:pt x="250" y="37"/>
                      </a:cubicBezTo>
                      <a:cubicBezTo>
                        <a:pt x="107" y="99"/>
                        <a:pt x="18" y="242"/>
                        <a:pt x="0" y="411"/>
                      </a:cubicBezTo>
                      <a:cubicBezTo>
                        <a:pt x="107" y="572"/>
                        <a:pt x="223" y="742"/>
                        <a:pt x="357" y="911"/>
                      </a:cubicBezTo>
                      <a:cubicBezTo>
                        <a:pt x="473" y="1054"/>
                        <a:pt x="589" y="1188"/>
                        <a:pt x="696" y="1312"/>
                      </a:cubicBezTo>
                      <a:cubicBezTo>
                        <a:pt x="741" y="1366"/>
                        <a:pt x="794" y="1411"/>
                        <a:pt x="839" y="1464"/>
                      </a:cubicBezTo>
                      <a:cubicBezTo>
                        <a:pt x="1017" y="1643"/>
                        <a:pt x="1187" y="1803"/>
                        <a:pt x="1348" y="1937"/>
                      </a:cubicBezTo>
                      <a:cubicBezTo>
                        <a:pt x="1366" y="1946"/>
                        <a:pt x="1410" y="1958"/>
                        <a:pt x="1468" y="1958"/>
                      </a:cubicBezTo>
                      <a:cubicBezTo>
                        <a:pt x="1520" y="1958"/>
                        <a:pt x="1583" y="1949"/>
                        <a:pt x="1651" y="1919"/>
                      </a:cubicBezTo>
                      <a:cubicBezTo>
                        <a:pt x="1802" y="1857"/>
                        <a:pt x="1865" y="1732"/>
                        <a:pt x="1883" y="1696"/>
                      </a:cubicBezTo>
                      <a:cubicBezTo>
                        <a:pt x="1687" y="1455"/>
                        <a:pt x="1490" y="1205"/>
                        <a:pt x="1294" y="956"/>
                      </a:cubicBezTo>
                      <a:lnTo>
                        <a:pt x="1285" y="947"/>
                      </a:lnTo>
                      <a:cubicBezTo>
                        <a:pt x="1044" y="643"/>
                        <a:pt x="794" y="331"/>
                        <a:pt x="554" y="19"/>
                      </a:cubicBezTo>
                      <a:cubicBezTo>
                        <a:pt x="534" y="14"/>
                        <a:pt x="483" y="1"/>
                        <a:pt x="420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13"/>
                <p:cNvSpPr/>
                <p:nvPr/>
              </p:nvSpPr>
              <p:spPr>
                <a:xfrm>
                  <a:off x="3094522" y="1925636"/>
                  <a:ext cx="18419" cy="16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528" extrusionOk="0">
                      <a:moveTo>
                        <a:pt x="607" y="1"/>
                      </a:moveTo>
                      <a:lnTo>
                        <a:pt x="607" y="1"/>
                      </a:lnTo>
                      <a:cubicBezTo>
                        <a:pt x="607" y="10"/>
                        <a:pt x="598" y="10"/>
                        <a:pt x="589" y="10"/>
                      </a:cubicBezTo>
                      <a:cubicBezTo>
                        <a:pt x="491" y="45"/>
                        <a:pt x="393" y="90"/>
                        <a:pt x="295" y="126"/>
                      </a:cubicBezTo>
                      <a:cubicBezTo>
                        <a:pt x="205" y="206"/>
                        <a:pt x="98" y="295"/>
                        <a:pt x="0" y="375"/>
                      </a:cubicBezTo>
                      <a:cubicBezTo>
                        <a:pt x="45" y="429"/>
                        <a:pt x="98" y="474"/>
                        <a:pt x="143" y="527"/>
                      </a:cubicBezTo>
                      <a:cubicBezTo>
                        <a:pt x="295" y="358"/>
                        <a:pt x="446" y="188"/>
                        <a:pt x="598" y="19"/>
                      </a:cubicBezTo>
                      <a:cubicBezTo>
                        <a:pt x="607" y="19"/>
                        <a:pt x="607" y="10"/>
                        <a:pt x="607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13"/>
                <p:cNvSpPr/>
                <p:nvPr/>
              </p:nvSpPr>
              <p:spPr>
                <a:xfrm>
                  <a:off x="3069881" y="1895442"/>
                  <a:ext cx="43333" cy="4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549" extrusionOk="0">
                      <a:moveTo>
                        <a:pt x="503" y="1"/>
                      </a:moveTo>
                      <a:cubicBezTo>
                        <a:pt x="430" y="1"/>
                        <a:pt x="338" y="15"/>
                        <a:pt x="250" y="68"/>
                      </a:cubicBezTo>
                      <a:cubicBezTo>
                        <a:pt x="81" y="175"/>
                        <a:pt x="0" y="398"/>
                        <a:pt x="45" y="621"/>
                      </a:cubicBezTo>
                      <a:cubicBezTo>
                        <a:pt x="268" y="924"/>
                        <a:pt x="491" y="1237"/>
                        <a:pt x="714" y="1549"/>
                      </a:cubicBezTo>
                      <a:cubicBezTo>
                        <a:pt x="946" y="1362"/>
                        <a:pt x="1187" y="1183"/>
                        <a:pt x="1428" y="996"/>
                      </a:cubicBezTo>
                      <a:cubicBezTo>
                        <a:pt x="1232" y="710"/>
                        <a:pt x="1000" y="416"/>
                        <a:pt x="732" y="130"/>
                      </a:cubicBezTo>
                      <a:cubicBezTo>
                        <a:pt x="696" y="86"/>
                        <a:pt x="661" y="50"/>
                        <a:pt x="625" y="15"/>
                      </a:cubicBezTo>
                      <a:cubicBezTo>
                        <a:pt x="609" y="10"/>
                        <a:pt x="563" y="1"/>
                        <a:pt x="503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3"/>
                <p:cNvSpPr/>
                <p:nvPr/>
              </p:nvSpPr>
              <p:spPr>
                <a:xfrm>
                  <a:off x="3188442" y="2002532"/>
                  <a:ext cx="57170" cy="109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" h="3614" extrusionOk="0">
                      <a:moveTo>
                        <a:pt x="170" y="0"/>
                      </a:moveTo>
                      <a:lnTo>
                        <a:pt x="170" y="36"/>
                      </a:lnTo>
                      <a:cubicBezTo>
                        <a:pt x="420" y="54"/>
                        <a:pt x="563" y="116"/>
                        <a:pt x="608" y="214"/>
                      </a:cubicBezTo>
                      <a:cubicBezTo>
                        <a:pt x="679" y="366"/>
                        <a:pt x="509" y="562"/>
                        <a:pt x="340" y="759"/>
                      </a:cubicBezTo>
                      <a:cubicBezTo>
                        <a:pt x="170" y="964"/>
                        <a:pt x="1" y="1169"/>
                        <a:pt x="54" y="1347"/>
                      </a:cubicBezTo>
                      <a:cubicBezTo>
                        <a:pt x="135" y="1579"/>
                        <a:pt x="572" y="1615"/>
                        <a:pt x="1000" y="1651"/>
                      </a:cubicBezTo>
                      <a:cubicBezTo>
                        <a:pt x="1330" y="1678"/>
                        <a:pt x="1651" y="1704"/>
                        <a:pt x="1687" y="1829"/>
                      </a:cubicBezTo>
                      <a:cubicBezTo>
                        <a:pt x="1714" y="1954"/>
                        <a:pt x="1473" y="2106"/>
                        <a:pt x="1214" y="2257"/>
                      </a:cubicBezTo>
                      <a:cubicBezTo>
                        <a:pt x="893" y="2454"/>
                        <a:pt x="536" y="2677"/>
                        <a:pt x="554" y="2926"/>
                      </a:cubicBezTo>
                      <a:cubicBezTo>
                        <a:pt x="572" y="3194"/>
                        <a:pt x="1009" y="3417"/>
                        <a:pt x="1874" y="3613"/>
                      </a:cubicBezTo>
                      <a:lnTo>
                        <a:pt x="1883" y="3578"/>
                      </a:lnTo>
                      <a:cubicBezTo>
                        <a:pt x="1045" y="3390"/>
                        <a:pt x="608" y="3167"/>
                        <a:pt x="590" y="2926"/>
                      </a:cubicBezTo>
                      <a:cubicBezTo>
                        <a:pt x="572" y="2695"/>
                        <a:pt x="920" y="2480"/>
                        <a:pt x="1232" y="2293"/>
                      </a:cubicBezTo>
                      <a:cubicBezTo>
                        <a:pt x="1509" y="2124"/>
                        <a:pt x="1758" y="1972"/>
                        <a:pt x="1723" y="1820"/>
                      </a:cubicBezTo>
                      <a:cubicBezTo>
                        <a:pt x="1678" y="1669"/>
                        <a:pt x="1366" y="1642"/>
                        <a:pt x="1000" y="1615"/>
                      </a:cubicBezTo>
                      <a:cubicBezTo>
                        <a:pt x="608" y="1579"/>
                        <a:pt x="161" y="1544"/>
                        <a:pt x="90" y="1330"/>
                      </a:cubicBezTo>
                      <a:cubicBezTo>
                        <a:pt x="37" y="1178"/>
                        <a:pt x="206" y="973"/>
                        <a:pt x="376" y="785"/>
                      </a:cubicBezTo>
                      <a:cubicBezTo>
                        <a:pt x="545" y="580"/>
                        <a:pt x="723" y="375"/>
                        <a:pt x="643" y="206"/>
                      </a:cubicBezTo>
                      <a:cubicBezTo>
                        <a:pt x="590" y="90"/>
                        <a:pt x="438" y="18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13"/>
                <p:cNvSpPr/>
                <p:nvPr/>
              </p:nvSpPr>
              <p:spPr>
                <a:xfrm>
                  <a:off x="3102108" y="2040434"/>
                  <a:ext cx="62814" cy="129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4274" extrusionOk="0">
                      <a:moveTo>
                        <a:pt x="1882" y="0"/>
                      </a:moveTo>
                      <a:cubicBezTo>
                        <a:pt x="1642" y="125"/>
                        <a:pt x="1401" y="241"/>
                        <a:pt x="1160" y="366"/>
                      </a:cubicBezTo>
                      <a:cubicBezTo>
                        <a:pt x="1026" y="509"/>
                        <a:pt x="856" y="705"/>
                        <a:pt x="687" y="955"/>
                      </a:cubicBezTo>
                      <a:cubicBezTo>
                        <a:pt x="544" y="1178"/>
                        <a:pt x="348" y="1463"/>
                        <a:pt x="232" y="1829"/>
                      </a:cubicBezTo>
                      <a:cubicBezTo>
                        <a:pt x="36" y="2436"/>
                        <a:pt x="232" y="2686"/>
                        <a:pt x="80" y="3685"/>
                      </a:cubicBezTo>
                      <a:cubicBezTo>
                        <a:pt x="54" y="3881"/>
                        <a:pt x="27" y="4033"/>
                        <a:pt x="0" y="4131"/>
                      </a:cubicBezTo>
                      <a:lnTo>
                        <a:pt x="402" y="4273"/>
                      </a:lnTo>
                      <a:cubicBezTo>
                        <a:pt x="589" y="3631"/>
                        <a:pt x="848" y="2900"/>
                        <a:pt x="1213" y="2132"/>
                      </a:cubicBezTo>
                      <a:cubicBezTo>
                        <a:pt x="1472" y="1570"/>
                        <a:pt x="1749" y="1080"/>
                        <a:pt x="2016" y="643"/>
                      </a:cubicBezTo>
                      <a:cubicBezTo>
                        <a:pt x="2043" y="589"/>
                        <a:pt x="2070" y="518"/>
                        <a:pt x="2070" y="420"/>
                      </a:cubicBezTo>
                      <a:cubicBezTo>
                        <a:pt x="2070" y="188"/>
                        <a:pt x="1918" y="36"/>
                        <a:pt x="1882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3"/>
                <p:cNvSpPr/>
                <p:nvPr/>
              </p:nvSpPr>
              <p:spPr>
                <a:xfrm>
                  <a:off x="3089363" y="2165763"/>
                  <a:ext cx="57959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1330" extrusionOk="0">
                      <a:moveTo>
                        <a:pt x="420" y="1"/>
                      </a:moveTo>
                      <a:cubicBezTo>
                        <a:pt x="340" y="313"/>
                        <a:pt x="224" y="465"/>
                        <a:pt x="135" y="545"/>
                      </a:cubicBezTo>
                      <a:cubicBezTo>
                        <a:pt x="99" y="581"/>
                        <a:pt x="1" y="661"/>
                        <a:pt x="10" y="750"/>
                      </a:cubicBezTo>
                      <a:cubicBezTo>
                        <a:pt x="19" y="804"/>
                        <a:pt x="54" y="839"/>
                        <a:pt x="81" y="866"/>
                      </a:cubicBezTo>
                      <a:lnTo>
                        <a:pt x="1785" y="1330"/>
                      </a:lnTo>
                      <a:cubicBezTo>
                        <a:pt x="1794" y="1330"/>
                        <a:pt x="1847" y="1321"/>
                        <a:pt x="1883" y="1268"/>
                      </a:cubicBezTo>
                      <a:cubicBezTo>
                        <a:pt x="1910" y="1223"/>
                        <a:pt x="1892" y="1160"/>
                        <a:pt x="1847" y="1116"/>
                      </a:cubicBezTo>
                      <a:cubicBezTo>
                        <a:pt x="1749" y="1080"/>
                        <a:pt x="1615" y="1018"/>
                        <a:pt x="1464" y="929"/>
                      </a:cubicBezTo>
                      <a:cubicBezTo>
                        <a:pt x="1321" y="839"/>
                        <a:pt x="1161" y="741"/>
                        <a:pt x="1018" y="554"/>
                      </a:cubicBezTo>
                      <a:cubicBezTo>
                        <a:pt x="955" y="474"/>
                        <a:pt x="875" y="340"/>
                        <a:pt x="822" y="143"/>
                      </a:cubicBezTo>
                      <a:lnTo>
                        <a:pt x="420" y="1"/>
                      </a:lnTo>
                      <a:close/>
                    </a:path>
                  </a:pathLst>
                </a:custGeom>
                <a:solidFill>
                  <a:srgbClr val="C159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13"/>
                <p:cNvSpPr/>
                <p:nvPr/>
              </p:nvSpPr>
              <p:spPr>
                <a:xfrm>
                  <a:off x="3088301" y="2171710"/>
                  <a:ext cx="61995" cy="3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3" h="1188" extrusionOk="0">
                      <a:moveTo>
                        <a:pt x="1008" y="1"/>
                      </a:moveTo>
                      <a:cubicBezTo>
                        <a:pt x="972" y="1"/>
                        <a:pt x="937" y="63"/>
                        <a:pt x="910" y="117"/>
                      </a:cubicBezTo>
                      <a:cubicBezTo>
                        <a:pt x="804" y="289"/>
                        <a:pt x="649" y="368"/>
                        <a:pt x="536" y="368"/>
                      </a:cubicBezTo>
                      <a:cubicBezTo>
                        <a:pt x="497" y="368"/>
                        <a:pt x="463" y="358"/>
                        <a:pt x="437" y="340"/>
                      </a:cubicBezTo>
                      <a:cubicBezTo>
                        <a:pt x="339" y="269"/>
                        <a:pt x="366" y="81"/>
                        <a:pt x="366" y="63"/>
                      </a:cubicBezTo>
                      <a:lnTo>
                        <a:pt x="366" y="63"/>
                      </a:lnTo>
                      <a:cubicBezTo>
                        <a:pt x="294" y="126"/>
                        <a:pt x="187" y="233"/>
                        <a:pt x="107" y="385"/>
                      </a:cubicBezTo>
                      <a:cubicBezTo>
                        <a:pt x="45" y="492"/>
                        <a:pt x="18" y="581"/>
                        <a:pt x="0" y="661"/>
                      </a:cubicBezTo>
                      <a:cubicBezTo>
                        <a:pt x="678" y="840"/>
                        <a:pt x="1347" y="1009"/>
                        <a:pt x="2025" y="1187"/>
                      </a:cubicBezTo>
                      <a:cubicBezTo>
                        <a:pt x="2034" y="1134"/>
                        <a:pt x="2043" y="1054"/>
                        <a:pt x="2016" y="973"/>
                      </a:cubicBezTo>
                      <a:cubicBezTo>
                        <a:pt x="1972" y="857"/>
                        <a:pt x="1882" y="804"/>
                        <a:pt x="1722" y="706"/>
                      </a:cubicBezTo>
                      <a:cubicBezTo>
                        <a:pt x="1410" y="509"/>
                        <a:pt x="1258" y="411"/>
                        <a:pt x="1196" y="322"/>
                      </a:cubicBezTo>
                      <a:cubicBezTo>
                        <a:pt x="1088" y="162"/>
                        <a:pt x="1080" y="1"/>
                        <a:pt x="10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13"/>
                <p:cNvSpPr/>
                <p:nvPr/>
              </p:nvSpPr>
              <p:spPr>
                <a:xfrm>
                  <a:off x="3100197" y="2186550"/>
                  <a:ext cx="4097" cy="3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21" extrusionOk="0">
                      <a:moveTo>
                        <a:pt x="63" y="0"/>
                      </a:moveTo>
                      <a:cubicBezTo>
                        <a:pt x="37" y="0"/>
                        <a:pt x="17" y="18"/>
                        <a:pt x="10" y="47"/>
                      </a:cubicBezTo>
                      <a:cubicBezTo>
                        <a:pt x="1" y="74"/>
                        <a:pt x="18" y="110"/>
                        <a:pt x="45" y="119"/>
                      </a:cubicBezTo>
                      <a:cubicBezTo>
                        <a:pt x="51" y="120"/>
                        <a:pt x="57" y="121"/>
                        <a:pt x="63" y="121"/>
                      </a:cubicBezTo>
                      <a:cubicBezTo>
                        <a:pt x="92" y="121"/>
                        <a:pt x="118" y="104"/>
                        <a:pt x="126" y="74"/>
                      </a:cubicBezTo>
                      <a:cubicBezTo>
                        <a:pt x="134" y="47"/>
                        <a:pt x="108" y="12"/>
                        <a:pt x="81" y="3"/>
                      </a:cubicBezTo>
                      <a:cubicBezTo>
                        <a:pt x="75" y="1"/>
                        <a:pt x="69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13"/>
                <p:cNvSpPr/>
                <p:nvPr/>
              </p:nvSpPr>
              <p:spPr>
                <a:xfrm>
                  <a:off x="3059867" y="2000894"/>
                  <a:ext cx="99380" cy="66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2187" extrusionOk="0">
                      <a:moveTo>
                        <a:pt x="0" y="1"/>
                      </a:moveTo>
                      <a:cubicBezTo>
                        <a:pt x="9" y="54"/>
                        <a:pt x="18" y="108"/>
                        <a:pt x="27" y="161"/>
                      </a:cubicBezTo>
                      <a:cubicBezTo>
                        <a:pt x="125" y="697"/>
                        <a:pt x="214" y="1223"/>
                        <a:pt x="313" y="1749"/>
                      </a:cubicBezTo>
                      <a:cubicBezTo>
                        <a:pt x="322" y="1758"/>
                        <a:pt x="339" y="1767"/>
                        <a:pt x="348" y="1776"/>
                      </a:cubicBezTo>
                      <a:cubicBezTo>
                        <a:pt x="661" y="1937"/>
                        <a:pt x="919" y="2017"/>
                        <a:pt x="1107" y="2053"/>
                      </a:cubicBezTo>
                      <a:cubicBezTo>
                        <a:pt x="1142" y="2062"/>
                        <a:pt x="1178" y="2071"/>
                        <a:pt x="1214" y="2079"/>
                      </a:cubicBezTo>
                      <a:cubicBezTo>
                        <a:pt x="1410" y="2115"/>
                        <a:pt x="1678" y="2133"/>
                        <a:pt x="2596" y="2169"/>
                      </a:cubicBezTo>
                      <a:cubicBezTo>
                        <a:pt x="2766" y="2178"/>
                        <a:pt x="2918" y="2186"/>
                        <a:pt x="3016" y="2186"/>
                      </a:cubicBezTo>
                      <a:cubicBezTo>
                        <a:pt x="3105" y="1892"/>
                        <a:pt x="3185" y="1598"/>
                        <a:pt x="3274" y="1303"/>
                      </a:cubicBezTo>
                      <a:cubicBezTo>
                        <a:pt x="2953" y="1098"/>
                        <a:pt x="2587" y="875"/>
                        <a:pt x="2159" y="679"/>
                      </a:cubicBezTo>
                      <a:cubicBezTo>
                        <a:pt x="2115" y="661"/>
                        <a:pt x="2070" y="634"/>
                        <a:pt x="2025" y="616"/>
                      </a:cubicBezTo>
                      <a:cubicBezTo>
                        <a:pt x="1267" y="277"/>
                        <a:pt x="562" y="99"/>
                        <a:pt x="0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13"/>
                <p:cNvSpPr/>
                <p:nvPr/>
              </p:nvSpPr>
              <p:spPr>
                <a:xfrm>
                  <a:off x="3020053" y="2000894"/>
                  <a:ext cx="101292" cy="69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303" extrusionOk="0">
                      <a:moveTo>
                        <a:pt x="1312" y="1"/>
                      </a:moveTo>
                      <a:cubicBezTo>
                        <a:pt x="1312" y="19"/>
                        <a:pt x="1321" y="45"/>
                        <a:pt x="1321" y="72"/>
                      </a:cubicBezTo>
                      <a:cubicBezTo>
                        <a:pt x="1330" y="99"/>
                        <a:pt x="1330" y="135"/>
                        <a:pt x="1339" y="161"/>
                      </a:cubicBezTo>
                      <a:cubicBezTo>
                        <a:pt x="1295" y="144"/>
                        <a:pt x="1241" y="126"/>
                        <a:pt x="1179" y="108"/>
                      </a:cubicBezTo>
                      <a:cubicBezTo>
                        <a:pt x="1077" y="81"/>
                        <a:pt x="974" y="68"/>
                        <a:pt x="873" y="68"/>
                      </a:cubicBezTo>
                      <a:cubicBezTo>
                        <a:pt x="670" y="68"/>
                        <a:pt x="474" y="120"/>
                        <a:pt x="313" y="215"/>
                      </a:cubicBezTo>
                      <a:cubicBezTo>
                        <a:pt x="206" y="358"/>
                        <a:pt x="117" y="536"/>
                        <a:pt x="81" y="750"/>
                      </a:cubicBezTo>
                      <a:cubicBezTo>
                        <a:pt x="1" y="1134"/>
                        <a:pt x="126" y="1446"/>
                        <a:pt x="233" y="1651"/>
                      </a:cubicBezTo>
                      <a:cubicBezTo>
                        <a:pt x="563" y="1955"/>
                        <a:pt x="956" y="2008"/>
                        <a:pt x="1009" y="2008"/>
                      </a:cubicBezTo>
                      <a:cubicBezTo>
                        <a:pt x="1419" y="2106"/>
                        <a:pt x="1830" y="2204"/>
                        <a:pt x="2240" y="2302"/>
                      </a:cubicBezTo>
                      <a:cubicBezTo>
                        <a:pt x="2312" y="2249"/>
                        <a:pt x="2410" y="2178"/>
                        <a:pt x="2526" y="2079"/>
                      </a:cubicBezTo>
                      <a:cubicBezTo>
                        <a:pt x="2624" y="1990"/>
                        <a:pt x="2722" y="1892"/>
                        <a:pt x="2829" y="1758"/>
                      </a:cubicBezTo>
                      <a:cubicBezTo>
                        <a:pt x="2900" y="1669"/>
                        <a:pt x="2972" y="1562"/>
                        <a:pt x="3034" y="1446"/>
                      </a:cubicBezTo>
                      <a:cubicBezTo>
                        <a:pt x="3221" y="1134"/>
                        <a:pt x="3302" y="839"/>
                        <a:pt x="3337" y="616"/>
                      </a:cubicBezTo>
                      <a:cubicBezTo>
                        <a:pt x="2579" y="277"/>
                        <a:pt x="1874" y="99"/>
                        <a:pt x="13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3"/>
                <p:cNvSpPr/>
                <p:nvPr/>
              </p:nvSpPr>
              <p:spPr>
                <a:xfrm>
                  <a:off x="3029278" y="1876112"/>
                  <a:ext cx="78806" cy="178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5871" extrusionOk="0">
                      <a:moveTo>
                        <a:pt x="1811" y="0"/>
                      </a:moveTo>
                      <a:lnTo>
                        <a:pt x="1071" y="946"/>
                      </a:lnTo>
                      <a:cubicBezTo>
                        <a:pt x="964" y="1062"/>
                        <a:pt x="812" y="1267"/>
                        <a:pt x="723" y="1544"/>
                      </a:cubicBezTo>
                      <a:cubicBezTo>
                        <a:pt x="571" y="2007"/>
                        <a:pt x="723" y="2320"/>
                        <a:pt x="714" y="2909"/>
                      </a:cubicBezTo>
                      <a:cubicBezTo>
                        <a:pt x="714" y="3149"/>
                        <a:pt x="678" y="3506"/>
                        <a:pt x="544" y="3934"/>
                      </a:cubicBezTo>
                      <a:cubicBezTo>
                        <a:pt x="357" y="4059"/>
                        <a:pt x="179" y="4175"/>
                        <a:pt x="0" y="4300"/>
                      </a:cubicBezTo>
                      <a:lnTo>
                        <a:pt x="1124" y="5870"/>
                      </a:lnTo>
                      <a:cubicBezTo>
                        <a:pt x="1196" y="5799"/>
                        <a:pt x="1312" y="5692"/>
                        <a:pt x="1410" y="5540"/>
                      </a:cubicBezTo>
                      <a:cubicBezTo>
                        <a:pt x="1535" y="5335"/>
                        <a:pt x="1579" y="5157"/>
                        <a:pt x="1633" y="4934"/>
                      </a:cubicBezTo>
                      <a:cubicBezTo>
                        <a:pt x="1704" y="4666"/>
                        <a:pt x="1785" y="4398"/>
                        <a:pt x="1838" y="4122"/>
                      </a:cubicBezTo>
                      <a:cubicBezTo>
                        <a:pt x="1909" y="3774"/>
                        <a:pt x="2097" y="3230"/>
                        <a:pt x="2596" y="2427"/>
                      </a:cubicBezTo>
                      <a:lnTo>
                        <a:pt x="2168" y="1258"/>
                      </a:lnTo>
                      <a:cubicBezTo>
                        <a:pt x="2132" y="1214"/>
                        <a:pt x="2008" y="1017"/>
                        <a:pt x="2034" y="750"/>
                      </a:cubicBezTo>
                      <a:cubicBezTo>
                        <a:pt x="2034" y="714"/>
                        <a:pt x="2043" y="678"/>
                        <a:pt x="2052" y="652"/>
                      </a:cubicBezTo>
                      <a:cubicBezTo>
                        <a:pt x="2097" y="455"/>
                        <a:pt x="2213" y="330"/>
                        <a:pt x="2248" y="286"/>
                      </a:cubicBezTo>
                      <a:cubicBezTo>
                        <a:pt x="2186" y="250"/>
                        <a:pt x="2132" y="214"/>
                        <a:pt x="2079" y="179"/>
                      </a:cubicBezTo>
                      <a:cubicBezTo>
                        <a:pt x="1990" y="116"/>
                        <a:pt x="1900" y="54"/>
                        <a:pt x="1811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3"/>
                <p:cNvSpPr/>
                <p:nvPr/>
              </p:nvSpPr>
              <p:spPr>
                <a:xfrm>
                  <a:off x="3087755" y="1881513"/>
                  <a:ext cx="9771" cy="14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474" extrusionOk="0">
                      <a:moveTo>
                        <a:pt x="134" y="1"/>
                      </a:moveTo>
                      <a:cubicBezTo>
                        <a:pt x="27" y="54"/>
                        <a:pt x="0" y="233"/>
                        <a:pt x="81" y="393"/>
                      </a:cubicBezTo>
                      <a:cubicBezTo>
                        <a:pt x="89" y="420"/>
                        <a:pt x="107" y="447"/>
                        <a:pt x="125" y="474"/>
                      </a:cubicBezTo>
                      <a:cubicBezTo>
                        <a:pt x="170" y="277"/>
                        <a:pt x="286" y="152"/>
                        <a:pt x="321" y="108"/>
                      </a:cubicBezTo>
                      <a:lnTo>
                        <a:pt x="1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3"/>
                <p:cNvSpPr/>
                <p:nvPr/>
              </p:nvSpPr>
              <p:spPr>
                <a:xfrm>
                  <a:off x="3069608" y="1831261"/>
                  <a:ext cx="50373" cy="58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1939" extrusionOk="0">
                      <a:moveTo>
                        <a:pt x="796" y="0"/>
                      </a:moveTo>
                      <a:cubicBezTo>
                        <a:pt x="590" y="0"/>
                        <a:pt x="383" y="68"/>
                        <a:pt x="250" y="229"/>
                      </a:cubicBezTo>
                      <a:cubicBezTo>
                        <a:pt x="1" y="533"/>
                        <a:pt x="125" y="1023"/>
                        <a:pt x="277" y="1184"/>
                      </a:cubicBezTo>
                      <a:cubicBezTo>
                        <a:pt x="304" y="1211"/>
                        <a:pt x="384" y="1291"/>
                        <a:pt x="447" y="1416"/>
                      </a:cubicBezTo>
                      <a:cubicBezTo>
                        <a:pt x="491" y="1496"/>
                        <a:pt x="509" y="1576"/>
                        <a:pt x="518" y="1630"/>
                      </a:cubicBezTo>
                      <a:cubicBezTo>
                        <a:pt x="661" y="1719"/>
                        <a:pt x="795" y="1791"/>
                        <a:pt x="902" y="1844"/>
                      </a:cubicBezTo>
                      <a:cubicBezTo>
                        <a:pt x="928" y="1862"/>
                        <a:pt x="1071" y="1924"/>
                        <a:pt x="1241" y="1933"/>
                      </a:cubicBezTo>
                      <a:cubicBezTo>
                        <a:pt x="1255" y="1936"/>
                        <a:pt x="1271" y="1938"/>
                        <a:pt x="1287" y="1938"/>
                      </a:cubicBezTo>
                      <a:cubicBezTo>
                        <a:pt x="1319" y="1938"/>
                        <a:pt x="1351" y="1930"/>
                        <a:pt x="1374" y="1906"/>
                      </a:cubicBezTo>
                      <a:cubicBezTo>
                        <a:pt x="1428" y="1853"/>
                        <a:pt x="1419" y="1791"/>
                        <a:pt x="1419" y="1782"/>
                      </a:cubicBezTo>
                      <a:cubicBezTo>
                        <a:pt x="1428" y="1773"/>
                        <a:pt x="1437" y="1764"/>
                        <a:pt x="1437" y="1764"/>
                      </a:cubicBezTo>
                      <a:cubicBezTo>
                        <a:pt x="1441" y="1762"/>
                        <a:pt x="1444" y="1761"/>
                        <a:pt x="1448" y="1761"/>
                      </a:cubicBezTo>
                      <a:cubicBezTo>
                        <a:pt x="1459" y="1761"/>
                        <a:pt x="1470" y="1766"/>
                        <a:pt x="1483" y="1766"/>
                      </a:cubicBezTo>
                      <a:cubicBezTo>
                        <a:pt x="1488" y="1766"/>
                        <a:pt x="1494" y="1766"/>
                        <a:pt x="1499" y="1764"/>
                      </a:cubicBezTo>
                      <a:cubicBezTo>
                        <a:pt x="1517" y="1755"/>
                        <a:pt x="1544" y="1728"/>
                        <a:pt x="1535" y="1701"/>
                      </a:cubicBezTo>
                      <a:cubicBezTo>
                        <a:pt x="1535" y="1683"/>
                        <a:pt x="1526" y="1675"/>
                        <a:pt x="1517" y="1675"/>
                      </a:cubicBezTo>
                      <a:cubicBezTo>
                        <a:pt x="1526" y="1675"/>
                        <a:pt x="1571" y="1666"/>
                        <a:pt x="1588" y="1621"/>
                      </a:cubicBezTo>
                      <a:cubicBezTo>
                        <a:pt x="1597" y="1603"/>
                        <a:pt x="1597" y="1594"/>
                        <a:pt x="1588" y="1576"/>
                      </a:cubicBezTo>
                      <a:cubicBezTo>
                        <a:pt x="1580" y="1559"/>
                        <a:pt x="1571" y="1541"/>
                        <a:pt x="1562" y="1514"/>
                      </a:cubicBezTo>
                      <a:cubicBezTo>
                        <a:pt x="1508" y="1353"/>
                        <a:pt x="1535" y="1193"/>
                        <a:pt x="1571" y="1130"/>
                      </a:cubicBezTo>
                      <a:cubicBezTo>
                        <a:pt x="1571" y="1121"/>
                        <a:pt x="1588" y="1095"/>
                        <a:pt x="1606" y="1050"/>
                      </a:cubicBezTo>
                      <a:cubicBezTo>
                        <a:pt x="1615" y="1041"/>
                        <a:pt x="1615" y="1023"/>
                        <a:pt x="1624" y="1005"/>
                      </a:cubicBezTo>
                      <a:cubicBezTo>
                        <a:pt x="1660" y="898"/>
                        <a:pt x="1651" y="800"/>
                        <a:pt x="1642" y="747"/>
                      </a:cubicBezTo>
                      <a:cubicBezTo>
                        <a:pt x="1633" y="604"/>
                        <a:pt x="1580" y="497"/>
                        <a:pt x="1544" y="426"/>
                      </a:cubicBezTo>
                      <a:cubicBezTo>
                        <a:pt x="1499" y="345"/>
                        <a:pt x="1410" y="211"/>
                        <a:pt x="1258" y="122"/>
                      </a:cubicBezTo>
                      <a:cubicBezTo>
                        <a:pt x="1134" y="46"/>
                        <a:pt x="965" y="0"/>
                        <a:pt x="796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3115096" y="1865824"/>
                  <a:ext cx="5705" cy="1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349" extrusionOk="0">
                      <a:moveTo>
                        <a:pt x="54" y="0"/>
                      </a:moveTo>
                      <a:cubicBezTo>
                        <a:pt x="36" y="63"/>
                        <a:pt x="18" y="116"/>
                        <a:pt x="0" y="170"/>
                      </a:cubicBezTo>
                      <a:lnTo>
                        <a:pt x="27" y="348"/>
                      </a:lnTo>
                      <a:cubicBezTo>
                        <a:pt x="36" y="339"/>
                        <a:pt x="54" y="330"/>
                        <a:pt x="72" y="321"/>
                      </a:cubicBezTo>
                      <a:cubicBezTo>
                        <a:pt x="89" y="321"/>
                        <a:pt x="99" y="325"/>
                        <a:pt x="109" y="325"/>
                      </a:cubicBezTo>
                      <a:cubicBezTo>
                        <a:pt x="114" y="325"/>
                        <a:pt x="119" y="324"/>
                        <a:pt x="125" y="321"/>
                      </a:cubicBezTo>
                      <a:cubicBezTo>
                        <a:pt x="134" y="321"/>
                        <a:pt x="152" y="313"/>
                        <a:pt x="170" y="295"/>
                      </a:cubicBezTo>
                      <a:cubicBezTo>
                        <a:pt x="170" y="286"/>
                        <a:pt x="188" y="268"/>
                        <a:pt x="188" y="241"/>
                      </a:cubicBezTo>
                      <a:cubicBezTo>
                        <a:pt x="179" y="205"/>
                        <a:pt x="152" y="188"/>
                        <a:pt x="143" y="179"/>
                      </a:cubicBezTo>
                      <a:cubicBezTo>
                        <a:pt x="116" y="152"/>
                        <a:pt x="89" y="107"/>
                        <a:pt x="54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3108875" y="1862851"/>
                  <a:ext cx="8952" cy="2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90" extrusionOk="0">
                      <a:moveTo>
                        <a:pt x="152" y="0"/>
                      </a:moveTo>
                      <a:cubicBezTo>
                        <a:pt x="80" y="9"/>
                        <a:pt x="27" y="45"/>
                        <a:pt x="9" y="72"/>
                      </a:cubicBezTo>
                      <a:cubicBezTo>
                        <a:pt x="0" y="72"/>
                        <a:pt x="0" y="80"/>
                        <a:pt x="9" y="80"/>
                      </a:cubicBezTo>
                      <a:cubicBezTo>
                        <a:pt x="9" y="89"/>
                        <a:pt x="9" y="89"/>
                        <a:pt x="18" y="89"/>
                      </a:cubicBezTo>
                      <a:cubicBezTo>
                        <a:pt x="18" y="89"/>
                        <a:pt x="18" y="89"/>
                        <a:pt x="27" y="80"/>
                      </a:cubicBezTo>
                      <a:cubicBezTo>
                        <a:pt x="45" y="63"/>
                        <a:pt x="89" y="27"/>
                        <a:pt x="152" y="27"/>
                      </a:cubicBezTo>
                      <a:cubicBezTo>
                        <a:pt x="214" y="27"/>
                        <a:pt x="259" y="45"/>
                        <a:pt x="277" y="54"/>
                      </a:cubicBezTo>
                      <a:cubicBezTo>
                        <a:pt x="281" y="58"/>
                        <a:pt x="286" y="60"/>
                        <a:pt x="289" y="60"/>
                      </a:cubicBezTo>
                      <a:cubicBezTo>
                        <a:pt x="292" y="60"/>
                        <a:pt x="294" y="58"/>
                        <a:pt x="294" y="54"/>
                      </a:cubicBezTo>
                      <a:cubicBezTo>
                        <a:pt x="294" y="45"/>
                        <a:pt x="294" y="45"/>
                        <a:pt x="294" y="36"/>
                      </a:cubicBezTo>
                      <a:cubicBezTo>
                        <a:pt x="268" y="27"/>
                        <a:pt x="214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3112911" y="1863063"/>
                  <a:ext cx="4097" cy="5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65" extrusionOk="0">
                      <a:moveTo>
                        <a:pt x="81" y="1"/>
                      </a:moveTo>
                      <a:cubicBezTo>
                        <a:pt x="56" y="1"/>
                        <a:pt x="26" y="33"/>
                        <a:pt x="10" y="73"/>
                      </a:cubicBezTo>
                      <a:cubicBezTo>
                        <a:pt x="1" y="118"/>
                        <a:pt x="19" y="154"/>
                        <a:pt x="46" y="163"/>
                      </a:cubicBezTo>
                      <a:cubicBezTo>
                        <a:pt x="49" y="164"/>
                        <a:pt x="53" y="164"/>
                        <a:pt x="56" y="164"/>
                      </a:cubicBezTo>
                      <a:cubicBezTo>
                        <a:pt x="81" y="164"/>
                        <a:pt x="110" y="139"/>
                        <a:pt x="126" y="100"/>
                      </a:cubicBezTo>
                      <a:cubicBezTo>
                        <a:pt x="135" y="56"/>
                        <a:pt x="117" y="11"/>
                        <a:pt x="90" y="2"/>
                      </a:cubicBezTo>
                      <a:cubicBezTo>
                        <a:pt x="87" y="1"/>
                        <a:pt x="84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3"/>
                <p:cNvSpPr/>
                <p:nvPr/>
              </p:nvSpPr>
              <p:spPr>
                <a:xfrm>
                  <a:off x="3111030" y="1880178"/>
                  <a:ext cx="3550" cy="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63" extrusionOk="0">
                      <a:moveTo>
                        <a:pt x="9" y="0"/>
                      </a:moveTo>
                      <a:cubicBezTo>
                        <a:pt x="0" y="9"/>
                        <a:pt x="0" y="9"/>
                        <a:pt x="9" y="18"/>
                      </a:cubicBezTo>
                      <a:cubicBezTo>
                        <a:pt x="9" y="27"/>
                        <a:pt x="18" y="45"/>
                        <a:pt x="36" y="54"/>
                      </a:cubicBezTo>
                      <a:cubicBezTo>
                        <a:pt x="54" y="63"/>
                        <a:pt x="72" y="63"/>
                        <a:pt x="81" y="63"/>
                      </a:cubicBezTo>
                      <a:lnTo>
                        <a:pt x="108" y="63"/>
                      </a:lnTo>
                      <a:cubicBezTo>
                        <a:pt x="116" y="54"/>
                        <a:pt x="116" y="54"/>
                        <a:pt x="116" y="45"/>
                      </a:cubicBezTo>
                      <a:cubicBezTo>
                        <a:pt x="116" y="36"/>
                        <a:pt x="108" y="36"/>
                        <a:pt x="108" y="36"/>
                      </a:cubicBezTo>
                      <a:cubicBezTo>
                        <a:pt x="102" y="36"/>
                        <a:pt x="88" y="40"/>
                        <a:pt x="71" y="40"/>
                      </a:cubicBezTo>
                      <a:cubicBezTo>
                        <a:pt x="63" y="40"/>
                        <a:pt x="54" y="39"/>
                        <a:pt x="45" y="36"/>
                      </a:cubicBezTo>
                      <a:cubicBezTo>
                        <a:pt x="36" y="27"/>
                        <a:pt x="27" y="18"/>
                        <a:pt x="27" y="9"/>
                      </a:cubicBezTo>
                      <a:cubicBezTo>
                        <a:pt x="18" y="0"/>
                        <a:pt x="18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3"/>
                <p:cNvSpPr/>
                <p:nvPr/>
              </p:nvSpPr>
              <p:spPr>
                <a:xfrm>
                  <a:off x="3113185" y="1878661"/>
                  <a:ext cx="4916" cy="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15" extrusionOk="0">
                      <a:moveTo>
                        <a:pt x="132" y="1"/>
                      </a:moveTo>
                      <a:cubicBezTo>
                        <a:pt x="112" y="1"/>
                        <a:pt x="82" y="30"/>
                        <a:pt x="45" y="59"/>
                      </a:cubicBezTo>
                      <a:cubicBezTo>
                        <a:pt x="28" y="77"/>
                        <a:pt x="10" y="86"/>
                        <a:pt x="1" y="95"/>
                      </a:cubicBezTo>
                      <a:cubicBezTo>
                        <a:pt x="15" y="102"/>
                        <a:pt x="36" y="115"/>
                        <a:pt x="62" y="115"/>
                      </a:cubicBezTo>
                      <a:cubicBezTo>
                        <a:pt x="68" y="115"/>
                        <a:pt x="74" y="114"/>
                        <a:pt x="81" y="113"/>
                      </a:cubicBezTo>
                      <a:cubicBezTo>
                        <a:pt x="81" y="113"/>
                        <a:pt x="144" y="95"/>
                        <a:pt x="152" y="50"/>
                      </a:cubicBezTo>
                      <a:cubicBezTo>
                        <a:pt x="161" y="32"/>
                        <a:pt x="161" y="5"/>
                        <a:pt x="144" y="5"/>
                      </a:cubicBezTo>
                      <a:cubicBezTo>
                        <a:pt x="140" y="2"/>
                        <a:pt x="136" y="1"/>
                        <a:pt x="132" y="1"/>
                      </a:cubicBezTo>
                      <a:close/>
                    </a:path>
                  </a:pathLst>
                </a:custGeom>
                <a:solidFill>
                  <a:srgbClr val="7C38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3"/>
                <p:cNvSpPr/>
                <p:nvPr/>
              </p:nvSpPr>
              <p:spPr>
                <a:xfrm>
                  <a:off x="3117524" y="1857692"/>
                  <a:ext cx="1912" cy="3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99" extrusionOk="0">
                      <a:moveTo>
                        <a:pt x="1" y="1"/>
                      </a:moveTo>
                      <a:lnTo>
                        <a:pt x="45" y="99"/>
                      </a:lnTo>
                      <a:cubicBezTo>
                        <a:pt x="54" y="90"/>
                        <a:pt x="63" y="63"/>
                        <a:pt x="45" y="45"/>
                      </a:cubicBezTo>
                      <a:cubicBezTo>
                        <a:pt x="36" y="10"/>
                        <a:pt x="9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3"/>
                <p:cNvSpPr/>
                <p:nvPr/>
              </p:nvSpPr>
              <p:spPr>
                <a:xfrm>
                  <a:off x="3107510" y="1857024"/>
                  <a:ext cx="11137" cy="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08" extrusionOk="0">
                      <a:moveTo>
                        <a:pt x="188" y="0"/>
                      </a:moveTo>
                      <a:cubicBezTo>
                        <a:pt x="133" y="0"/>
                        <a:pt x="72" y="13"/>
                        <a:pt x="27" y="58"/>
                      </a:cubicBezTo>
                      <a:cubicBezTo>
                        <a:pt x="18" y="67"/>
                        <a:pt x="9" y="76"/>
                        <a:pt x="0" y="94"/>
                      </a:cubicBezTo>
                      <a:cubicBezTo>
                        <a:pt x="27" y="81"/>
                        <a:pt x="67" y="73"/>
                        <a:pt x="115" y="73"/>
                      </a:cubicBezTo>
                      <a:cubicBezTo>
                        <a:pt x="132" y="73"/>
                        <a:pt x="151" y="74"/>
                        <a:pt x="170" y="76"/>
                      </a:cubicBezTo>
                      <a:cubicBezTo>
                        <a:pt x="249" y="83"/>
                        <a:pt x="316" y="108"/>
                        <a:pt x="344" y="108"/>
                      </a:cubicBezTo>
                      <a:cubicBezTo>
                        <a:pt x="351" y="108"/>
                        <a:pt x="356" y="106"/>
                        <a:pt x="357" y="103"/>
                      </a:cubicBezTo>
                      <a:cubicBezTo>
                        <a:pt x="366" y="103"/>
                        <a:pt x="357" y="94"/>
                        <a:pt x="348" y="67"/>
                      </a:cubicBezTo>
                      <a:cubicBezTo>
                        <a:pt x="339" y="49"/>
                        <a:pt x="331" y="32"/>
                        <a:pt x="322" y="23"/>
                      </a:cubicBezTo>
                      <a:cubicBezTo>
                        <a:pt x="307" y="18"/>
                        <a:pt x="251" y="0"/>
                        <a:pt x="1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3"/>
                <p:cNvSpPr/>
                <p:nvPr/>
              </p:nvSpPr>
              <p:spPr>
                <a:xfrm>
                  <a:off x="3111030" y="1883698"/>
                  <a:ext cx="2458" cy="1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36" extrusionOk="0">
                      <a:moveTo>
                        <a:pt x="18" y="0"/>
                      </a:moveTo>
                      <a:cubicBezTo>
                        <a:pt x="18" y="0"/>
                        <a:pt x="9" y="0"/>
                        <a:pt x="9" y="9"/>
                      </a:cubicBezTo>
                      <a:cubicBezTo>
                        <a:pt x="0" y="9"/>
                        <a:pt x="9" y="18"/>
                        <a:pt x="9" y="18"/>
                      </a:cubicBezTo>
                      <a:cubicBezTo>
                        <a:pt x="9" y="18"/>
                        <a:pt x="63" y="36"/>
                        <a:pt x="72" y="36"/>
                      </a:cubicBezTo>
                      <a:cubicBezTo>
                        <a:pt x="72" y="36"/>
                        <a:pt x="81" y="36"/>
                        <a:pt x="81" y="27"/>
                      </a:cubicBezTo>
                      <a:cubicBezTo>
                        <a:pt x="81" y="27"/>
                        <a:pt x="81" y="18"/>
                        <a:pt x="72" y="18"/>
                      </a:cubicBez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3"/>
                <p:cNvSpPr/>
                <p:nvPr/>
              </p:nvSpPr>
              <p:spPr>
                <a:xfrm>
                  <a:off x="3091275" y="1858754"/>
                  <a:ext cx="10864" cy="13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450" extrusionOk="0">
                      <a:moveTo>
                        <a:pt x="202" y="1"/>
                      </a:moveTo>
                      <a:cubicBezTo>
                        <a:pt x="117" y="1"/>
                        <a:pt x="35" y="87"/>
                        <a:pt x="18" y="207"/>
                      </a:cubicBezTo>
                      <a:cubicBezTo>
                        <a:pt x="0" y="322"/>
                        <a:pt x="63" y="438"/>
                        <a:pt x="152" y="447"/>
                      </a:cubicBezTo>
                      <a:cubicBezTo>
                        <a:pt x="159" y="449"/>
                        <a:pt x="166" y="449"/>
                        <a:pt x="173" y="449"/>
                      </a:cubicBezTo>
                      <a:cubicBezTo>
                        <a:pt x="255" y="449"/>
                        <a:pt x="332" y="358"/>
                        <a:pt x="348" y="251"/>
                      </a:cubicBezTo>
                      <a:cubicBezTo>
                        <a:pt x="357" y="126"/>
                        <a:pt x="304" y="19"/>
                        <a:pt x="214" y="1"/>
                      </a:cubicBezTo>
                      <a:cubicBezTo>
                        <a:pt x="210" y="1"/>
                        <a:pt x="206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3"/>
                <p:cNvSpPr/>
                <p:nvPr/>
              </p:nvSpPr>
              <p:spPr>
                <a:xfrm>
                  <a:off x="3091821" y="1868525"/>
                  <a:ext cx="6797" cy="4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135" extrusionOk="0">
                      <a:moveTo>
                        <a:pt x="9" y="0"/>
                      </a:moveTo>
                      <a:cubicBezTo>
                        <a:pt x="0" y="0"/>
                        <a:pt x="0" y="9"/>
                        <a:pt x="0" y="9"/>
                      </a:cubicBezTo>
                      <a:cubicBezTo>
                        <a:pt x="27" y="81"/>
                        <a:pt x="71" y="125"/>
                        <a:pt x="134" y="134"/>
                      </a:cubicBezTo>
                      <a:lnTo>
                        <a:pt x="152" y="134"/>
                      </a:lnTo>
                      <a:cubicBezTo>
                        <a:pt x="170" y="134"/>
                        <a:pt x="196" y="134"/>
                        <a:pt x="214" y="125"/>
                      </a:cubicBezTo>
                      <a:cubicBezTo>
                        <a:pt x="223" y="116"/>
                        <a:pt x="223" y="116"/>
                        <a:pt x="214" y="108"/>
                      </a:cubicBezTo>
                      <a:cubicBezTo>
                        <a:pt x="214" y="103"/>
                        <a:pt x="212" y="101"/>
                        <a:pt x="210" y="101"/>
                      </a:cubicBezTo>
                      <a:cubicBezTo>
                        <a:pt x="207" y="101"/>
                        <a:pt x="205" y="103"/>
                        <a:pt x="205" y="108"/>
                      </a:cubicBezTo>
                      <a:cubicBezTo>
                        <a:pt x="178" y="116"/>
                        <a:pt x="161" y="116"/>
                        <a:pt x="134" y="116"/>
                      </a:cubicBezTo>
                      <a:cubicBezTo>
                        <a:pt x="80" y="108"/>
                        <a:pt x="45" y="72"/>
                        <a:pt x="18" y="9"/>
                      </a:cubicBezTo>
                      <a:cubicBezTo>
                        <a:pt x="18" y="0"/>
                        <a:pt x="9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3"/>
                <p:cNvSpPr/>
                <p:nvPr/>
              </p:nvSpPr>
              <p:spPr>
                <a:xfrm>
                  <a:off x="3091275" y="1865157"/>
                  <a:ext cx="1092" cy="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03" extrusionOk="0">
                      <a:moveTo>
                        <a:pt x="10" y="1"/>
                      </a:moveTo>
                      <a:cubicBezTo>
                        <a:pt x="5" y="1"/>
                        <a:pt x="0" y="7"/>
                        <a:pt x="0" y="13"/>
                      </a:cubicBezTo>
                      <a:cubicBezTo>
                        <a:pt x="0" y="40"/>
                        <a:pt x="0" y="67"/>
                        <a:pt x="9" y="94"/>
                      </a:cubicBezTo>
                      <a:cubicBezTo>
                        <a:pt x="9" y="103"/>
                        <a:pt x="18" y="103"/>
                        <a:pt x="18" y="103"/>
                      </a:cubicBezTo>
                      <a:cubicBezTo>
                        <a:pt x="27" y="103"/>
                        <a:pt x="36" y="94"/>
                        <a:pt x="27" y="94"/>
                      </a:cubicBezTo>
                      <a:cubicBezTo>
                        <a:pt x="27" y="67"/>
                        <a:pt x="27" y="40"/>
                        <a:pt x="27" y="13"/>
                      </a:cubicBezTo>
                      <a:cubicBezTo>
                        <a:pt x="27" y="4"/>
                        <a:pt x="18" y="4"/>
                        <a:pt x="18" y="4"/>
                      </a:cubicBezTo>
                      <a:cubicBezTo>
                        <a:pt x="15" y="2"/>
                        <a:pt x="13" y="1"/>
                        <a:pt x="10" y="1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3"/>
                <p:cNvSpPr/>
                <p:nvPr/>
              </p:nvSpPr>
              <p:spPr>
                <a:xfrm>
                  <a:off x="3091548" y="1858481"/>
                  <a:ext cx="8132" cy="6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198" extrusionOk="0">
                      <a:moveTo>
                        <a:pt x="192" y="1"/>
                      </a:moveTo>
                      <a:cubicBezTo>
                        <a:pt x="107" y="1"/>
                        <a:pt x="26" y="79"/>
                        <a:pt x="0" y="189"/>
                      </a:cubicBezTo>
                      <a:cubicBezTo>
                        <a:pt x="0" y="189"/>
                        <a:pt x="0" y="198"/>
                        <a:pt x="9" y="198"/>
                      </a:cubicBezTo>
                      <a:cubicBezTo>
                        <a:pt x="18" y="198"/>
                        <a:pt x="18" y="198"/>
                        <a:pt x="27" y="189"/>
                      </a:cubicBezTo>
                      <a:cubicBezTo>
                        <a:pt x="45" y="91"/>
                        <a:pt x="116" y="19"/>
                        <a:pt x="187" y="19"/>
                      </a:cubicBezTo>
                      <a:cubicBezTo>
                        <a:pt x="187" y="19"/>
                        <a:pt x="196" y="28"/>
                        <a:pt x="196" y="28"/>
                      </a:cubicBezTo>
                      <a:cubicBezTo>
                        <a:pt x="214" y="28"/>
                        <a:pt x="232" y="37"/>
                        <a:pt x="250" y="46"/>
                      </a:cubicBezTo>
                      <a:cubicBezTo>
                        <a:pt x="259" y="46"/>
                        <a:pt x="259" y="46"/>
                        <a:pt x="268" y="37"/>
                      </a:cubicBezTo>
                      <a:cubicBezTo>
                        <a:pt x="268" y="37"/>
                        <a:pt x="268" y="28"/>
                        <a:pt x="259" y="28"/>
                      </a:cubicBezTo>
                      <a:cubicBezTo>
                        <a:pt x="241" y="10"/>
                        <a:pt x="223" y="1"/>
                        <a:pt x="205" y="1"/>
                      </a:cubicBezTo>
                      <a:cubicBezTo>
                        <a:pt x="201" y="1"/>
                        <a:pt x="196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3"/>
                <p:cNvSpPr/>
                <p:nvPr/>
              </p:nvSpPr>
              <p:spPr>
                <a:xfrm>
                  <a:off x="3095341" y="1862031"/>
                  <a:ext cx="2458" cy="7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242" extrusionOk="0">
                      <a:moveTo>
                        <a:pt x="9" y="0"/>
                      </a:moveTo>
                      <a:cubicBezTo>
                        <a:pt x="0" y="9"/>
                        <a:pt x="0" y="9"/>
                        <a:pt x="0" y="18"/>
                      </a:cubicBezTo>
                      <a:lnTo>
                        <a:pt x="54" y="232"/>
                      </a:lnTo>
                      <a:cubicBezTo>
                        <a:pt x="54" y="241"/>
                        <a:pt x="62" y="241"/>
                        <a:pt x="62" y="241"/>
                      </a:cubicBezTo>
                      <a:lnTo>
                        <a:pt x="71" y="241"/>
                      </a:lnTo>
                      <a:cubicBezTo>
                        <a:pt x="71" y="241"/>
                        <a:pt x="80" y="232"/>
                        <a:pt x="80" y="223"/>
                      </a:cubicBezTo>
                      <a:lnTo>
                        <a:pt x="27" y="9"/>
                      </a:lnTo>
                      <a:cubicBezTo>
                        <a:pt x="18" y="9"/>
                        <a:pt x="18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3"/>
                <p:cNvSpPr/>
                <p:nvPr/>
              </p:nvSpPr>
              <p:spPr>
                <a:xfrm>
                  <a:off x="3096130" y="1863124"/>
                  <a:ext cx="2215" cy="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1" extrusionOk="0">
                      <a:moveTo>
                        <a:pt x="54" y="0"/>
                      </a:moveTo>
                      <a:lnTo>
                        <a:pt x="10" y="63"/>
                      </a:lnTo>
                      <a:cubicBezTo>
                        <a:pt x="1" y="63"/>
                        <a:pt x="1" y="71"/>
                        <a:pt x="10" y="80"/>
                      </a:cubicBezTo>
                      <a:lnTo>
                        <a:pt x="19" y="80"/>
                      </a:lnTo>
                      <a:cubicBezTo>
                        <a:pt x="19" y="80"/>
                        <a:pt x="19" y="80"/>
                        <a:pt x="28" y="71"/>
                      </a:cubicBezTo>
                      <a:lnTo>
                        <a:pt x="72" y="18"/>
                      </a:lnTo>
                      <a:cubicBezTo>
                        <a:pt x="72" y="9"/>
                        <a:pt x="72" y="9"/>
                        <a:pt x="72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3"/>
                <p:cNvSpPr/>
                <p:nvPr/>
              </p:nvSpPr>
              <p:spPr>
                <a:xfrm>
                  <a:off x="3112122" y="1952189"/>
                  <a:ext cx="84207" cy="5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5" h="1696" extrusionOk="0">
                      <a:moveTo>
                        <a:pt x="259" y="0"/>
                      </a:moveTo>
                      <a:cubicBezTo>
                        <a:pt x="170" y="116"/>
                        <a:pt x="89" y="223"/>
                        <a:pt x="0" y="339"/>
                      </a:cubicBezTo>
                      <a:cubicBezTo>
                        <a:pt x="170" y="553"/>
                        <a:pt x="348" y="669"/>
                        <a:pt x="464" y="732"/>
                      </a:cubicBezTo>
                      <a:cubicBezTo>
                        <a:pt x="981" y="1017"/>
                        <a:pt x="1419" y="821"/>
                        <a:pt x="2132" y="1124"/>
                      </a:cubicBezTo>
                      <a:cubicBezTo>
                        <a:pt x="2257" y="1178"/>
                        <a:pt x="2364" y="1231"/>
                        <a:pt x="2409" y="1267"/>
                      </a:cubicBezTo>
                      <a:cubicBezTo>
                        <a:pt x="2453" y="1526"/>
                        <a:pt x="2543" y="1695"/>
                        <a:pt x="2614" y="1695"/>
                      </a:cubicBezTo>
                      <a:cubicBezTo>
                        <a:pt x="2676" y="1686"/>
                        <a:pt x="2739" y="1552"/>
                        <a:pt x="2775" y="1374"/>
                      </a:cubicBezTo>
                      <a:cubicBezTo>
                        <a:pt x="2685" y="1267"/>
                        <a:pt x="2587" y="1160"/>
                        <a:pt x="2498" y="1053"/>
                      </a:cubicBezTo>
                      <a:cubicBezTo>
                        <a:pt x="2088" y="732"/>
                        <a:pt x="1517" y="366"/>
                        <a:pt x="776" y="134"/>
                      </a:cubicBezTo>
                      <a:cubicBezTo>
                        <a:pt x="598" y="80"/>
                        <a:pt x="419" y="36"/>
                        <a:pt x="259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3"/>
                <p:cNvSpPr/>
                <p:nvPr/>
              </p:nvSpPr>
              <p:spPr>
                <a:xfrm>
                  <a:off x="3277780" y="2119212"/>
                  <a:ext cx="2215" cy="91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0"/>
                      </a:moveTo>
                      <a:cubicBezTo>
                        <a:pt x="54" y="0"/>
                        <a:pt x="45" y="9"/>
                        <a:pt x="45" y="18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8"/>
                      </a:lnTo>
                      <a:cubicBezTo>
                        <a:pt x="72" y="9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3"/>
                <p:cNvSpPr/>
                <p:nvPr/>
              </p:nvSpPr>
              <p:spPr>
                <a:xfrm>
                  <a:off x="3277780" y="2161696"/>
                  <a:ext cx="77744" cy="49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1616" extrusionOk="0">
                      <a:moveTo>
                        <a:pt x="2543" y="1"/>
                      </a:moveTo>
                      <a:lnTo>
                        <a:pt x="10" y="1598"/>
                      </a:lnTo>
                      <a:cubicBezTo>
                        <a:pt x="1" y="1598"/>
                        <a:pt x="1" y="1607"/>
                        <a:pt x="10" y="1616"/>
                      </a:cubicBezTo>
                      <a:lnTo>
                        <a:pt x="19" y="1616"/>
                      </a:lnTo>
                      <a:lnTo>
                        <a:pt x="2552" y="19"/>
                      </a:lnTo>
                      <a:cubicBezTo>
                        <a:pt x="2561" y="19"/>
                        <a:pt x="2561" y="10"/>
                        <a:pt x="2561" y="10"/>
                      </a:cubicBezTo>
                      <a:cubicBezTo>
                        <a:pt x="2552" y="1"/>
                        <a:pt x="2543" y="1"/>
                        <a:pt x="25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3"/>
                <p:cNvSpPr/>
                <p:nvPr/>
              </p:nvSpPr>
              <p:spPr>
                <a:xfrm>
                  <a:off x="3277780" y="2210159"/>
                  <a:ext cx="83145" cy="38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0" h="1277" extrusionOk="0">
                      <a:moveTo>
                        <a:pt x="1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722" y="1276"/>
                        <a:pt x="2731" y="1276"/>
                      </a:cubicBezTo>
                      <a:cubicBezTo>
                        <a:pt x="2731" y="1276"/>
                        <a:pt x="2740" y="1276"/>
                        <a:pt x="2740" y="1268"/>
                      </a:cubicBezTo>
                      <a:cubicBezTo>
                        <a:pt x="2740" y="1268"/>
                        <a:pt x="2740" y="1259"/>
                        <a:pt x="2731" y="1259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3"/>
                <p:cNvSpPr/>
                <p:nvPr/>
              </p:nvSpPr>
              <p:spPr>
                <a:xfrm>
                  <a:off x="3277780" y="2210159"/>
                  <a:ext cx="13564" cy="90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2981" extrusionOk="0">
                      <a:moveTo>
                        <a:pt x="10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429" y="2971"/>
                      </a:lnTo>
                      <a:cubicBezTo>
                        <a:pt x="429" y="2980"/>
                        <a:pt x="438" y="2980"/>
                        <a:pt x="438" y="2980"/>
                      </a:cubicBezTo>
                      <a:cubicBezTo>
                        <a:pt x="447" y="2980"/>
                        <a:pt x="447" y="2971"/>
                        <a:pt x="447" y="2971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3"/>
                <p:cNvSpPr/>
                <p:nvPr/>
              </p:nvSpPr>
              <p:spPr>
                <a:xfrm>
                  <a:off x="3209563" y="2210159"/>
                  <a:ext cx="69065" cy="6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6" h="1991" extrusionOk="0">
                      <a:moveTo>
                        <a:pt x="2258" y="1"/>
                      </a:moveTo>
                      <a:lnTo>
                        <a:pt x="1" y="1972"/>
                      </a:lnTo>
                      <a:cubicBezTo>
                        <a:pt x="1" y="1972"/>
                        <a:pt x="1" y="1981"/>
                        <a:pt x="1" y="1981"/>
                      </a:cubicBezTo>
                      <a:cubicBezTo>
                        <a:pt x="1" y="1990"/>
                        <a:pt x="10" y="1990"/>
                        <a:pt x="10" y="1990"/>
                      </a:cubicBezTo>
                      <a:lnTo>
                        <a:pt x="19" y="1990"/>
                      </a:lnTo>
                      <a:lnTo>
                        <a:pt x="2267" y="19"/>
                      </a:lnTo>
                      <a:cubicBezTo>
                        <a:pt x="2276" y="10"/>
                        <a:pt x="2276" y="10"/>
                        <a:pt x="22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3"/>
                <p:cNvSpPr/>
                <p:nvPr/>
              </p:nvSpPr>
              <p:spPr>
                <a:xfrm>
                  <a:off x="3190627" y="2185275"/>
                  <a:ext cx="88000" cy="2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839" extrusionOk="0">
                      <a:moveTo>
                        <a:pt x="9" y="0"/>
                      </a:moveTo>
                      <a:cubicBezTo>
                        <a:pt x="9" y="0"/>
                        <a:pt x="0" y="0"/>
                        <a:pt x="0" y="9"/>
                      </a:cubicBezTo>
                      <a:cubicBezTo>
                        <a:pt x="0" y="18"/>
                        <a:pt x="0" y="18"/>
                        <a:pt x="9" y="27"/>
                      </a:cubicBezTo>
                      <a:cubicBezTo>
                        <a:pt x="9" y="27"/>
                        <a:pt x="2882" y="839"/>
                        <a:pt x="2891" y="839"/>
                      </a:cubicBezTo>
                      <a:cubicBezTo>
                        <a:pt x="2891" y="839"/>
                        <a:pt x="2900" y="839"/>
                        <a:pt x="2900" y="830"/>
                      </a:cubicBezTo>
                      <a:cubicBezTo>
                        <a:pt x="2900" y="830"/>
                        <a:pt x="2900" y="821"/>
                        <a:pt x="2891" y="821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3"/>
                <p:cNvSpPr/>
                <p:nvPr/>
              </p:nvSpPr>
              <p:spPr>
                <a:xfrm>
                  <a:off x="3250985" y="2123279"/>
                  <a:ext cx="27644" cy="8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2882" extrusionOk="0">
                      <a:moveTo>
                        <a:pt x="10" y="0"/>
                      </a:moveTo>
                      <a:cubicBezTo>
                        <a:pt x="10" y="0"/>
                        <a:pt x="1" y="9"/>
                        <a:pt x="10" y="18"/>
                      </a:cubicBezTo>
                      <a:lnTo>
                        <a:pt x="884" y="2873"/>
                      </a:lnTo>
                      <a:cubicBezTo>
                        <a:pt x="893" y="2882"/>
                        <a:pt x="893" y="2882"/>
                        <a:pt x="902" y="2882"/>
                      </a:cubicBezTo>
                      <a:cubicBezTo>
                        <a:pt x="911" y="2882"/>
                        <a:pt x="911" y="2873"/>
                        <a:pt x="911" y="2873"/>
                      </a:cubicBezTo>
                      <a:lnTo>
                        <a:pt x="27" y="9"/>
                      </a:lnTo>
                      <a:cubicBezTo>
                        <a:pt x="27" y="0"/>
                        <a:pt x="18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3"/>
                <p:cNvSpPr/>
                <p:nvPr/>
              </p:nvSpPr>
              <p:spPr>
                <a:xfrm>
                  <a:off x="3277780" y="2140333"/>
                  <a:ext cx="59051" cy="7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0"/>
                      </a:moveTo>
                      <a:cubicBezTo>
                        <a:pt x="1937" y="0"/>
                        <a:pt x="1928" y="0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37" y="18"/>
                      </a:lnTo>
                      <a:cubicBezTo>
                        <a:pt x="1946" y="18"/>
                        <a:pt x="1946" y="9"/>
                        <a:pt x="19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3"/>
                <p:cNvSpPr/>
                <p:nvPr/>
              </p:nvSpPr>
              <p:spPr>
                <a:xfrm>
                  <a:off x="3277780" y="2210159"/>
                  <a:ext cx="91005" cy="11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6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0"/>
                        <a:pt x="10" y="19"/>
                        <a:pt x="10" y="19"/>
                      </a:cubicBezTo>
                      <a:cubicBezTo>
                        <a:pt x="10" y="19"/>
                        <a:pt x="2980" y="375"/>
                        <a:pt x="2989" y="375"/>
                      </a:cubicBezTo>
                      <a:cubicBezTo>
                        <a:pt x="2989" y="375"/>
                        <a:pt x="2998" y="375"/>
                        <a:pt x="2998" y="367"/>
                      </a:cubicBezTo>
                      <a:cubicBezTo>
                        <a:pt x="2998" y="358"/>
                        <a:pt x="2989" y="358"/>
                        <a:pt x="2989" y="358"/>
                      </a:cubicBezTo>
                      <a:cubicBezTo>
                        <a:pt x="2989" y="358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3"/>
                <p:cNvSpPr/>
                <p:nvPr/>
              </p:nvSpPr>
              <p:spPr>
                <a:xfrm>
                  <a:off x="3277780" y="2210159"/>
                  <a:ext cx="40905" cy="82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" y="10"/>
                      </a:cubicBezTo>
                      <a:lnTo>
                        <a:pt x="1321" y="2704"/>
                      </a:lnTo>
                      <a:lnTo>
                        <a:pt x="1339" y="2704"/>
                      </a:lnTo>
                      <a:cubicBezTo>
                        <a:pt x="1348" y="2704"/>
                        <a:pt x="1348" y="2695"/>
                        <a:pt x="1348" y="2686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3"/>
                <p:cNvSpPr/>
                <p:nvPr/>
              </p:nvSpPr>
              <p:spPr>
                <a:xfrm>
                  <a:off x="3231230" y="2210159"/>
                  <a:ext cx="47399" cy="78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88" extrusionOk="0">
                      <a:moveTo>
                        <a:pt x="1544" y="1"/>
                      </a:moveTo>
                      <a:lnTo>
                        <a:pt x="9" y="2570"/>
                      </a:lnTo>
                      <a:cubicBezTo>
                        <a:pt x="0" y="2579"/>
                        <a:pt x="0" y="2588"/>
                        <a:pt x="18" y="2588"/>
                      </a:cubicBezTo>
                      <a:lnTo>
                        <a:pt x="27" y="2588"/>
                      </a:lnTo>
                      <a:lnTo>
                        <a:pt x="1562" y="19"/>
                      </a:lnTo>
                      <a:cubicBezTo>
                        <a:pt x="1562" y="10"/>
                        <a:pt x="1562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3"/>
                <p:cNvSpPr/>
                <p:nvPr/>
              </p:nvSpPr>
              <p:spPr>
                <a:xfrm>
                  <a:off x="3187107" y="2210159"/>
                  <a:ext cx="91521" cy="4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5" extrusionOk="0">
                      <a:moveTo>
                        <a:pt x="3007" y="1"/>
                      </a:moveTo>
                      <a:lnTo>
                        <a:pt x="9" y="108"/>
                      </a:lnTo>
                      <a:cubicBezTo>
                        <a:pt x="9" y="108"/>
                        <a:pt x="0" y="117"/>
                        <a:pt x="0" y="126"/>
                      </a:cubicBezTo>
                      <a:cubicBezTo>
                        <a:pt x="0" y="126"/>
                        <a:pt x="9" y="135"/>
                        <a:pt x="9" y="135"/>
                      </a:cubicBezTo>
                      <a:lnTo>
                        <a:pt x="3007" y="19"/>
                      </a:lnTo>
                      <a:cubicBezTo>
                        <a:pt x="3007" y="19"/>
                        <a:pt x="3016" y="19"/>
                        <a:pt x="3016" y="10"/>
                      </a:cubicBezTo>
                      <a:cubicBezTo>
                        <a:pt x="3016" y="1"/>
                        <a:pt x="3007" y="1"/>
                        <a:pt x="3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3"/>
                <p:cNvSpPr/>
                <p:nvPr/>
              </p:nvSpPr>
              <p:spPr>
                <a:xfrm>
                  <a:off x="3225555" y="2135781"/>
                  <a:ext cx="53073" cy="74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70" extrusionOk="0">
                      <a:moveTo>
                        <a:pt x="15" y="1"/>
                      </a:moveTo>
                      <a:cubicBezTo>
                        <a:pt x="11" y="1"/>
                        <a:pt x="9" y="3"/>
                        <a:pt x="9" y="7"/>
                      </a:cubicBezTo>
                      <a:cubicBezTo>
                        <a:pt x="0" y="7"/>
                        <a:pt x="0" y="16"/>
                        <a:pt x="0" y="16"/>
                      </a:cubicBezTo>
                      <a:lnTo>
                        <a:pt x="1731" y="2470"/>
                      </a:lnTo>
                      <a:lnTo>
                        <a:pt x="1740" y="2470"/>
                      </a:lnTo>
                      <a:cubicBezTo>
                        <a:pt x="1749" y="2470"/>
                        <a:pt x="1749" y="2461"/>
                        <a:pt x="1749" y="2452"/>
                      </a:cubicBezTo>
                      <a:lnTo>
                        <a:pt x="27" y="7"/>
                      </a:lnTo>
                      <a:cubicBezTo>
                        <a:pt x="22" y="3"/>
                        <a:pt x="18" y="1"/>
                        <a:pt x="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3"/>
                <p:cNvSpPr/>
                <p:nvPr/>
              </p:nvSpPr>
              <p:spPr>
                <a:xfrm>
                  <a:off x="3277780" y="2125706"/>
                  <a:ext cx="34684" cy="85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0"/>
                      </a:moveTo>
                      <a:cubicBezTo>
                        <a:pt x="1125" y="0"/>
                        <a:pt x="1125" y="9"/>
                        <a:pt x="1116" y="9"/>
                      </a:cubicBezTo>
                      <a:lnTo>
                        <a:pt x="1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8"/>
                      </a:lnTo>
                      <a:cubicBezTo>
                        <a:pt x="1143" y="9"/>
                        <a:pt x="1143" y="9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3"/>
                <p:cNvSpPr/>
                <p:nvPr/>
              </p:nvSpPr>
              <p:spPr>
                <a:xfrm>
                  <a:off x="3277780" y="2192558"/>
                  <a:ext cx="89912" cy="18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9" extrusionOk="0">
                      <a:moveTo>
                        <a:pt x="2945" y="1"/>
                      </a:moveTo>
                      <a:lnTo>
                        <a:pt x="10" y="581"/>
                      </a:lnTo>
                      <a:cubicBezTo>
                        <a:pt x="10" y="581"/>
                        <a:pt x="1" y="590"/>
                        <a:pt x="1" y="590"/>
                      </a:cubicBezTo>
                      <a:cubicBezTo>
                        <a:pt x="10" y="599"/>
                        <a:pt x="10" y="599"/>
                        <a:pt x="19" y="599"/>
                      </a:cubicBezTo>
                      <a:lnTo>
                        <a:pt x="2954" y="19"/>
                      </a:lnTo>
                      <a:cubicBezTo>
                        <a:pt x="2963" y="19"/>
                        <a:pt x="2963" y="10"/>
                        <a:pt x="2963" y="10"/>
                      </a:cubicBezTo>
                      <a:cubicBezTo>
                        <a:pt x="2963" y="1"/>
                        <a:pt x="2954" y="1"/>
                        <a:pt x="29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3"/>
                <p:cNvSpPr/>
                <p:nvPr/>
              </p:nvSpPr>
              <p:spPr>
                <a:xfrm>
                  <a:off x="3277780" y="2210159"/>
                  <a:ext cx="64210" cy="65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9" extrusionOk="0">
                      <a:moveTo>
                        <a:pt x="10" y="1"/>
                      </a:moveTo>
                      <a:cubicBezTo>
                        <a:pt x="1" y="10"/>
                        <a:pt x="1" y="10"/>
                        <a:pt x="10" y="19"/>
                      </a:cubicBezTo>
                      <a:lnTo>
                        <a:pt x="2088" y="2160"/>
                      </a:lnTo>
                      <a:cubicBezTo>
                        <a:pt x="2097" y="2169"/>
                        <a:pt x="2097" y="2169"/>
                        <a:pt x="2097" y="2169"/>
                      </a:cubicBezTo>
                      <a:cubicBezTo>
                        <a:pt x="2106" y="2169"/>
                        <a:pt x="2106" y="2169"/>
                        <a:pt x="2106" y="2160"/>
                      </a:cubicBezTo>
                      <a:cubicBezTo>
                        <a:pt x="2115" y="2160"/>
                        <a:pt x="2115" y="2151"/>
                        <a:pt x="2106" y="215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3"/>
                <p:cNvSpPr/>
                <p:nvPr/>
              </p:nvSpPr>
              <p:spPr>
                <a:xfrm>
                  <a:off x="3257752" y="2210159"/>
                  <a:ext cx="20877" cy="89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1"/>
                      </a:moveTo>
                      <a:cubicBezTo>
                        <a:pt x="670" y="1"/>
                        <a:pt x="670" y="1"/>
                        <a:pt x="661" y="10"/>
                      </a:cubicBezTo>
                      <a:lnTo>
                        <a:pt x="1" y="2927"/>
                      </a:lnTo>
                      <a:cubicBezTo>
                        <a:pt x="1" y="2927"/>
                        <a:pt x="1" y="2936"/>
                        <a:pt x="10" y="2936"/>
                      </a:cubicBezTo>
                      <a:cubicBezTo>
                        <a:pt x="18" y="2936"/>
                        <a:pt x="18" y="2936"/>
                        <a:pt x="18" y="2927"/>
                      </a:cubicBezTo>
                      <a:lnTo>
                        <a:pt x="688" y="10"/>
                      </a:lnTo>
                      <a:cubicBezTo>
                        <a:pt x="688" y="10"/>
                        <a:pt x="688" y="1"/>
                        <a:pt x="6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3"/>
                <p:cNvSpPr/>
                <p:nvPr/>
              </p:nvSpPr>
              <p:spPr>
                <a:xfrm>
                  <a:off x="3192508" y="2210159"/>
                  <a:ext cx="86119" cy="31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4" extrusionOk="0">
                      <a:moveTo>
                        <a:pt x="2820" y="1"/>
                      </a:moveTo>
                      <a:lnTo>
                        <a:pt x="10" y="1027"/>
                      </a:lnTo>
                      <a:cubicBezTo>
                        <a:pt x="10" y="1036"/>
                        <a:pt x="1" y="1036"/>
                        <a:pt x="10" y="1045"/>
                      </a:cubicBezTo>
                      <a:cubicBezTo>
                        <a:pt x="10" y="1045"/>
                        <a:pt x="10" y="1053"/>
                        <a:pt x="19" y="1053"/>
                      </a:cubicBezTo>
                      <a:lnTo>
                        <a:pt x="2829" y="19"/>
                      </a:lnTo>
                      <a:cubicBezTo>
                        <a:pt x="2838" y="19"/>
                        <a:pt x="2838" y="10"/>
                        <a:pt x="2838" y="10"/>
                      </a:cubicBezTo>
                      <a:cubicBezTo>
                        <a:pt x="2838" y="1"/>
                        <a:pt x="2829" y="1"/>
                        <a:pt x="2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3"/>
                <p:cNvSpPr/>
                <p:nvPr/>
              </p:nvSpPr>
              <p:spPr>
                <a:xfrm>
                  <a:off x="3205223" y="2155627"/>
                  <a:ext cx="73405" cy="55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6" extrusionOk="0">
                      <a:moveTo>
                        <a:pt x="12" y="1"/>
                      </a:moveTo>
                      <a:cubicBezTo>
                        <a:pt x="9" y="1"/>
                        <a:pt x="7" y="5"/>
                        <a:pt x="1" y="5"/>
                      </a:cubicBezTo>
                      <a:cubicBezTo>
                        <a:pt x="1" y="14"/>
                        <a:pt x="1" y="14"/>
                        <a:pt x="1" y="22"/>
                      </a:cubicBezTo>
                      <a:cubicBezTo>
                        <a:pt x="1" y="22"/>
                        <a:pt x="2401" y="1816"/>
                        <a:pt x="2410" y="1816"/>
                      </a:cubicBezTo>
                      <a:lnTo>
                        <a:pt x="2419" y="1816"/>
                      </a:lnTo>
                      <a:cubicBezTo>
                        <a:pt x="2419" y="1807"/>
                        <a:pt x="2419" y="1798"/>
                        <a:pt x="2410" y="1798"/>
                      </a:cubicBezTo>
                      <a:lnTo>
                        <a:pt x="19" y="5"/>
                      </a:lnTo>
                      <a:cubicBezTo>
                        <a:pt x="16" y="2"/>
                        <a:pt x="14" y="1"/>
                        <a:pt x="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3"/>
                <p:cNvSpPr/>
                <p:nvPr/>
              </p:nvSpPr>
              <p:spPr>
                <a:xfrm>
                  <a:off x="3277780" y="2119485"/>
                  <a:ext cx="6797" cy="91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0"/>
                      </a:moveTo>
                      <a:cubicBezTo>
                        <a:pt x="215" y="0"/>
                        <a:pt x="206" y="9"/>
                        <a:pt x="206" y="9"/>
                      </a:cubicBezTo>
                      <a:lnTo>
                        <a:pt x="1" y="2998"/>
                      </a:lnTo>
                      <a:cubicBezTo>
                        <a:pt x="1" y="3007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9"/>
                      </a:lnTo>
                      <a:cubicBezTo>
                        <a:pt x="224" y="9"/>
                        <a:pt x="224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3"/>
                <p:cNvSpPr/>
                <p:nvPr/>
              </p:nvSpPr>
              <p:spPr>
                <a:xfrm>
                  <a:off x="3277780" y="2165763"/>
                  <a:ext cx="80171" cy="44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2" extrusionOk="0">
                      <a:moveTo>
                        <a:pt x="2624" y="1"/>
                      </a:moveTo>
                      <a:lnTo>
                        <a:pt x="10" y="1464"/>
                      </a:lnTo>
                      <a:cubicBezTo>
                        <a:pt x="1" y="1464"/>
                        <a:pt x="1" y="1473"/>
                        <a:pt x="10" y="1482"/>
                      </a:cubicBezTo>
                      <a:lnTo>
                        <a:pt x="19" y="1482"/>
                      </a:lnTo>
                      <a:lnTo>
                        <a:pt x="2633" y="27"/>
                      </a:lnTo>
                      <a:cubicBezTo>
                        <a:pt x="2641" y="19"/>
                        <a:pt x="2641" y="19"/>
                        <a:pt x="2641" y="10"/>
                      </a:cubicBezTo>
                      <a:cubicBezTo>
                        <a:pt x="2633" y="1"/>
                        <a:pt x="2624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3"/>
                <p:cNvSpPr/>
                <p:nvPr/>
              </p:nvSpPr>
              <p:spPr>
                <a:xfrm>
                  <a:off x="3277780" y="2210159"/>
                  <a:ext cx="81264" cy="4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0" extrusionOk="0">
                      <a:moveTo>
                        <a:pt x="10" y="1"/>
                      </a:moveTo>
                      <a:cubicBezTo>
                        <a:pt x="1" y="10"/>
                        <a:pt x="1" y="19"/>
                        <a:pt x="10" y="19"/>
                      </a:cubicBezTo>
                      <a:cubicBezTo>
                        <a:pt x="10" y="19"/>
                        <a:pt x="2659" y="1419"/>
                        <a:pt x="2659" y="1419"/>
                      </a:cubicBezTo>
                      <a:cubicBezTo>
                        <a:pt x="2668" y="1419"/>
                        <a:pt x="2668" y="1419"/>
                        <a:pt x="2668" y="1410"/>
                      </a:cubicBezTo>
                      <a:cubicBezTo>
                        <a:pt x="2677" y="1410"/>
                        <a:pt x="2668" y="1401"/>
                        <a:pt x="2668" y="1401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3"/>
                <p:cNvSpPr/>
                <p:nvPr/>
              </p:nvSpPr>
              <p:spPr>
                <a:xfrm>
                  <a:off x="3277780" y="2210159"/>
                  <a:ext cx="8982" cy="91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9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98"/>
                        <a:pt x="295" y="2989"/>
                      </a:cubicBezTo>
                      <a:lnTo>
                        <a:pt x="28" y="10"/>
                      </a:lnTo>
                      <a:cubicBezTo>
                        <a:pt x="28" y="1"/>
                        <a:pt x="19" y="1"/>
                        <a:pt x="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3"/>
                <p:cNvSpPr/>
                <p:nvPr/>
              </p:nvSpPr>
              <p:spPr>
                <a:xfrm>
                  <a:off x="3206316" y="2210159"/>
                  <a:ext cx="72312" cy="56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3" h="1866" extrusionOk="0">
                      <a:moveTo>
                        <a:pt x="2365" y="1"/>
                      </a:moveTo>
                      <a:lnTo>
                        <a:pt x="10" y="1847"/>
                      </a:lnTo>
                      <a:cubicBezTo>
                        <a:pt x="10" y="1856"/>
                        <a:pt x="1" y="1856"/>
                        <a:pt x="10" y="1865"/>
                      </a:cubicBezTo>
                      <a:lnTo>
                        <a:pt x="27" y="1865"/>
                      </a:lnTo>
                      <a:lnTo>
                        <a:pt x="2374" y="19"/>
                      </a:lnTo>
                      <a:cubicBezTo>
                        <a:pt x="2383" y="10"/>
                        <a:pt x="2383" y="10"/>
                        <a:pt x="23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3"/>
                <p:cNvSpPr/>
                <p:nvPr/>
              </p:nvSpPr>
              <p:spPr>
                <a:xfrm>
                  <a:off x="3191962" y="2180662"/>
                  <a:ext cx="86665" cy="3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9"/>
                      </a:cubicBezTo>
                      <a:cubicBezTo>
                        <a:pt x="1" y="18"/>
                        <a:pt x="1" y="27"/>
                        <a:pt x="10" y="27"/>
                      </a:cubicBezTo>
                      <a:cubicBezTo>
                        <a:pt x="10" y="27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3255597" y="2122065"/>
                  <a:ext cx="23032" cy="8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2" extrusionOk="0">
                      <a:moveTo>
                        <a:pt x="18" y="0"/>
                      </a:moveTo>
                      <a:cubicBezTo>
                        <a:pt x="15" y="0"/>
                        <a:pt x="12" y="1"/>
                        <a:pt x="9" y="4"/>
                      </a:cubicBezTo>
                      <a:cubicBezTo>
                        <a:pt x="9" y="4"/>
                        <a:pt x="0" y="4"/>
                        <a:pt x="0" y="13"/>
                      </a:cubicBezTo>
                      <a:lnTo>
                        <a:pt x="732" y="2913"/>
                      </a:lnTo>
                      <a:cubicBezTo>
                        <a:pt x="741" y="2922"/>
                        <a:pt x="741" y="2922"/>
                        <a:pt x="750" y="2922"/>
                      </a:cubicBezTo>
                      <a:cubicBezTo>
                        <a:pt x="759" y="2922"/>
                        <a:pt x="759" y="2913"/>
                        <a:pt x="759" y="2913"/>
                      </a:cubicBezTo>
                      <a:lnTo>
                        <a:pt x="27" y="4"/>
                      </a:lnTo>
                      <a:cubicBezTo>
                        <a:pt x="27" y="4"/>
                        <a:pt x="23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3173300" y="2106194"/>
                  <a:ext cx="210078" cy="20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3" h="6871" extrusionOk="0">
                      <a:moveTo>
                        <a:pt x="3497" y="563"/>
                      </a:moveTo>
                      <a:cubicBezTo>
                        <a:pt x="3551" y="563"/>
                        <a:pt x="3604" y="563"/>
                        <a:pt x="3649" y="572"/>
                      </a:cubicBezTo>
                      <a:cubicBezTo>
                        <a:pt x="3961" y="590"/>
                        <a:pt x="4256" y="661"/>
                        <a:pt x="4523" y="768"/>
                      </a:cubicBezTo>
                      <a:cubicBezTo>
                        <a:pt x="4809" y="884"/>
                        <a:pt x="5067" y="1036"/>
                        <a:pt x="5299" y="1232"/>
                      </a:cubicBezTo>
                      <a:cubicBezTo>
                        <a:pt x="5531" y="1420"/>
                        <a:pt x="5728" y="1651"/>
                        <a:pt x="5888" y="1910"/>
                      </a:cubicBezTo>
                      <a:cubicBezTo>
                        <a:pt x="5915" y="1946"/>
                        <a:pt x="5942" y="1990"/>
                        <a:pt x="5968" y="2035"/>
                      </a:cubicBezTo>
                      <a:cubicBezTo>
                        <a:pt x="6111" y="2294"/>
                        <a:pt x="6218" y="2579"/>
                        <a:pt x="6281" y="2874"/>
                      </a:cubicBezTo>
                      <a:cubicBezTo>
                        <a:pt x="6316" y="3070"/>
                        <a:pt x="6334" y="3275"/>
                        <a:pt x="6334" y="3480"/>
                      </a:cubicBezTo>
                      <a:cubicBezTo>
                        <a:pt x="6325" y="3578"/>
                        <a:pt x="6325" y="3677"/>
                        <a:pt x="6307" y="3775"/>
                      </a:cubicBezTo>
                      <a:cubicBezTo>
                        <a:pt x="6272" y="4087"/>
                        <a:pt x="6191" y="4372"/>
                        <a:pt x="6067" y="4640"/>
                      </a:cubicBezTo>
                      <a:cubicBezTo>
                        <a:pt x="6040" y="4685"/>
                        <a:pt x="6022" y="4729"/>
                        <a:pt x="5995" y="4774"/>
                      </a:cubicBezTo>
                      <a:cubicBezTo>
                        <a:pt x="5852" y="5041"/>
                        <a:pt x="5674" y="5282"/>
                        <a:pt x="5460" y="5496"/>
                      </a:cubicBezTo>
                      <a:cubicBezTo>
                        <a:pt x="5246" y="5702"/>
                        <a:pt x="4996" y="5880"/>
                        <a:pt x="4720" y="6014"/>
                      </a:cubicBezTo>
                      <a:cubicBezTo>
                        <a:pt x="4461" y="6148"/>
                        <a:pt x="4166" y="6237"/>
                        <a:pt x="3863" y="6273"/>
                      </a:cubicBezTo>
                      <a:cubicBezTo>
                        <a:pt x="3818" y="6281"/>
                        <a:pt x="3765" y="6290"/>
                        <a:pt x="3711" y="6299"/>
                      </a:cubicBezTo>
                      <a:cubicBezTo>
                        <a:pt x="3622" y="6299"/>
                        <a:pt x="3515" y="6308"/>
                        <a:pt x="3417" y="6308"/>
                      </a:cubicBezTo>
                      <a:cubicBezTo>
                        <a:pt x="3212" y="6299"/>
                        <a:pt x="3016" y="6281"/>
                        <a:pt x="2819" y="6237"/>
                      </a:cubicBezTo>
                      <a:cubicBezTo>
                        <a:pt x="2525" y="6166"/>
                        <a:pt x="2239" y="6050"/>
                        <a:pt x="1990" y="5898"/>
                      </a:cubicBezTo>
                      <a:cubicBezTo>
                        <a:pt x="1722" y="5746"/>
                        <a:pt x="1490" y="5550"/>
                        <a:pt x="1294" y="5327"/>
                      </a:cubicBezTo>
                      <a:cubicBezTo>
                        <a:pt x="1258" y="5282"/>
                        <a:pt x="1231" y="5247"/>
                        <a:pt x="1196" y="5211"/>
                      </a:cubicBezTo>
                      <a:cubicBezTo>
                        <a:pt x="1017" y="4979"/>
                        <a:pt x="866" y="4711"/>
                        <a:pt x="759" y="4426"/>
                      </a:cubicBezTo>
                      <a:cubicBezTo>
                        <a:pt x="660" y="4149"/>
                        <a:pt x="598" y="3855"/>
                        <a:pt x="589" y="3543"/>
                      </a:cubicBezTo>
                      <a:cubicBezTo>
                        <a:pt x="589" y="3498"/>
                        <a:pt x="589" y="3445"/>
                        <a:pt x="589" y="3391"/>
                      </a:cubicBezTo>
                      <a:cubicBezTo>
                        <a:pt x="589" y="3132"/>
                        <a:pt x="625" y="2883"/>
                        <a:pt x="696" y="2651"/>
                      </a:cubicBezTo>
                      <a:cubicBezTo>
                        <a:pt x="705" y="2606"/>
                        <a:pt x="723" y="2553"/>
                        <a:pt x="741" y="2508"/>
                      </a:cubicBezTo>
                      <a:cubicBezTo>
                        <a:pt x="839" y="2222"/>
                        <a:pt x="982" y="1955"/>
                        <a:pt x="1160" y="1714"/>
                      </a:cubicBezTo>
                      <a:cubicBezTo>
                        <a:pt x="1338" y="1473"/>
                        <a:pt x="1561" y="1259"/>
                        <a:pt x="1802" y="1089"/>
                      </a:cubicBezTo>
                      <a:cubicBezTo>
                        <a:pt x="1918" y="1009"/>
                        <a:pt x="2034" y="938"/>
                        <a:pt x="2159" y="875"/>
                      </a:cubicBezTo>
                      <a:cubicBezTo>
                        <a:pt x="2239" y="831"/>
                        <a:pt x="2329" y="795"/>
                        <a:pt x="2418" y="759"/>
                      </a:cubicBezTo>
                      <a:cubicBezTo>
                        <a:pt x="2480" y="733"/>
                        <a:pt x="2543" y="715"/>
                        <a:pt x="2614" y="688"/>
                      </a:cubicBezTo>
                      <a:cubicBezTo>
                        <a:pt x="2659" y="679"/>
                        <a:pt x="2703" y="661"/>
                        <a:pt x="2757" y="652"/>
                      </a:cubicBezTo>
                      <a:cubicBezTo>
                        <a:pt x="2998" y="590"/>
                        <a:pt x="3248" y="563"/>
                        <a:pt x="3497" y="563"/>
                      </a:cubicBezTo>
                      <a:close/>
                      <a:moveTo>
                        <a:pt x="3568" y="1"/>
                      </a:moveTo>
                      <a:cubicBezTo>
                        <a:pt x="3547" y="1"/>
                        <a:pt x="3527" y="1"/>
                        <a:pt x="3506" y="1"/>
                      </a:cubicBezTo>
                      <a:cubicBezTo>
                        <a:pt x="3042" y="10"/>
                        <a:pt x="2596" y="81"/>
                        <a:pt x="2186" y="251"/>
                      </a:cubicBezTo>
                      <a:cubicBezTo>
                        <a:pt x="2097" y="278"/>
                        <a:pt x="2016" y="322"/>
                        <a:pt x="1927" y="367"/>
                      </a:cubicBezTo>
                      <a:cubicBezTo>
                        <a:pt x="821" y="920"/>
                        <a:pt x="45" y="2062"/>
                        <a:pt x="27" y="3382"/>
                      </a:cubicBezTo>
                      <a:cubicBezTo>
                        <a:pt x="0" y="5273"/>
                        <a:pt x="1517" y="6835"/>
                        <a:pt x="3408" y="6870"/>
                      </a:cubicBezTo>
                      <a:cubicBezTo>
                        <a:pt x="3425" y="6871"/>
                        <a:pt x="3441" y="6871"/>
                        <a:pt x="3457" y="6871"/>
                      </a:cubicBezTo>
                      <a:cubicBezTo>
                        <a:pt x="5328" y="6871"/>
                        <a:pt x="6923" y="5364"/>
                        <a:pt x="6887" y="3489"/>
                      </a:cubicBezTo>
                      <a:cubicBezTo>
                        <a:pt x="6852" y="1549"/>
                        <a:pt x="5369" y="1"/>
                        <a:pt x="35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3"/>
                <p:cNvSpPr/>
                <p:nvPr/>
              </p:nvSpPr>
              <p:spPr>
                <a:xfrm>
                  <a:off x="3271286" y="2203392"/>
                  <a:ext cx="13837" cy="13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57" extrusionOk="0">
                      <a:moveTo>
                        <a:pt x="233" y="1"/>
                      </a:moveTo>
                      <a:cubicBezTo>
                        <a:pt x="108" y="1"/>
                        <a:pt x="1" y="99"/>
                        <a:pt x="1" y="233"/>
                      </a:cubicBezTo>
                      <a:cubicBezTo>
                        <a:pt x="1" y="358"/>
                        <a:pt x="99" y="456"/>
                        <a:pt x="224" y="456"/>
                      </a:cubicBezTo>
                      <a:cubicBezTo>
                        <a:pt x="229" y="456"/>
                        <a:pt x="233" y="456"/>
                        <a:pt x="238" y="456"/>
                      </a:cubicBezTo>
                      <a:cubicBezTo>
                        <a:pt x="357" y="456"/>
                        <a:pt x="456" y="353"/>
                        <a:pt x="456" y="233"/>
                      </a:cubicBezTo>
                      <a:cubicBezTo>
                        <a:pt x="456" y="108"/>
                        <a:pt x="358" y="10"/>
                        <a:pt x="2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2955629" y="2121367"/>
                  <a:ext cx="2215" cy="91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3016" extrusionOk="0">
                      <a:moveTo>
                        <a:pt x="63" y="1"/>
                      </a:moveTo>
                      <a:cubicBezTo>
                        <a:pt x="54" y="1"/>
                        <a:pt x="45" y="10"/>
                        <a:pt x="45" y="10"/>
                      </a:cubicBezTo>
                      <a:lnTo>
                        <a:pt x="1" y="3007"/>
                      </a:lnTo>
                      <a:cubicBezTo>
                        <a:pt x="1" y="3016"/>
                        <a:pt x="10" y="3016"/>
                        <a:pt x="19" y="3016"/>
                      </a:cubicBezTo>
                      <a:cubicBezTo>
                        <a:pt x="19" y="3016"/>
                        <a:pt x="28" y="3016"/>
                        <a:pt x="28" y="3007"/>
                      </a:cubicBezTo>
                      <a:lnTo>
                        <a:pt x="72" y="19"/>
                      </a:lnTo>
                      <a:cubicBezTo>
                        <a:pt x="72" y="10"/>
                        <a:pt x="63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2955629" y="2163881"/>
                  <a:ext cx="77744" cy="4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1615" extrusionOk="0">
                      <a:moveTo>
                        <a:pt x="2543" y="0"/>
                      </a:moveTo>
                      <a:lnTo>
                        <a:pt x="10" y="1597"/>
                      </a:lnTo>
                      <a:cubicBezTo>
                        <a:pt x="1" y="1597"/>
                        <a:pt x="1" y="1606"/>
                        <a:pt x="10" y="1615"/>
                      </a:cubicBezTo>
                      <a:lnTo>
                        <a:pt x="19" y="1615"/>
                      </a:lnTo>
                      <a:lnTo>
                        <a:pt x="2552" y="18"/>
                      </a:lnTo>
                      <a:cubicBezTo>
                        <a:pt x="2561" y="18"/>
                        <a:pt x="2561" y="9"/>
                        <a:pt x="2561" y="9"/>
                      </a:cubicBezTo>
                      <a:cubicBezTo>
                        <a:pt x="2552" y="0"/>
                        <a:pt x="2552" y="0"/>
                        <a:pt x="2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3"/>
                <p:cNvSpPr/>
                <p:nvPr/>
              </p:nvSpPr>
              <p:spPr>
                <a:xfrm>
                  <a:off x="2955629" y="2212222"/>
                  <a:ext cx="83145" cy="3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0" h="1280" extrusionOk="0">
                      <a:moveTo>
                        <a:pt x="16" y="0"/>
                      </a:moveTo>
                      <a:cubicBezTo>
                        <a:pt x="14" y="0"/>
                        <a:pt x="10" y="4"/>
                        <a:pt x="10" y="4"/>
                      </a:cubicBezTo>
                      <a:cubicBezTo>
                        <a:pt x="1" y="13"/>
                        <a:pt x="10" y="22"/>
                        <a:pt x="10" y="22"/>
                      </a:cubicBezTo>
                      <a:cubicBezTo>
                        <a:pt x="10" y="22"/>
                        <a:pt x="2731" y="1280"/>
                        <a:pt x="2731" y="1280"/>
                      </a:cubicBezTo>
                      <a:cubicBezTo>
                        <a:pt x="2731" y="1280"/>
                        <a:pt x="2740" y="1280"/>
                        <a:pt x="2740" y="1271"/>
                      </a:cubicBezTo>
                      <a:cubicBezTo>
                        <a:pt x="2740" y="1271"/>
                        <a:pt x="2740" y="1262"/>
                        <a:pt x="2740" y="1262"/>
                      </a:cubicBezTo>
                      <a:lnTo>
                        <a:pt x="19" y="4"/>
                      </a:lnTo>
                      <a:cubicBezTo>
                        <a:pt x="19" y="1"/>
                        <a:pt x="18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2955629" y="2212222"/>
                  <a:ext cx="13837" cy="90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2984" extrusionOk="0">
                      <a:moveTo>
                        <a:pt x="17" y="0"/>
                      </a:moveTo>
                      <a:cubicBezTo>
                        <a:pt x="15" y="0"/>
                        <a:pt x="12" y="2"/>
                        <a:pt x="10" y="4"/>
                      </a:cubicBezTo>
                      <a:cubicBezTo>
                        <a:pt x="10" y="4"/>
                        <a:pt x="1" y="4"/>
                        <a:pt x="1" y="13"/>
                      </a:cubicBezTo>
                      <a:lnTo>
                        <a:pt x="429" y="2975"/>
                      </a:lnTo>
                      <a:cubicBezTo>
                        <a:pt x="429" y="2984"/>
                        <a:pt x="438" y="2984"/>
                        <a:pt x="438" y="2984"/>
                      </a:cubicBezTo>
                      <a:cubicBezTo>
                        <a:pt x="447" y="2984"/>
                        <a:pt x="456" y="2975"/>
                        <a:pt x="447" y="2975"/>
                      </a:cubicBezTo>
                      <a:lnTo>
                        <a:pt x="28" y="13"/>
                      </a:lnTo>
                      <a:cubicBezTo>
                        <a:pt x="28" y="7"/>
                        <a:pt x="23" y="0"/>
                        <a:pt x="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3"/>
                <p:cNvSpPr/>
                <p:nvPr/>
              </p:nvSpPr>
              <p:spPr>
                <a:xfrm>
                  <a:off x="2887412" y="2212222"/>
                  <a:ext cx="69065" cy="60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6" h="1994" extrusionOk="0">
                      <a:moveTo>
                        <a:pt x="2260" y="0"/>
                      </a:moveTo>
                      <a:cubicBezTo>
                        <a:pt x="2259" y="0"/>
                        <a:pt x="2258" y="1"/>
                        <a:pt x="2258" y="4"/>
                      </a:cubicBezTo>
                      <a:lnTo>
                        <a:pt x="1" y="1976"/>
                      </a:lnTo>
                      <a:cubicBezTo>
                        <a:pt x="1" y="1976"/>
                        <a:pt x="1" y="1985"/>
                        <a:pt x="1" y="1985"/>
                      </a:cubicBezTo>
                      <a:cubicBezTo>
                        <a:pt x="1" y="1994"/>
                        <a:pt x="10" y="1994"/>
                        <a:pt x="10" y="1994"/>
                      </a:cubicBezTo>
                      <a:lnTo>
                        <a:pt x="19" y="1994"/>
                      </a:lnTo>
                      <a:lnTo>
                        <a:pt x="2267" y="22"/>
                      </a:lnTo>
                      <a:cubicBezTo>
                        <a:pt x="2276" y="13"/>
                        <a:pt x="2276" y="13"/>
                        <a:pt x="2276" y="4"/>
                      </a:cubicBezTo>
                      <a:cubicBezTo>
                        <a:pt x="2270" y="4"/>
                        <a:pt x="2264" y="0"/>
                        <a:pt x="22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3"/>
                <p:cNvSpPr/>
                <p:nvPr/>
              </p:nvSpPr>
              <p:spPr>
                <a:xfrm>
                  <a:off x="2868476" y="2187430"/>
                  <a:ext cx="88001" cy="2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839" extrusionOk="0">
                      <a:moveTo>
                        <a:pt x="9" y="0"/>
                      </a:moveTo>
                      <a:cubicBezTo>
                        <a:pt x="9" y="0"/>
                        <a:pt x="0" y="0"/>
                        <a:pt x="0" y="9"/>
                      </a:cubicBezTo>
                      <a:cubicBezTo>
                        <a:pt x="0" y="18"/>
                        <a:pt x="0" y="18"/>
                        <a:pt x="9" y="18"/>
                      </a:cubicBezTo>
                      <a:cubicBezTo>
                        <a:pt x="9" y="18"/>
                        <a:pt x="2882" y="839"/>
                        <a:pt x="2891" y="839"/>
                      </a:cubicBezTo>
                      <a:cubicBezTo>
                        <a:pt x="2891" y="839"/>
                        <a:pt x="2900" y="839"/>
                        <a:pt x="2900" y="830"/>
                      </a:cubicBezTo>
                      <a:cubicBezTo>
                        <a:pt x="2900" y="830"/>
                        <a:pt x="2900" y="821"/>
                        <a:pt x="2891" y="821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3"/>
                <p:cNvSpPr/>
                <p:nvPr/>
              </p:nvSpPr>
              <p:spPr>
                <a:xfrm>
                  <a:off x="2928834" y="2125433"/>
                  <a:ext cx="27644" cy="8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2882" extrusionOk="0">
                      <a:moveTo>
                        <a:pt x="10" y="1"/>
                      </a:moveTo>
                      <a:cubicBezTo>
                        <a:pt x="10" y="1"/>
                        <a:pt x="1" y="9"/>
                        <a:pt x="10" y="18"/>
                      </a:cubicBezTo>
                      <a:lnTo>
                        <a:pt x="884" y="2873"/>
                      </a:lnTo>
                      <a:cubicBezTo>
                        <a:pt x="893" y="2882"/>
                        <a:pt x="893" y="2882"/>
                        <a:pt x="902" y="2882"/>
                      </a:cubicBezTo>
                      <a:cubicBezTo>
                        <a:pt x="911" y="2882"/>
                        <a:pt x="911" y="2873"/>
                        <a:pt x="911" y="2864"/>
                      </a:cubicBezTo>
                      <a:lnTo>
                        <a:pt x="27" y="9"/>
                      </a:lnTo>
                      <a:cubicBezTo>
                        <a:pt x="27" y="1"/>
                        <a:pt x="18" y="1"/>
                        <a:pt x="10" y="1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3"/>
                <p:cNvSpPr/>
                <p:nvPr/>
              </p:nvSpPr>
              <p:spPr>
                <a:xfrm>
                  <a:off x="2955629" y="2142487"/>
                  <a:ext cx="59051" cy="7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2320" extrusionOk="0">
                      <a:moveTo>
                        <a:pt x="1937" y="1"/>
                      </a:moveTo>
                      <a:cubicBezTo>
                        <a:pt x="1937" y="1"/>
                        <a:pt x="1928" y="1"/>
                        <a:pt x="1928" y="9"/>
                      </a:cubicBezTo>
                      <a:lnTo>
                        <a:pt x="10" y="2302"/>
                      </a:lnTo>
                      <a:cubicBezTo>
                        <a:pt x="1" y="2311"/>
                        <a:pt x="1" y="2311"/>
                        <a:pt x="10" y="2320"/>
                      </a:cubicBezTo>
                      <a:lnTo>
                        <a:pt x="28" y="2320"/>
                      </a:lnTo>
                      <a:lnTo>
                        <a:pt x="1946" y="18"/>
                      </a:lnTo>
                      <a:cubicBezTo>
                        <a:pt x="1946" y="18"/>
                        <a:pt x="1946" y="9"/>
                        <a:pt x="19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2955629" y="2212222"/>
                  <a:ext cx="91005" cy="11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79" extrusionOk="0">
                      <a:moveTo>
                        <a:pt x="13" y="0"/>
                      </a:moveTo>
                      <a:cubicBezTo>
                        <a:pt x="9" y="0"/>
                        <a:pt x="7" y="7"/>
                        <a:pt x="1" y="13"/>
                      </a:cubicBezTo>
                      <a:cubicBezTo>
                        <a:pt x="1" y="13"/>
                        <a:pt x="10" y="22"/>
                        <a:pt x="19" y="22"/>
                      </a:cubicBezTo>
                      <a:cubicBezTo>
                        <a:pt x="19" y="22"/>
                        <a:pt x="2989" y="379"/>
                        <a:pt x="2989" y="379"/>
                      </a:cubicBezTo>
                      <a:cubicBezTo>
                        <a:pt x="2989" y="379"/>
                        <a:pt x="2998" y="379"/>
                        <a:pt x="2998" y="370"/>
                      </a:cubicBezTo>
                      <a:cubicBezTo>
                        <a:pt x="2998" y="361"/>
                        <a:pt x="2989" y="361"/>
                        <a:pt x="2989" y="361"/>
                      </a:cubicBezTo>
                      <a:lnTo>
                        <a:pt x="19" y="4"/>
                      </a:lnTo>
                      <a:cubicBezTo>
                        <a:pt x="16" y="2"/>
                        <a:pt x="14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3"/>
                <p:cNvSpPr/>
                <p:nvPr/>
              </p:nvSpPr>
              <p:spPr>
                <a:xfrm>
                  <a:off x="2955629" y="2212344"/>
                  <a:ext cx="40905" cy="82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704" extrusionOk="0">
                      <a:moveTo>
                        <a:pt x="10" y="0"/>
                      </a:moveTo>
                      <a:cubicBezTo>
                        <a:pt x="1" y="0"/>
                        <a:pt x="1" y="9"/>
                        <a:pt x="10" y="9"/>
                      </a:cubicBezTo>
                      <a:lnTo>
                        <a:pt x="1321" y="2694"/>
                      </a:lnTo>
                      <a:cubicBezTo>
                        <a:pt x="1330" y="2703"/>
                        <a:pt x="1330" y="2703"/>
                        <a:pt x="1330" y="2703"/>
                      </a:cubicBezTo>
                      <a:lnTo>
                        <a:pt x="1339" y="2703"/>
                      </a:lnTo>
                      <a:cubicBezTo>
                        <a:pt x="1348" y="2703"/>
                        <a:pt x="1348" y="2694"/>
                        <a:pt x="1348" y="2685"/>
                      </a:cubicBez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3"/>
                <p:cNvSpPr/>
                <p:nvPr/>
              </p:nvSpPr>
              <p:spPr>
                <a:xfrm>
                  <a:off x="2909079" y="2212222"/>
                  <a:ext cx="47399" cy="78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2592" extrusionOk="0">
                      <a:moveTo>
                        <a:pt x="1550" y="0"/>
                      </a:moveTo>
                      <a:cubicBezTo>
                        <a:pt x="1548" y="0"/>
                        <a:pt x="1544" y="4"/>
                        <a:pt x="1544" y="4"/>
                      </a:cubicBezTo>
                      <a:lnTo>
                        <a:pt x="9" y="2573"/>
                      </a:lnTo>
                      <a:cubicBezTo>
                        <a:pt x="0" y="2582"/>
                        <a:pt x="0" y="2591"/>
                        <a:pt x="18" y="2591"/>
                      </a:cubicBezTo>
                      <a:cubicBezTo>
                        <a:pt x="18" y="2591"/>
                        <a:pt x="18" y="2591"/>
                        <a:pt x="27" y="2582"/>
                      </a:cubicBezTo>
                      <a:lnTo>
                        <a:pt x="1562" y="13"/>
                      </a:lnTo>
                      <a:cubicBezTo>
                        <a:pt x="1562" y="13"/>
                        <a:pt x="1562" y="4"/>
                        <a:pt x="1553" y="4"/>
                      </a:cubicBezTo>
                      <a:cubicBezTo>
                        <a:pt x="1553" y="1"/>
                        <a:pt x="1552" y="0"/>
                        <a:pt x="15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3"/>
                <p:cNvSpPr/>
                <p:nvPr/>
              </p:nvSpPr>
              <p:spPr>
                <a:xfrm>
                  <a:off x="2864956" y="2212344"/>
                  <a:ext cx="91521" cy="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134" extrusionOk="0">
                      <a:moveTo>
                        <a:pt x="3007" y="0"/>
                      </a:moveTo>
                      <a:lnTo>
                        <a:pt x="9" y="107"/>
                      </a:lnTo>
                      <a:cubicBezTo>
                        <a:pt x="9" y="107"/>
                        <a:pt x="0" y="116"/>
                        <a:pt x="0" y="125"/>
                      </a:cubicBezTo>
                      <a:cubicBezTo>
                        <a:pt x="0" y="125"/>
                        <a:pt x="9" y="134"/>
                        <a:pt x="9" y="134"/>
                      </a:cubicBezTo>
                      <a:lnTo>
                        <a:pt x="18" y="134"/>
                      </a:lnTo>
                      <a:lnTo>
                        <a:pt x="3007" y="18"/>
                      </a:lnTo>
                      <a:cubicBezTo>
                        <a:pt x="3007" y="18"/>
                        <a:pt x="3016" y="18"/>
                        <a:pt x="3016" y="9"/>
                      </a:cubicBezTo>
                      <a:cubicBezTo>
                        <a:pt x="3016" y="0"/>
                        <a:pt x="3007" y="0"/>
                        <a:pt x="30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3"/>
                <p:cNvSpPr/>
                <p:nvPr/>
              </p:nvSpPr>
              <p:spPr>
                <a:xfrm>
                  <a:off x="2903404" y="2137966"/>
                  <a:ext cx="53073" cy="74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" h="2469" extrusionOk="0">
                      <a:moveTo>
                        <a:pt x="15" y="0"/>
                      </a:moveTo>
                      <a:cubicBezTo>
                        <a:pt x="11" y="0"/>
                        <a:pt x="9" y="2"/>
                        <a:pt x="9" y="7"/>
                      </a:cubicBezTo>
                      <a:cubicBezTo>
                        <a:pt x="0" y="7"/>
                        <a:pt x="0" y="16"/>
                        <a:pt x="9" y="16"/>
                      </a:cubicBezTo>
                      <a:lnTo>
                        <a:pt x="1731" y="2469"/>
                      </a:lnTo>
                      <a:lnTo>
                        <a:pt x="1740" y="2469"/>
                      </a:lnTo>
                      <a:cubicBezTo>
                        <a:pt x="1749" y="2460"/>
                        <a:pt x="1749" y="2460"/>
                        <a:pt x="1749" y="2451"/>
                      </a:cubicBezTo>
                      <a:lnTo>
                        <a:pt x="27" y="7"/>
                      </a:lnTo>
                      <a:cubicBezTo>
                        <a:pt x="22" y="2"/>
                        <a:pt x="18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3"/>
                <p:cNvSpPr/>
                <p:nvPr/>
              </p:nvSpPr>
              <p:spPr>
                <a:xfrm>
                  <a:off x="2955629" y="2127861"/>
                  <a:ext cx="34684" cy="85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2802" extrusionOk="0">
                      <a:moveTo>
                        <a:pt x="1134" y="1"/>
                      </a:moveTo>
                      <a:cubicBezTo>
                        <a:pt x="1125" y="1"/>
                        <a:pt x="1125" y="1"/>
                        <a:pt x="1116" y="10"/>
                      </a:cubicBezTo>
                      <a:lnTo>
                        <a:pt x="10" y="2784"/>
                      </a:lnTo>
                      <a:cubicBezTo>
                        <a:pt x="1" y="2793"/>
                        <a:pt x="10" y="2802"/>
                        <a:pt x="19" y="2802"/>
                      </a:cubicBezTo>
                      <a:cubicBezTo>
                        <a:pt x="19" y="2802"/>
                        <a:pt x="28" y="2802"/>
                        <a:pt x="28" y="2793"/>
                      </a:cubicBezTo>
                      <a:lnTo>
                        <a:pt x="1143" y="19"/>
                      </a:lnTo>
                      <a:cubicBezTo>
                        <a:pt x="1143" y="10"/>
                        <a:pt x="1143" y="10"/>
                        <a:pt x="1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3"/>
                <p:cNvSpPr/>
                <p:nvPr/>
              </p:nvSpPr>
              <p:spPr>
                <a:xfrm>
                  <a:off x="2955629" y="2194743"/>
                  <a:ext cx="89912" cy="18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3" h="598" extrusionOk="0">
                      <a:moveTo>
                        <a:pt x="2945" y="0"/>
                      </a:moveTo>
                      <a:lnTo>
                        <a:pt x="10" y="580"/>
                      </a:lnTo>
                      <a:cubicBezTo>
                        <a:pt x="10" y="580"/>
                        <a:pt x="1" y="580"/>
                        <a:pt x="1" y="589"/>
                      </a:cubicBezTo>
                      <a:cubicBezTo>
                        <a:pt x="10" y="598"/>
                        <a:pt x="10" y="598"/>
                        <a:pt x="19" y="598"/>
                      </a:cubicBezTo>
                      <a:lnTo>
                        <a:pt x="2954" y="18"/>
                      </a:lnTo>
                      <a:cubicBezTo>
                        <a:pt x="2963" y="18"/>
                        <a:pt x="2963" y="9"/>
                        <a:pt x="2963" y="9"/>
                      </a:cubicBezTo>
                      <a:cubicBezTo>
                        <a:pt x="2963" y="0"/>
                        <a:pt x="2954" y="0"/>
                        <a:pt x="2945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3"/>
                <p:cNvSpPr/>
                <p:nvPr/>
              </p:nvSpPr>
              <p:spPr>
                <a:xfrm>
                  <a:off x="2955629" y="2212344"/>
                  <a:ext cx="64210" cy="65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2168" extrusionOk="0">
                      <a:moveTo>
                        <a:pt x="10" y="0"/>
                      </a:moveTo>
                      <a:cubicBezTo>
                        <a:pt x="1" y="0"/>
                        <a:pt x="1" y="9"/>
                        <a:pt x="10" y="18"/>
                      </a:cubicBezTo>
                      <a:lnTo>
                        <a:pt x="2088" y="2159"/>
                      </a:lnTo>
                      <a:cubicBezTo>
                        <a:pt x="2097" y="2168"/>
                        <a:pt x="2097" y="2168"/>
                        <a:pt x="2097" y="2168"/>
                      </a:cubicBezTo>
                      <a:cubicBezTo>
                        <a:pt x="2106" y="2168"/>
                        <a:pt x="2106" y="2168"/>
                        <a:pt x="2106" y="2159"/>
                      </a:cubicBezTo>
                      <a:cubicBezTo>
                        <a:pt x="2115" y="2159"/>
                        <a:pt x="2115" y="2150"/>
                        <a:pt x="2106" y="2150"/>
                      </a:cubicBez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3"/>
                <p:cNvSpPr/>
                <p:nvPr/>
              </p:nvSpPr>
              <p:spPr>
                <a:xfrm>
                  <a:off x="2935601" y="2212344"/>
                  <a:ext cx="20877" cy="89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2936" extrusionOk="0">
                      <a:moveTo>
                        <a:pt x="679" y="0"/>
                      </a:moveTo>
                      <a:cubicBezTo>
                        <a:pt x="670" y="0"/>
                        <a:pt x="670" y="0"/>
                        <a:pt x="661" y="9"/>
                      </a:cubicBezTo>
                      <a:lnTo>
                        <a:pt x="1" y="2926"/>
                      </a:lnTo>
                      <a:cubicBezTo>
                        <a:pt x="1" y="2926"/>
                        <a:pt x="1" y="2935"/>
                        <a:pt x="10" y="2935"/>
                      </a:cubicBezTo>
                      <a:cubicBezTo>
                        <a:pt x="18" y="2935"/>
                        <a:pt x="18" y="2935"/>
                        <a:pt x="18" y="2926"/>
                      </a:cubicBezTo>
                      <a:lnTo>
                        <a:pt x="688" y="9"/>
                      </a:lnTo>
                      <a:cubicBezTo>
                        <a:pt x="688" y="0"/>
                        <a:pt x="688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3"/>
                <p:cNvSpPr/>
                <p:nvPr/>
              </p:nvSpPr>
              <p:spPr>
                <a:xfrm>
                  <a:off x="2870357" y="2212344"/>
                  <a:ext cx="86119" cy="31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053" extrusionOk="0">
                      <a:moveTo>
                        <a:pt x="2820" y="0"/>
                      </a:moveTo>
                      <a:lnTo>
                        <a:pt x="10" y="1026"/>
                      </a:lnTo>
                      <a:cubicBezTo>
                        <a:pt x="10" y="1026"/>
                        <a:pt x="1" y="1035"/>
                        <a:pt x="10" y="1044"/>
                      </a:cubicBezTo>
                      <a:cubicBezTo>
                        <a:pt x="10" y="1044"/>
                        <a:pt x="10" y="1053"/>
                        <a:pt x="18" y="1053"/>
                      </a:cubicBezTo>
                      <a:lnTo>
                        <a:pt x="2829" y="18"/>
                      </a:lnTo>
                      <a:cubicBezTo>
                        <a:pt x="2838" y="18"/>
                        <a:pt x="2838" y="9"/>
                        <a:pt x="28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3"/>
                <p:cNvSpPr/>
                <p:nvPr/>
              </p:nvSpPr>
              <p:spPr>
                <a:xfrm>
                  <a:off x="2883072" y="2157721"/>
                  <a:ext cx="73405" cy="55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" h="1818" extrusionOk="0">
                      <a:moveTo>
                        <a:pt x="10" y="0"/>
                      </a:moveTo>
                      <a:cubicBezTo>
                        <a:pt x="8" y="0"/>
                        <a:pt x="5" y="3"/>
                        <a:pt x="1" y="7"/>
                      </a:cubicBezTo>
                      <a:cubicBezTo>
                        <a:pt x="1" y="16"/>
                        <a:pt x="1" y="16"/>
                        <a:pt x="10" y="25"/>
                      </a:cubicBezTo>
                      <a:cubicBezTo>
                        <a:pt x="10" y="25"/>
                        <a:pt x="2401" y="1818"/>
                        <a:pt x="2410" y="1818"/>
                      </a:cubicBezTo>
                      <a:lnTo>
                        <a:pt x="2419" y="1818"/>
                      </a:lnTo>
                      <a:cubicBezTo>
                        <a:pt x="2419" y="1809"/>
                        <a:pt x="2419" y="1800"/>
                        <a:pt x="2410" y="1800"/>
                      </a:cubicBezTo>
                      <a:lnTo>
                        <a:pt x="19" y="7"/>
                      </a:lnTo>
                      <a:cubicBezTo>
                        <a:pt x="14" y="3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3"/>
                <p:cNvSpPr/>
                <p:nvPr/>
              </p:nvSpPr>
              <p:spPr>
                <a:xfrm>
                  <a:off x="2955629" y="2121640"/>
                  <a:ext cx="6797" cy="91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3007" extrusionOk="0">
                      <a:moveTo>
                        <a:pt x="215" y="1"/>
                      </a:moveTo>
                      <a:cubicBezTo>
                        <a:pt x="215" y="1"/>
                        <a:pt x="206" y="1"/>
                        <a:pt x="206" y="10"/>
                      </a:cubicBezTo>
                      <a:lnTo>
                        <a:pt x="1" y="2998"/>
                      </a:lnTo>
                      <a:cubicBezTo>
                        <a:pt x="1" y="2998"/>
                        <a:pt x="10" y="3007"/>
                        <a:pt x="19" y="3007"/>
                      </a:cubicBezTo>
                      <a:cubicBezTo>
                        <a:pt x="19" y="3007"/>
                        <a:pt x="28" y="3007"/>
                        <a:pt x="28" y="2998"/>
                      </a:cubicBezTo>
                      <a:lnTo>
                        <a:pt x="224" y="10"/>
                      </a:lnTo>
                      <a:cubicBezTo>
                        <a:pt x="224" y="10"/>
                        <a:pt x="224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3"/>
                <p:cNvSpPr/>
                <p:nvPr/>
              </p:nvSpPr>
              <p:spPr>
                <a:xfrm>
                  <a:off x="2955629" y="2167948"/>
                  <a:ext cx="80171" cy="44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481" extrusionOk="0">
                      <a:moveTo>
                        <a:pt x="2624" y="0"/>
                      </a:moveTo>
                      <a:lnTo>
                        <a:pt x="10" y="1463"/>
                      </a:lnTo>
                      <a:cubicBezTo>
                        <a:pt x="1" y="1463"/>
                        <a:pt x="1" y="1472"/>
                        <a:pt x="10" y="1472"/>
                      </a:cubicBezTo>
                      <a:cubicBezTo>
                        <a:pt x="10" y="1481"/>
                        <a:pt x="10" y="1481"/>
                        <a:pt x="19" y="1481"/>
                      </a:cubicBezTo>
                      <a:lnTo>
                        <a:pt x="2632" y="27"/>
                      </a:lnTo>
                      <a:cubicBezTo>
                        <a:pt x="2641" y="18"/>
                        <a:pt x="2641" y="9"/>
                        <a:pt x="2641" y="9"/>
                      </a:cubicBezTo>
                      <a:cubicBezTo>
                        <a:pt x="2632" y="0"/>
                        <a:pt x="2632" y="0"/>
                        <a:pt x="2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3"/>
                <p:cNvSpPr/>
                <p:nvPr/>
              </p:nvSpPr>
              <p:spPr>
                <a:xfrm>
                  <a:off x="2955629" y="2212222"/>
                  <a:ext cx="81264" cy="43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" h="1423" extrusionOk="0">
                      <a:moveTo>
                        <a:pt x="16" y="0"/>
                      </a:moveTo>
                      <a:cubicBezTo>
                        <a:pt x="14" y="0"/>
                        <a:pt x="10" y="4"/>
                        <a:pt x="10" y="4"/>
                      </a:cubicBezTo>
                      <a:cubicBezTo>
                        <a:pt x="1" y="13"/>
                        <a:pt x="1" y="22"/>
                        <a:pt x="10" y="22"/>
                      </a:cubicBezTo>
                      <a:cubicBezTo>
                        <a:pt x="10" y="22"/>
                        <a:pt x="2659" y="1423"/>
                        <a:pt x="2659" y="1423"/>
                      </a:cubicBezTo>
                      <a:cubicBezTo>
                        <a:pt x="2668" y="1423"/>
                        <a:pt x="2668" y="1423"/>
                        <a:pt x="2668" y="1414"/>
                      </a:cubicBezTo>
                      <a:cubicBezTo>
                        <a:pt x="2677" y="1414"/>
                        <a:pt x="2668" y="1405"/>
                        <a:pt x="2668" y="1396"/>
                      </a:cubicBezTo>
                      <a:lnTo>
                        <a:pt x="19" y="4"/>
                      </a:lnTo>
                      <a:cubicBezTo>
                        <a:pt x="19" y="1"/>
                        <a:pt x="18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3"/>
                <p:cNvSpPr/>
                <p:nvPr/>
              </p:nvSpPr>
              <p:spPr>
                <a:xfrm>
                  <a:off x="2955629" y="2212344"/>
                  <a:ext cx="8982" cy="90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998" extrusionOk="0">
                      <a:moveTo>
                        <a:pt x="19" y="0"/>
                      </a:moveTo>
                      <a:cubicBezTo>
                        <a:pt x="10" y="0"/>
                        <a:pt x="1" y="0"/>
                        <a:pt x="1" y="9"/>
                      </a:cubicBezTo>
                      <a:lnTo>
                        <a:pt x="277" y="2989"/>
                      </a:lnTo>
                      <a:cubicBezTo>
                        <a:pt x="277" y="2998"/>
                        <a:pt x="277" y="2998"/>
                        <a:pt x="286" y="2998"/>
                      </a:cubicBezTo>
                      <a:cubicBezTo>
                        <a:pt x="295" y="2998"/>
                        <a:pt x="295" y="2989"/>
                        <a:pt x="295" y="2989"/>
                      </a:cubicBezTo>
                      <a:lnTo>
                        <a:pt x="28" y="9"/>
                      </a:lnTo>
                      <a:cubicBezTo>
                        <a:pt x="28" y="0"/>
                        <a:pt x="19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3"/>
                <p:cNvSpPr/>
                <p:nvPr/>
              </p:nvSpPr>
              <p:spPr>
                <a:xfrm>
                  <a:off x="2884438" y="2212222"/>
                  <a:ext cx="72039" cy="56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" h="1869" extrusionOk="0">
                      <a:moveTo>
                        <a:pt x="2358" y="0"/>
                      </a:moveTo>
                      <a:cubicBezTo>
                        <a:pt x="2357" y="0"/>
                        <a:pt x="2356" y="1"/>
                        <a:pt x="2356" y="4"/>
                      </a:cubicBezTo>
                      <a:lnTo>
                        <a:pt x="1" y="1851"/>
                      </a:lnTo>
                      <a:cubicBezTo>
                        <a:pt x="1" y="1860"/>
                        <a:pt x="1" y="1860"/>
                        <a:pt x="1" y="1869"/>
                      </a:cubicBezTo>
                      <a:lnTo>
                        <a:pt x="18" y="1869"/>
                      </a:lnTo>
                      <a:lnTo>
                        <a:pt x="2365" y="22"/>
                      </a:lnTo>
                      <a:cubicBezTo>
                        <a:pt x="2374" y="13"/>
                        <a:pt x="2374" y="13"/>
                        <a:pt x="2374" y="4"/>
                      </a:cubicBezTo>
                      <a:cubicBezTo>
                        <a:pt x="2368" y="4"/>
                        <a:pt x="2362" y="0"/>
                        <a:pt x="23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3"/>
                <p:cNvSpPr/>
                <p:nvPr/>
              </p:nvSpPr>
              <p:spPr>
                <a:xfrm>
                  <a:off x="2869811" y="2182817"/>
                  <a:ext cx="86665" cy="3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" h="991" extrusionOk="0">
                      <a:moveTo>
                        <a:pt x="19" y="1"/>
                      </a:moveTo>
                      <a:cubicBezTo>
                        <a:pt x="10" y="1"/>
                        <a:pt x="1" y="1"/>
                        <a:pt x="1" y="10"/>
                      </a:cubicBezTo>
                      <a:cubicBezTo>
                        <a:pt x="1" y="19"/>
                        <a:pt x="1" y="19"/>
                        <a:pt x="10" y="28"/>
                      </a:cubicBezTo>
                      <a:cubicBezTo>
                        <a:pt x="10" y="28"/>
                        <a:pt x="2838" y="991"/>
                        <a:pt x="2847" y="991"/>
                      </a:cubicBezTo>
                      <a:cubicBezTo>
                        <a:pt x="2847" y="991"/>
                        <a:pt x="2856" y="991"/>
                        <a:pt x="2856" y="982"/>
                      </a:cubicBezTo>
                      <a:cubicBezTo>
                        <a:pt x="2856" y="982"/>
                        <a:pt x="2856" y="973"/>
                        <a:pt x="2847" y="973"/>
                      </a:cubicBezTo>
                      <a:lnTo>
                        <a:pt x="1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3"/>
                <p:cNvSpPr/>
                <p:nvPr/>
              </p:nvSpPr>
              <p:spPr>
                <a:xfrm>
                  <a:off x="2933446" y="2124067"/>
                  <a:ext cx="23032" cy="88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2927" extrusionOk="0">
                      <a:moveTo>
                        <a:pt x="9" y="1"/>
                      </a:moveTo>
                      <a:cubicBezTo>
                        <a:pt x="9" y="10"/>
                        <a:pt x="0" y="10"/>
                        <a:pt x="0" y="19"/>
                      </a:cubicBezTo>
                      <a:lnTo>
                        <a:pt x="732" y="2918"/>
                      </a:lnTo>
                      <a:cubicBezTo>
                        <a:pt x="741" y="2927"/>
                        <a:pt x="741" y="2927"/>
                        <a:pt x="750" y="2927"/>
                      </a:cubicBezTo>
                      <a:cubicBezTo>
                        <a:pt x="759" y="2927"/>
                        <a:pt x="759" y="2918"/>
                        <a:pt x="759" y="2918"/>
                      </a:cubicBezTo>
                      <a:lnTo>
                        <a:pt x="27" y="10"/>
                      </a:lnTo>
                      <a:cubicBezTo>
                        <a:pt x="27" y="10"/>
                        <a:pt x="18" y="1"/>
                        <a:pt x="9" y="1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3"/>
                <p:cNvSpPr/>
                <p:nvPr/>
              </p:nvSpPr>
              <p:spPr>
                <a:xfrm>
                  <a:off x="2851149" y="2108379"/>
                  <a:ext cx="209289" cy="208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7" h="6870" extrusionOk="0">
                      <a:moveTo>
                        <a:pt x="3497" y="563"/>
                      </a:moveTo>
                      <a:cubicBezTo>
                        <a:pt x="3551" y="563"/>
                        <a:pt x="3604" y="563"/>
                        <a:pt x="3649" y="571"/>
                      </a:cubicBezTo>
                      <a:cubicBezTo>
                        <a:pt x="3694" y="571"/>
                        <a:pt x="3747" y="571"/>
                        <a:pt x="3792" y="580"/>
                      </a:cubicBezTo>
                      <a:cubicBezTo>
                        <a:pt x="3881" y="589"/>
                        <a:pt x="3970" y="607"/>
                        <a:pt x="4068" y="625"/>
                      </a:cubicBezTo>
                      <a:cubicBezTo>
                        <a:pt x="4220" y="661"/>
                        <a:pt x="4380" y="705"/>
                        <a:pt x="4523" y="768"/>
                      </a:cubicBezTo>
                      <a:cubicBezTo>
                        <a:pt x="4809" y="884"/>
                        <a:pt x="5067" y="1035"/>
                        <a:pt x="5299" y="1232"/>
                      </a:cubicBezTo>
                      <a:cubicBezTo>
                        <a:pt x="5531" y="1419"/>
                        <a:pt x="5728" y="1651"/>
                        <a:pt x="5888" y="1910"/>
                      </a:cubicBezTo>
                      <a:cubicBezTo>
                        <a:pt x="5915" y="1945"/>
                        <a:pt x="5942" y="1990"/>
                        <a:pt x="5968" y="2034"/>
                      </a:cubicBezTo>
                      <a:cubicBezTo>
                        <a:pt x="6093" y="2257"/>
                        <a:pt x="6183" y="2498"/>
                        <a:pt x="6245" y="2748"/>
                      </a:cubicBezTo>
                      <a:cubicBezTo>
                        <a:pt x="6263" y="2793"/>
                        <a:pt x="6272" y="2837"/>
                        <a:pt x="6281" y="2882"/>
                      </a:cubicBezTo>
                      <a:cubicBezTo>
                        <a:pt x="6316" y="3069"/>
                        <a:pt x="6334" y="3274"/>
                        <a:pt x="6334" y="3480"/>
                      </a:cubicBezTo>
                      <a:cubicBezTo>
                        <a:pt x="6334" y="3578"/>
                        <a:pt x="6325" y="3676"/>
                        <a:pt x="6307" y="3774"/>
                      </a:cubicBezTo>
                      <a:cubicBezTo>
                        <a:pt x="6281" y="4042"/>
                        <a:pt x="6209" y="4300"/>
                        <a:pt x="6102" y="4550"/>
                      </a:cubicBezTo>
                      <a:cubicBezTo>
                        <a:pt x="6093" y="4577"/>
                        <a:pt x="6084" y="4613"/>
                        <a:pt x="6067" y="4639"/>
                      </a:cubicBezTo>
                      <a:cubicBezTo>
                        <a:pt x="6040" y="4684"/>
                        <a:pt x="6022" y="4729"/>
                        <a:pt x="5995" y="4773"/>
                      </a:cubicBezTo>
                      <a:cubicBezTo>
                        <a:pt x="5861" y="5041"/>
                        <a:pt x="5674" y="5291"/>
                        <a:pt x="5460" y="5496"/>
                      </a:cubicBezTo>
                      <a:cubicBezTo>
                        <a:pt x="5246" y="5701"/>
                        <a:pt x="4996" y="5879"/>
                        <a:pt x="4728" y="6013"/>
                      </a:cubicBezTo>
                      <a:cubicBezTo>
                        <a:pt x="4461" y="6147"/>
                        <a:pt x="4175" y="6236"/>
                        <a:pt x="3863" y="6281"/>
                      </a:cubicBezTo>
                      <a:cubicBezTo>
                        <a:pt x="3818" y="6281"/>
                        <a:pt x="3765" y="6290"/>
                        <a:pt x="3720" y="6299"/>
                      </a:cubicBezTo>
                      <a:cubicBezTo>
                        <a:pt x="3613" y="6308"/>
                        <a:pt x="3515" y="6308"/>
                        <a:pt x="3417" y="6308"/>
                      </a:cubicBezTo>
                      <a:cubicBezTo>
                        <a:pt x="3212" y="6308"/>
                        <a:pt x="3007" y="6281"/>
                        <a:pt x="2819" y="6236"/>
                      </a:cubicBezTo>
                      <a:cubicBezTo>
                        <a:pt x="2525" y="6165"/>
                        <a:pt x="2239" y="6058"/>
                        <a:pt x="1990" y="5897"/>
                      </a:cubicBezTo>
                      <a:cubicBezTo>
                        <a:pt x="1731" y="5746"/>
                        <a:pt x="1499" y="5549"/>
                        <a:pt x="1294" y="5326"/>
                      </a:cubicBezTo>
                      <a:cubicBezTo>
                        <a:pt x="1267" y="5282"/>
                        <a:pt x="1231" y="5246"/>
                        <a:pt x="1205" y="5210"/>
                      </a:cubicBezTo>
                      <a:cubicBezTo>
                        <a:pt x="1017" y="4969"/>
                        <a:pt x="866" y="4711"/>
                        <a:pt x="759" y="4425"/>
                      </a:cubicBezTo>
                      <a:cubicBezTo>
                        <a:pt x="660" y="4149"/>
                        <a:pt x="598" y="3854"/>
                        <a:pt x="589" y="3542"/>
                      </a:cubicBezTo>
                      <a:cubicBezTo>
                        <a:pt x="589" y="3489"/>
                        <a:pt x="589" y="3444"/>
                        <a:pt x="589" y="3390"/>
                      </a:cubicBezTo>
                      <a:cubicBezTo>
                        <a:pt x="589" y="3132"/>
                        <a:pt x="625" y="2882"/>
                        <a:pt x="696" y="2650"/>
                      </a:cubicBezTo>
                      <a:cubicBezTo>
                        <a:pt x="705" y="2596"/>
                        <a:pt x="723" y="2552"/>
                        <a:pt x="741" y="2507"/>
                      </a:cubicBezTo>
                      <a:cubicBezTo>
                        <a:pt x="839" y="2222"/>
                        <a:pt x="982" y="1954"/>
                        <a:pt x="1160" y="1713"/>
                      </a:cubicBezTo>
                      <a:cubicBezTo>
                        <a:pt x="1338" y="1472"/>
                        <a:pt x="1561" y="1258"/>
                        <a:pt x="1802" y="1089"/>
                      </a:cubicBezTo>
                      <a:cubicBezTo>
                        <a:pt x="2043" y="919"/>
                        <a:pt x="2302" y="794"/>
                        <a:pt x="2578" y="705"/>
                      </a:cubicBezTo>
                      <a:cubicBezTo>
                        <a:pt x="2587" y="696"/>
                        <a:pt x="2596" y="696"/>
                        <a:pt x="2614" y="687"/>
                      </a:cubicBezTo>
                      <a:cubicBezTo>
                        <a:pt x="2659" y="678"/>
                        <a:pt x="2712" y="661"/>
                        <a:pt x="2757" y="652"/>
                      </a:cubicBezTo>
                      <a:cubicBezTo>
                        <a:pt x="2784" y="643"/>
                        <a:pt x="2819" y="634"/>
                        <a:pt x="2846" y="625"/>
                      </a:cubicBezTo>
                      <a:cubicBezTo>
                        <a:pt x="3060" y="580"/>
                        <a:pt x="3274" y="563"/>
                        <a:pt x="3497" y="563"/>
                      </a:cubicBezTo>
                      <a:close/>
                      <a:moveTo>
                        <a:pt x="3506" y="0"/>
                      </a:moveTo>
                      <a:cubicBezTo>
                        <a:pt x="3230" y="0"/>
                        <a:pt x="2944" y="27"/>
                        <a:pt x="2685" y="90"/>
                      </a:cubicBezTo>
                      <a:cubicBezTo>
                        <a:pt x="2587" y="108"/>
                        <a:pt x="2498" y="134"/>
                        <a:pt x="2409" y="161"/>
                      </a:cubicBezTo>
                      <a:cubicBezTo>
                        <a:pt x="1053" y="598"/>
                        <a:pt x="45" y="1874"/>
                        <a:pt x="27" y="3382"/>
                      </a:cubicBezTo>
                      <a:cubicBezTo>
                        <a:pt x="0" y="5273"/>
                        <a:pt x="1517" y="6834"/>
                        <a:pt x="3408" y="6870"/>
                      </a:cubicBezTo>
                      <a:cubicBezTo>
                        <a:pt x="3422" y="6870"/>
                        <a:pt x="3436" y="6870"/>
                        <a:pt x="3450" y="6870"/>
                      </a:cubicBezTo>
                      <a:cubicBezTo>
                        <a:pt x="4922" y="6870"/>
                        <a:pt x="6187" y="5947"/>
                        <a:pt x="6673" y="4639"/>
                      </a:cubicBezTo>
                      <a:cubicBezTo>
                        <a:pt x="6807" y="4274"/>
                        <a:pt x="6887" y="3890"/>
                        <a:pt x="6896" y="3480"/>
                      </a:cubicBezTo>
                      <a:cubicBezTo>
                        <a:pt x="6896" y="3203"/>
                        <a:pt x="6869" y="2935"/>
                        <a:pt x="6807" y="2677"/>
                      </a:cubicBezTo>
                      <a:cubicBezTo>
                        <a:pt x="6513" y="1374"/>
                        <a:pt x="5478" y="339"/>
                        <a:pt x="4157" y="72"/>
                      </a:cubicBezTo>
                      <a:cubicBezTo>
                        <a:pt x="4068" y="54"/>
                        <a:pt x="3970" y="36"/>
                        <a:pt x="3881" y="27"/>
                      </a:cubicBezTo>
                      <a:cubicBezTo>
                        <a:pt x="3756" y="9"/>
                        <a:pt x="3631" y="0"/>
                        <a:pt x="3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3"/>
                <p:cNvSpPr/>
                <p:nvPr/>
              </p:nvSpPr>
              <p:spPr>
                <a:xfrm>
                  <a:off x="2949135" y="2205576"/>
                  <a:ext cx="13837" cy="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56" extrusionOk="0">
                      <a:moveTo>
                        <a:pt x="233" y="0"/>
                      </a:moveTo>
                      <a:cubicBezTo>
                        <a:pt x="108" y="0"/>
                        <a:pt x="1" y="98"/>
                        <a:pt x="1" y="223"/>
                      </a:cubicBezTo>
                      <a:cubicBezTo>
                        <a:pt x="1" y="357"/>
                        <a:pt x="99" y="455"/>
                        <a:pt x="224" y="455"/>
                      </a:cubicBezTo>
                      <a:cubicBezTo>
                        <a:pt x="229" y="455"/>
                        <a:pt x="233" y="456"/>
                        <a:pt x="238" y="456"/>
                      </a:cubicBezTo>
                      <a:cubicBezTo>
                        <a:pt x="357" y="456"/>
                        <a:pt x="456" y="352"/>
                        <a:pt x="456" y="232"/>
                      </a:cubicBezTo>
                      <a:cubicBezTo>
                        <a:pt x="456" y="107"/>
                        <a:pt x="358" y="9"/>
                        <a:pt x="2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3"/>
                <p:cNvSpPr/>
                <p:nvPr/>
              </p:nvSpPr>
              <p:spPr>
                <a:xfrm>
                  <a:off x="3185468" y="2009846"/>
                  <a:ext cx="96679" cy="202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6665" extrusionOk="0">
                      <a:moveTo>
                        <a:pt x="251" y="0"/>
                      </a:moveTo>
                      <a:lnTo>
                        <a:pt x="1" y="116"/>
                      </a:lnTo>
                      <a:lnTo>
                        <a:pt x="143" y="446"/>
                      </a:lnTo>
                      <a:lnTo>
                        <a:pt x="1080" y="2525"/>
                      </a:lnTo>
                      <a:lnTo>
                        <a:pt x="1232" y="2864"/>
                      </a:lnTo>
                      <a:lnTo>
                        <a:pt x="1526" y="3542"/>
                      </a:lnTo>
                      <a:lnTo>
                        <a:pt x="1758" y="4050"/>
                      </a:lnTo>
                      <a:lnTo>
                        <a:pt x="2632" y="6013"/>
                      </a:lnTo>
                      <a:lnTo>
                        <a:pt x="2829" y="6432"/>
                      </a:lnTo>
                      <a:lnTo>
                        <a:pt x="2855" y="6504"/>
                      </a:lnTo>
                      <a:lnTo>
                        <a:pt x="2873" y="6548"/>
                      </a:lnTo>
                      <a:lnTo>
                        <a:pt x="2882" y="6557"/>
                      </a:lnTo>
                      <a:cubicBezTo>
                        <a:pt x="2882" y="6557"/>
                        <a:pt x="2909" y="6620"/>
                        <a:pt x="2909" y="6620"/>
                      </a:cubicBezTo>
                      <a:lnTo>
                        <a:pt x="2927" y="6655"/>
                      </a:lnTo>
                      <a:lnTo>
                        <a:pt x="2927" y="6664"/>
                      </a:lnTo>
                      <a:lnTo>
                        <a:pt x="3052" y="6611"/>
                      </a:lnTo>
                      <a:cubicBezTo>
                        <a:pt x="3061" y="6611"/>
                        <a:pt x="3186" y="6548"/>
                        <a:pt x="3186" y="6548"/>
                      </a:cubicBezTo>
                      <a:lnTo>
                        <a:pt x="3177" y="6539"/>
                      </a:lnTo>
                      <a:cubicBezTo>
                        <a:pt x="3177" y="6539"/>
                        <a:pt x="3159" y="6495"/>
                        <a:pt x="3159" y="6495"/>
                      </a:cubicBezTo>
                      <a:lnTo>
                        <a:pt x="3132" y="6432"/>
                      </a:lnTo>
                      <a:lnTo>
                        <a:pt x="3123" y="6423"/>
                      </a:lnTo>
                      <a:lnTo>
                        <a:pt x="3114" y="6388"/>
                      </a:lnTo>
                      <a:lnTo>
                        <a:pt x="3078" y="6316"/>
                      </a:lnTo>
                      <a:lnTo>
                        <a:pt x="3061" y="6281"/>
                      </a:lnTo>
                      <a:lnTo>
                        <a:pt x="2864" y="5826"/>
                      </a:lnTo>
                      <a:lnTo>
                        <a:pt x="2713" y="5504"/>
                      </a:lnTo>
                      <a:lnTo>
                        <a:pt x="2017" y="3934"/>
                      </a:lnTo>
                      <a:lnTo>
                        <a:pt x="1785" y="3426"/>
                      </a:lnTo>
                      <a:lnTo>
                        <a:pt x="304" y="116"/>
                      </a:lnTo>
                      <a:lnTo>
                        <a:pt x="2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3"/>
                <p:cNvSpPr/>
                <p:nvPr/>
              </p:nvSpPr>
              <p:spPr>
                <a:xfrm>
                  <a:off x="3070700" y="2084830"/>
                  <a:ext cx="155943" cy="129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9" h="4283" extrusionOk="0">
                      <a:moveTo>
                        <a:pt x="4889" y="0"/>
                      </a:moveTo>
                      <a:cubicBezTo>
                        <a:pt x="4505" y="866"/>
                        <a:pt x="3765" y="2097"/>
                        <a:pt x="2382" y="3016"/>
                      </a:cubicBezTo>
                      <a:cubicBezTo>
                        <a:pt x="1668" y="3497"/>
                        <a:pt x="866" y="3827"/>
                        <a:pt x="0" y="4006"/>
                      </a:cubicBezTo>
                      <a:lnTo>
                        <a:pt x="63" y="4282"/>
                      </a:lnTo>
                      <a:cubicBezTo>
                        <a:pt x="955" y="4095"/>
                        <a:pt x="1793" y="3747"/>
                        <a:pt x="2543" y="3248"/>
                      </a:cubicBezTo>
                      <a:cubicBezTo>
                        <a:pt x="3979" y="2293"/>
                        <a:pt x="4746" y="1017"/>
                        <a:pt x="5139" y="116"/>
                      </a:cubicBezTo>
                      <a:lnTo>
                        <a:pt x="48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3"/>
                <p:cNvSpPr/>
                <p:nvPr/>
              </p:nvSpPr>
              <p:spPr>
                <a:xfrm>
                  <a:off x="3035499" y="2068868"/>
                  <a:ext cx="42544" cy="14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827" extrusionOk="0">
                      <a:moveTo>
                        <a:pt x="268" y="0"/>
                      </a:moveTo>
                      <a:lnTo>
                        <a:pt x="0" y="62"/>
                      </a:lnTo>
                      <a:lnTo>
                        <a:pt x="1125" y="4826"/>
                      </a:lnTo>
                      <a:lnTo>
                        <a:pt x="1401" y="4764"/>
                      </a:ln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3"/>
                <p:cNvSpPr/>
                <p:nvPr/>
              </p:nvSpPr>
              <p:spPr>
                <a:xfrm>
                  <a:off x="2949954" y="2186610"/>
                  <a:ext cx="196848" cy="70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7" h="2312" extrusionOk="0">
                      <a:moveTo>
                        <a:pt x="5184" y="1"/>
                      </a:moveTo>
                      <a:cubicBezTo>
                        <a:pt x="4702" y="1"/>
                        <a:pt x="4042" y="27"/>
                        <a:pt x="3257" y="134"/>
                      </a:cubicBezTo>
                      <a:cubicBezTo>
                        <a:pt x="2338" y="250"/>
                        <a:pt x="18" y="643"/>
                        <a:pt x="9" y="1080"/>
                      </a:cubicBezTo>
                      <a:cubicBezTo>
                        <a:pt x="0" y="1357"/>
                        <a:pt x="955" y="1767"/>
                        <a:pt x="5228" y="2311"/>
                      </a:cubicBezTo>
                      <a:cubicBezTo>
                        <a:pt x="5924" y="2276"/>
                        <a:pt x="6468" y="1776"/>
                        <a:pt x="6477" y="1178"/>
                      </a:cubicBezTo>
                      <a:cubicBezTo>
                        <a:pt x="6486" y="554"/>
                        <a:pt x="5906" y="18"/>
                        <a:pt x="518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3"/>
                <p:cNvSpPr/>
                <p:nvPr/>
              </p:nvSpPr>
              <p:spPr>
                <a:xfrm>
                  <a:off x="3066634" y="2186610"/>
                  <a:ext cx="80171" cy="70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2312" extrusionOk="0">
                      <a:moveTo>
                        <a:pt x="1320" y="1"/>
                      </a:moveTo>
                      <a:cubicBezTo>
                        <a:pt x="606" y="1"/>
                        <a:pt x="18" y="506"/>
                        <a:pt x="9" y="1134"/>
                      </a:cubicBezTo>
                      <a:cubicBezTo>
                        <a:pt x="0" y="1776"/>
                        <a:pt x="580" y="2302"/>
                        <a:pt x="1303" y="2311"/>
                      </a:cubicBezTo>
                      <a:cubicBezTo>
                        <a:pt x="1309" y="2311"/>
                        <a:pt x="1315" y="2311"/>
                        <a:pt x="1322" y="2311"/>
                      </a:cubicBezTo>
                      <a:cubicBezTo>
                        <a:pt x="2036" y="2311"/>
                        <a:pt x="2623" y="1806"/>
                        <a:pt x="2632" y="1178"/>
                      </a:cubicBezTo>
                      <a:cubicBezTo>
                        <a:pt x="2641" y="536"/>
                        <a:pt x="2061" y="10"/>
                        <a:pt x="1339" y="1"/>
                      </a:cubicBezTo>
                      <a:cubicBezTo>
                        <a:pt x="1332" y="1"/>
                        <a:pt x="1326" y="1"/>
                        <a:pt x="13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13"/>
                <p:cNvSpPr/>
                <p:nvPr/>
              </p:nvSpPr>
              <p:spPr>
                <a:xfrm>
                  <a:off x="3080988" y="2196624"/>
                  <a:ext cx="50646" cy="50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1652" extrusionOk="0">
                      <a:moveTo>
                        <a:pt x="831" y="1"/>
                      </a:moveTo>
                      <a:cubicBezTo>
                        <a:pt x="384" y="1"/>
                        <a:pt x="9" y="363"/>
                        <a:pt x="9" y="813"/>
                      </a:cubicBezTo>
                      <a:cubicBezTo>
                        <a:pt x="0" y="1268"/>
                        <a:pt x="366" y="1642"/>
                        <a:pt x="821" y="1651"/>
                      </a:cubicBezTo>
                      <a:cubicBezTo>
                        <a:pt x="826" y="1651"/>
                        <a:pt x="832" y="1651"/>
                        <a:pt x="837" y="1651"/>
                      </a:cubicBezTo>
                      <a:cubicBezTo>
                        <a:pt x="1285" y="1651"/>
                        <a:pt x="1651" y="1289"/>
                        <a:pt x="1660" y="839"/>
                      </a:cubicBezTo>
                      <a:cubicBezTo>
                        <a:pt x="1668" y="384"/>
                        <a:pt x="1303" y="10"/>
                        <a:pt x="848" y="1"/>
                      </a:cubicBezTo>
                      <a:cubicBezTo>
                        <a:pt x="842" y="1"/>
                        <a:pt x="837" y="1"/>
                        <a:pt x="83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3"/>
                <p:cNvSpPr/>
                <p:nvPr/>
              </p:nvSpPr>
              <p:spPr>
                <a:xfrm>
                  <a:off x="3272652" y="2204211"/>
                  <a:ext cx="11137" cy="10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359" extrusionOk="0">
                      <a:moveTo>
                        <a:pt x="188" y="1"/>
                      </a:moveTo>
                      <a:cubicBezTo>
                        <a:pt x="90" y="1"/>
                        <a:pt x="9" y="81"/>
                        <a:pt x="0" y="179"/>
                      </a:cubicBezTo>
                      <a:cubicBezTo>
                        <a:pt x="0" y="277"/>
                        <a:pt x="81" y="357"/>
                        <a:pt x="179" y="357"/>
                      </a:cubicBezTo>
                      <a:cubicBezTo>
                        <a:pt x="184" y="358"/>
                        <a:pt x="189" y="358"/>
                        <a:pt x="194" y="358"/>
                      </a:cubicBezTo>
                      <a:cubicBezTo>
                        <a:pt x="286" y="358"/>
                        <a:pt x="366" y="281"/>
                        <a:pt x="366" y="188"/>
                      </a:cubicBezTo>
                      <a:cubicBezTo>
                        <a:pt x="366" y="81"/>
                        <a:pt x="286" y="1"/>
                        <a:pt x="18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3"/>
                <p:cNvSpPr/>
                <p:nvPr/>
              </p:nvSpPr>
              <p:spPr>
                <a:xfrm>
                  <a:off x="2996687" y="2051207"/>
                  <a:ext cx="71311" cy="25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829" extrusionOk="0">
                      <a:moveTo>
                        <a:pt x="830" y="1"/>
                      </a:moveTo>
                      <a:cubicBezTo>
                        <a:pt x="442" y="1"/>
                        <a:pt x="59" y="42"/>
                        <a:pt x="31" y="181"/>
                      </a:cubicBezTo>
                      <a:cubicBezTo>
                        <a:pt x="0" y="386"/>
                        <a:pt x="708" y="792"/>
                        <a:pt x="1210" y="792"/>
                      </a:cubicBezTo>
                      <a:cubicBezTo>
                        <a:pt x="1298" y="792"/>
                        <a:pt x="1379" y="779"/>
                        <a:pt x="1449" y="752"/>
                      </a:cubicBezTo>
                      <a:cubicBezTo>
                        <a:pt x="1504" y="728"/>
                        <a:pt x="1600" y="677"/>
                        <a:pt x="1731" y="677"/>
                      </a:cubicBezTo>
                      <a:cubicBezTo>
                        <a:pt x="1750" y="677"/>
                        <a:pt x="1768" y="678"/>
                        <a:pt x="1788" y="680"/>
                      </a:cubicBezTo>
                      <a:cubicBezTo>
                        <a:pt x="1988" y="704"/>
                        <a:pt x="2080" y="828"/>
                        <a:pt x="2168" y="828"/>
                      </a:cubicBezTo>
                      <a:cubicBezTo>
                        <a:pt x="2178" y="828"/>
                        <a:pt x="2188" y="827"/>
                        <a:pt x="2198" y="823"/>
                      </a:cubicBezTo>
                      <a:cubicBezTo>
                        <a:pt x="2305" y="778"/>
                        <a:pt x="2350" y="546"/>
                        <a:pt x="2279" y="377"/>
                      </a:cubicBezTo>
                      <a:cubicBezTo>
                        <a:pt x="2163" y="118"/>
                        <a:pt x="1761" y="65"/>
                        <a:pt x="1413" y="29"/>
                      </a:cubicBezTo>
                      <a:cubicBezTo>
                        <a:pt x="1256" y="13"/>
                        <a:pt x="1042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3"/>
                <p:cNvSpPr/>
                <p:nvPr/>
              </p:nvSpPr>
              <p:spPr>
                <a:xfrm>
                  <a:off x="2951836" y="2087804"/>
                  <a:ext cx="93159" cy="125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4131" extrusionOk="0">
                      <a:moveTo>
                        <a:pt x="3070" y="0"/>
                      </a:moveTo>
                      <a:lnTo>
                        <a:pt x="679" y="9"/>
                      </a:lnTo>
                      <a:lnTo>
                        <a:pt x="1" y="4086"/>
                      </a:lnTo>
                      <a:lnTo>
                        <a:pt x="277" y="4131"/>
                      </a:lnTo>
                      <a:lnTo>
                        <a:pt x="911" y="286"/>
                      </a:lnTo>
                      <a:lnTo>
                        <a:pt x="3070" y="286"/>
                      </a:lnTo>
                      <a:lnTo>
                        <a:pt x="30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3"/>
                <p:cNvSpPr/>
                <p:nvPr/>
              </p:nvSpPr>
              <p:spPr>
                <a:xfrm>
                  <a:off x="2917181" y="2086985"/>
                  <a:ext cx="45517" cy="12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4132" extrusionOk="0">
                      <a:moveTo>
                        <a:pt x="269" y="1"/>
                      </a:moveTo>
                      <a:lnTo>
                        <a:pt x="1" y="81"/>
                      </a:lnTo>
                      <a:lnTo>
                        <a:pt x="1223" y="4131"/>
                      </a:lnTo>
                      <a:lnTo>
                        <a:pt x="1500" y="4051"/>
                      </a:lnTo>
                      <a:lnTo>
                        <a:pt x="2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3"/>
                <p:cNvSpPr/>
                <p:nvPr/>
              </p:nvSpPr>
              <p:spPr>
                <a:xfrm>
                  <a:off x="2951047" y="2209370"/>
                  <a:ext cx="10833" cy="1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366" extrusionOk="0">
                      <a:moveTo>
                        <a:pt x="179" y="0"/>
                      </a:moveTo>
                      <a:cubicBezTo>
                        <a:pt x="80" y="0"/>
                        <a:pt x="0" y="80"/>
                        <a:pt x="0" y="178"/>
                      </a:cubicBezTo>
                      <a:cubicBezTo>
                        <a:pt x="0" y="285"/>
                        <a:pt x="71" y="366"/>
                        <a:pt x="179" y="366"/>
                      </a:cubicBezTo>
                      <a:cubicBezTo>
                        <a:pt x="277" y="366"/>
                        <a:pt x="357" y="285"/>
                        <a:pt x="357" y="187"/>
                      </a:cubicBezTo>
                      <a:cubicBezTo>
                        <a:pt x="357" y="89"/>
                        <a:pt x="277" y="9"/>
                        <a:pt x="1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3"/>
                <p:cNvSpPr/>
                <p:nvPr/>
              </p:nvSpPr>
              <p:spPr>
                <a:xfrm>
                  <a:off x="3050915" y="2018221"/>
                  <a:ext cx="75832" cy="11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9" h="3650" extrusionOk="0">
                      <a:moveTo>
                        <a:pt x="947" y="1"/>
                      </a:moveTo>
                      <a:cubicBezTo>
                        <a:pt x="634" y="500"/>
                        <a:pt x="313" y="1009"/>
                        <a:pt x="1" y="1508"/>
                      </a:cubicBezTo>
                      <a:cubicBezTo>
                        <a:pt x="126" y="1856"/>
                        <a:pt x="278" y="2106"/>
                        <a:pt x="394" y="2276"/>
                      </a:cubicBezTo>
                      <a:cubicBezTo>
                        <a:pt x="518" y="2454"/>
                        <a:pt x="643" y="2588"/>
                        <a:pt x="1419" y="3355"/>
                      </a:cubicBezTo>
                      <a:cubicBezTo>
                        <a:pt x="1544" y="3471"/>
                        <a:pt x="1642" y="3578"/>
                        <a:pt x="1723" y="3649"/>
                      </a:cubicBezTo>
                      <a:cubicBezTo>
                        <a:pt x="1981" y="3489"/>
                        <a:pt x="2240" y="3328"/>
                        <a:pt x="2499" y="3168"/>
                      </a:cubicBezTo>
                      <a:cubicBezTo>
                        <a:pt x="2410" y="2793"/>
                        <a:pt x="2276" y="2383"/>
                        <a:pt x="2089" y="1954"/>
                      </a:cubicBezTo>
                      <a:cubicBezTo>
                        <a:pt x="1741" y="1134"/>
                        <a:pt x="1321" y="483"/>
                        <a:pt x="947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3"/>
                <p:cNvSpPr/>
                <p:nvPr/>
              </p:nvSpPr>
              <p:spPr>
                <a:xfrm>
                  <a:off x="3020053" y="1994400"/>
                  <a:ext cx="95890" cy="95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0" h="3144" extrusionOk="0">
                      <a:moveTo>
                        <a:pt x="857" y="1"/>
                      </a:moveTo>
                      <a:cubicBezTo>
                        <a:pt x="706" y="54"/>
                        <a:pt x="429" y="170"/>
                        <a:pt x="295" y="402"/>
                      </a:cubicBezTo>
                      <a:cubicBezTo>
                        <a:pt x="251" y="474"/>
                        <a:pt x="197" y="598"/>
                        <a:pt x="153" y="714"/>
                      </a:cubicBezTo>
                      <a:cubicBezTo>
                        <a:pt x="153" y="714"/>
                        <a:pt x="99" y="848"/>
                        <a:pt x="81" y="964"/>
                      </a:cubicBezTo>
                      <a:cubicBezTo>
                        <a:pt x="1" y="1348"/>
                        <a:pt x="126" y="1660"/>
                        <a:pt x="233" y="1865"/>
                      </a:cubicBezTo>
                      <a:cubicBezTo>
                        <a:pt x="304" y="1981"/>
                        <a:pt x="367" y="2061"/>
                        <a:pt x="385" y="2079"/>
                      </a:cubicBezTo>
                      <a:cubicBezTo>
                        <a:pt x="625" y="2427"/>
                        <a:pt x="866" y="2766"/>
                        <a:pt x="1107" y="3114"/>
                      </a:cubicBezTo>
                      <a:cubicBezTo>
                        <a:pt x="1204" y="3129"/>
                        <a:pt x="1335" y="3144"/>
                        <a:pt x="1491" y="3144"/>
                      </a:cubicBezTo>
                      <a:cubicBezTo>
                        <a:pt x="1710" y="3144"/>
                        <a:pt x="1979" y="3115"/>
                        <a:pt x="2276" y="3016"/>
                      </a:cubicBezTo>
                      <a:cubicBezTo>
                        <a:pt x="2704" y="2882"/>
                        <a:pt x="2998" y="2650"/>
                        <a:pt x="3159" y="2508"/>
                      </a:cubicBezTo>
                      <a:cubicBezTo>
                        <a:pt x="3052" y="2329"/>
                        <a:pt x="2936" y="2151"/>
                        <a:pt x="2829" y="1972"/>
                      </a:cubicBezTo>
                      <a:cubicBezTo>
                        <a:pt x="2561" y="1553"/>
                        <a:pt x="2294" y="1134"/>
                        <a:pt x="2026" y="706"/>
                      </a:cubicBezTo>
                      <a:cubicBezTo>
                        <a:pt x="1794" y="563"/>
                        <a:pt x="1553" y="429"/>
                        <a:pt x="1321" y="286"/>
                      </a:cubicBezTo>
                      <a:cubicBezTo>
                        <a:pt x="1170" y="188"/>
                        <a:pt x="1009" y="99"/>
                        <a:pt x="8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3084235" y="2114326"/>
                  <a:ext cx="44698" cy="132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4373" extrusionOk="0">
                      <a:moveTo>
                        <a:pt x="1401" y="1"/>
                      </a:moveTo>
                      <a:lnTo>
                        <a:pt x="562" y="402"/>
                      </a:lnTo>
                      <a:cubicBezTo>
                        <a:pt x="473" y="572"/>
                        <a:pt x="357" y="804"/>
                        <a:pt x="259" y="1089"/>
                      </a:cubicBezTo>
                      <a:cubicBezTo>
                        <a:pt x="170" y="1348"/>
                        <a:pt x="54" y="1669"/>
                        <a:pt x="36" y="2053"/>
                      </a:cubicBezTo>
                      <a:cubicBezTo>
                        <a:pt x="0" y="2686"/>
                        <a:pt x="241" y="2882"/>
                        <a:pt x="348" y="3890"/>
                      </a:cubicBezTo>
                      <a:cubicBezTo>
                        <a:pt x="366" y="4078"/>
                        <a:pt x="375" y="4238"/>
                        <a:pt x="384" y="4345"/>
                      </a:cubicBezTo>
                      <a:cubicBezTo>
                        <a:pt x="527" y="4354"/>
                        <a:pt x="660" y="4363"/>
                        <a:pt x="803" y="4372"/>
                      </a:cubicBezTo>
                      <a:cubicBezTo>
                        <a:pt x="830" y="3703"/>
                        <a:pt x="901" y="2936"/>
                        <a:pt x="1062" y="2097"/>
                      </a:cubicBezTo>
                      <a:cubicBezTo>
                        <a:pt x="1169" y="1499"/>
                        <a:pt x="1312" y="946"/>
                        <a:pt x="1463" y="456"/>
                      </a:cubicBezTo>
                      <a:cubicBezTo>
                        <a:pt x="1472" y="393"/>
                        <a:pt x="1472" y="313"/>
                        <a:pt x="1454" y="224"/>
                      </a:cubicBezTo>
                      <a:cubicBezTo>
                        <a:pt x="1445" y="135"/>
                        <a:pt x="1428" y="63"/>
                        <a:pt x="1401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3088574" y="2246179"/>
                  <a:ext cx="60113" cy="28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" h="937" extrusionOk="0">
                      <a:moveTo>
                        <a:pt x="241" y="0"/>
                      </a:moveTo>
                      <a:cubicBezTo>
                        <a:pt x="232" y="313"/>
                        <a:pt x="161" y="491"/>
                        <a:pt x="98" y="598"/>
                      </a:cubicBezTo>
                      <a:cubicBezTo>
                        <a:pt x="71" y="634"/>
                        <a:pt x="0" y="741"/>
                        <a:pt x="36" y="821"/>
                      </a:cubicBezTo>
                      <a:cubicBezTo>
                        <a:pt x="54" y="875"/>
                        <a:pt x="89" y="901"/>
                        <a:pt x="125" y="910"/>
                      </a:cubicBezTo>
                      <a:lnTo>
                        <a:pt x="1891" y="937"/>
                      </a:lnTo>
                      <a:cubicBezTo>
                        <a:pt x="1900" y="937"/>
                        <a:pt x="1954" y="919"/>
                        <a:pt x="1972" y="857"/>
                      </a:cubicBezTo>
                      <a:cubicBezTo>
                        <a:pt x="1980" y="803"/>
                        <a:pt x="1954" y="750"/>
                        <a:pt x="1900" y="714"/>
                      </a:cubicBezTo>
                      <a:cubicBezTo>
                        <a:pt x="1793" y="705"/>
                        <a:pt x="1650" y="678"/>
                        <a:pt x="1481" y="634"/>
                      </a:cubicBezTo>
                      <a:cubicBezTo>
                        <a:pt x="1320" y="580"/>
                        <a:pt x="1142" y="527"/>
                        <a:pt x="955" y="375"/>
                      </a:cubicBezTo>
                      <a:cubicBezTo>
                        <a:pt x="874" y="313"/>
                        <a:pt x="758" y="205"/>
                        <a:pt x="660" y="27"/>
                      </a:cubicBezTo>
                      <a:cubicBezTo>
                        <a:pt x="517" y="18"/>
                        <a:pt x="384" y="9"/>
                        <a:pt x="241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3088817" y="2247484"/>
                  <a:ext cx="63664" cy="2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903" extrusionOk="0">
                      <a:moveTo>
                        <a:pt x="824" y="1"/>
                      </a:moveTo>
                      <a:cubicBezTo>
                        <a:pt x="820" y="1"/>
                        <a:pt x="816" y="1"/>
                        <a:pt x="813" y="2"/>
                      </a:cubicBezTo>
                      <a:cubicBezTo>
                        <a:pt x="777" y="11"/>
                        <a:pt x="759" y="82"/>
                        <a:pt x="750" y="136"/>
                      </a:cubicBezTo>
                      <a:cubicBezTo>
                        <a:pt x="674" y="366"/>
                        <a:pt x="517" y="484"/>
                        <a:pt x="402" y="484"/>
                      </a:cubicBezTo>
                      <a:cubicBezTo>
                        <a:pt x="383" y="484"/>
                        <a:pt x="365" y="481"/>
                        <a:pt x="349" y="475"/>
                      </a:cubicBezTo>
                      <a:cubicBezTo>
                        <a:pt x="233" y="430"/>
                        <a:pt x="215" y="243"/>
                        <a:pt x="206" y="225"/>
                      </a:cubicBezTo>
                      <a:cubicBezTo>
                        <a:pt x="153" y="305"/>
                        <a:pt x="81" y="430"/>
                        <a:pt x="37" y="600"/>
                      </a:cubicBezTo>
                      <a:cubicBezTo>
                        <a:pt x="10" y="716"/>
                        <a:pt x="1" y="814"/>
                        <a:pt x="1" y="894"/>
                      </a:cubicBezTo>
                      <a:cubicBezTo>
                        <a:pt x="697" y="894"/>
                        <a:pt x="1402" y="894"/>
                        <a:pt x="2097" y="903"/>
                      </a:cubicBezTo>
                      <a:cubicBezTo>
                        <a:pt x="2097" y="840"/>
                        <a:pt x="2080" y="769"/>
                        <a:pt x="2035" y="689"/>
                      </a:cubicBezTo>
                      <a:cubicBezTo>
                        <a:pt x="1964" y="591"/>
                        <a:pt x="1865" y="564"/>
                        <a:pt x="1678" y="510"/>
                      </a:cubicBezTo>
                      <a:cubicBezTo>
                        <a:pt x="1339" y="394"/>
                        <a:pt x="1161" y="341"/>
                        <a:pt x="1080" y="270"/>
                      </a:cubicBezTo>
                      <a:cubicBezTo>
                        <a:pt x="937" y="151"/>
                        <a:pt x="889" y="1"/>
                        <a:pt x="8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3099650" y="2265934"/>
                  <a:ext cx="3823" cy="3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26" extrusionOk="0">
                      <a:moveTo>
                        <a:pt x="63" y="1"/>
                      </a:moveTo>
                      <a:cubicBezTo>
                        <a:pt x="28" y="1"/>
                        <a:pt x="1" y="27"/>
                        <a:pt x="1" y="63"/>
                      </a:cubicBezTo>
                      <a:cubicBezTo>
                        <a:pt x="1" y="99"/>
                        <a:pt x="28" y="125"/>
                        <a:pt x="63" y="125"/>
                      </a:cubicBezTo>
                      <a:cubicBezTo>
                        <a:pt x="90" y="125"/>
                        <a:pt x="117" y="99"/>
                        <a:pt x="117" y="63"/>
                      </a:cubicBezTo>
                      <a:cubicBezTo>
                        <a:pt x="126" y="36"/>
                        <a:pt x="99" y="9"/>
                        <a:pt x="6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3"/>
                <p:cNvSpPr/>
                <p:nvPr/>
              </p:nvSpPr>
              <p:spPr>
                <a:xfrm>
                  <a:off x="3115369" y="2080643"/>
                  <a:ext cx="13837" cy="48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1602" extrusionOk="0">
                      <a:moveTo>
                        <a:pt x="18" y="1"/>
                      </a:moveTo>
                      <a:cubicBezTo>
                        <a:pt x="15" y="1"/>
                        <a:pt x="12" y="2"/>
                        <a:pt x="9" y="5"/>
                      </a:cubicBezTo>
                      <a:cubicBezTo>
                        <a:pt x="9" y="5"/>
                        <a:pt x="0" y="13"/>
                        <a:pt x="9" y="13"/>
                      </a:cubicBezTo>
                      <a:cubicBezTo>
                        <a:pt x="143" y="442"/>
                        <a:pt x="277" y="861"/>
                        <a:pt x="411" y="1280"/>
                      </a:cubicBezTo>
                      <a:cubicBezTo>
                        <a:pt x="428" y="1325"/>
                        <a:pt x="428" y="1378"/>
                        <a:pt x="428" y="1423"/>
                      </a:cubicBezTo>
                      <a:cubicBezTo>
                        <a:pt x="428" y="1477"/>
                        <a:pt x="419" y="1530"/>
                        <a:pt x="402" y="1584"/>
                      </a:cubicBezTo>
                      <a:cubicBezTo>
                        <a:pt x="402" y="1592"/>
                        <a:pt x="402" y="1601"/>
                        <a:pt x="411" y="1601"/>
                      </a:cubicBezTo>
                      <a:cubicBezTo>
                        <a:pt x="419" y="1601"/>
                        <a:pt x="419" y="1601"/>
                        <a:pt x="419" y="1592"/>
                      </a:cubicBezTo>
                      <a:cubicBezTo>
                        <a:pt x="446" y="1539"/>
                        <a:pt x="455" y="1477"/>
                        <a:pt x="455" y="1423"/>
                      </a:cubicBezTo>
                      <a:cubicBezTo>
                        <a:pt x="455" y="1369"/>
                        <a:pt x="446" y="1325"/>
                        <a:pt x="437" y="1280"/>
                      </a:cubicBezTo>
                      <a:cubicBezTo>
                        <a:pt x="295" y="852"/>
                        <a:pt x="161" y="433"/>
                        <a:pt x="27" y="5"/>
                      </a:cubicBezTo>
                      <a:cubicBezTo>
                        <a:pt x="27" y="5"/>
                        <a:pt x="23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3"/>
                <p:cNvSpPr/>
                <p:nvPr/>
              </p:nvSpPr>
              <p:spPr>
                <a:xfrm>
                  <a:off x="3101016" y="2127132"/>
                  <a:ext cx="2731" cy="2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88" extrusionOk="0">
                      <a:moveTo>
                        <a:pt x="9" y="0"/>
                      </a:moveTo>
                      <a:cubicBezTo>
                        <a:pt x="7" y="0"/>
                        <a:pt x="5" y="2"/>
                        <a:pt x="0" y="7"/>
                      </a:cubicBezTo>
                      <a:cubicBezTo>
                        <a:pt x="0" y="16"/>
                        <a:pt x="0" y="16"/>
                        <a:pt x="0" y="25"/>
                      </a:cubicBezTo>
                      <a:lnTo>
                        <a:pt x="72" y="78"/>
                      </a:lnTo>
                      <a:cubicBezTo>
                        <a:pt x="72" y="87"/>
                        <a:pt x="81" y="87"/>
                        <a:pt x="81" y="87"/>
                      </a:cubicBezTo>
                      <a:cubicBezTo>
                        <a:pt x="81" y="87"/>
                        <a:pt x="90" y="87"/>
                        <a:pt x="90" y="78"/>
                      </a:cubicBezTo>
                      <a:cubicBezTo>
                        <a:pt x="90" y="78"/>
                        <a:pt x="90" y="69"/>
                        <a:pt x="90" y="69"/>
                      </a:cubicBezTo>
                      <a:lnTo>
                        <a:pt x="18" y="7"/>
                      </a:lnTo>
                      <a:cubicBezTo>
                        <a:pt x="14" y="2"/>
                        <a:pt x="12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3"/>
                <p:cNvSpPr/>
                <p:nvPr/>
              </p:nvSpPr>
              <p:spPr>
                <a:xfrm>
                  <a:off x="3033072" y="1888280"/>
                  <a:ext cx="76348" cy="132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" h="4366" extrusionOk="0">
                      <a:moveTo>
                        <a:pt x="1374" y="1"/>
                      </a:moveTo>
                      <a:cubicBezTo>
                        <a:pt x="1205" y="135"/>
                        <a:pt x="973" y="340"/>
                        <a:pt x="767" y="652"/>
                      </a:cubicBezTo>
                      <a:cubicBezTo>
                        <a:pt x="589" y="920"/>
                        <a:pt x="446" y="1250"/>
                        <a:pt x="232" y="2329"/>
                      </a:cubicBezTo>
                      <a:cubicBezTo>
                        <a:pt x="161" y="2704"/>
                        <a:pt x="72" y="3203"/>
                        <a:pt x="0" y="3801"/>
                      </a:cubicBezTo>
                      <a:cubicBezTo>
                        <a:pt x="54" y="3864"/>
                        <a:pt x="402" y="4318"/>
                        <a:pt x="1017" y="4363"/>
                      </a:cubicBezTo>
                      <a:cubicBezTo>
                        <a:pt x="1047" y="4365"/>
                        <a:pt x="1076" y="4366"/>
                        <a:pt x="1104" y="4366"/>
                      </a:cubicBezTo>
                      <a:cubicBezTo>
                        <a:pt x="1618" y="4366"/>
                        <a:pt x="1958" y="4074"/>
                        <a:pt x="2025" y="4015"/>
                      </a:cubicBezTo>
                      <a:cubicBezTo>
                        <a:pt x="2043" y="3578"/>
                        <a:pt x="2070" y="3141"/>
                        <a:pt x="2088" y="2704"/>
                      </a:cubicBezTo>
                      <a:cubicBezTo>
                        <a:pt x="2222" y="2615"/>
                        <a:pt x="2453" y="2445"/>
                        <a:pt x="2489" y="2177"/>
                      </a:cubicBezTo>
                      <a:cubicBezTo>
                        <a:pt x="2516" y="1999"/>
                        <a:pt x="2453" y="1856"/>
                        <a:pt x="2418" y="1794"/>
                      </a:cubicBezTo>
                      <a:cubicBezTo>
                        <a:pt x="2284" y="1491"/>
                        <a:pt x="2114" y="1053"/>
                        <a:pt x="1909" y="349"/>
                      </a:cubicBezTo>
                      <a:cubicBezTo>
                        <a:pt x="1731" y="233"/>
                        <a:pt x="1552" y="117"/>
                        <a:pt x="13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3"/>
                <p:cNvSpPr/>
                <p:nvPr/>
              </p:nvSpPr>
              <p:spPr>
                <a:xfrm>
                  <a:off x="3070974" y="1903969"/>
                  <a:ext cx="57140" cy="5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" h="1929" extrusionOk="0">
                      <a:moveTo>
                        <a:pt x="407" y="1"/>
                      </a:moveTo>
                      <a:cubicBezTo>
                        <a:pt x="358" y="1"/>
                        <a:pt x="300" y="9"/>
                        <a:pt x="241" y="37"/>
                      </a:cubicBezTo>
                      <a:cubicBezTo>
                        <a:pt x="98" y="99"/>
                        <a:pt x="9" y="242"/>
                        <a:pt x="0" y="411"/>
                      </a:cubicBezTo>
                      <a:cubicBezTo>
                        <a:pt x="98" y="572"/>
                        <a:pt x="223" y="742"/>
                        <a:pt x="357" y="911"/>
                      </a:cubicBezTo>
                      <a:cubicBezTo>
                        <a:pt x="473" y="1054"/>
                        <a:pt x="589" y="1188"/>
                        <a:pt x="696" y="1304"/>
                      </a:cubicBezTo>
                      <a:cubicBezTo>
                        <a:pt x="750" y="1357"/>
                        <a:pt x="794" y="1411"/>
                        <a:pt x="839" y="1455"/>
                      </a:cubicBezTo>
                      <a:cubicBezTo>
                        <a:pt x="1017" y="1634"/>
                        <a:pt x="1196" y="1794"/>
                        <a:pt x="1356" y="1928"/>
                      </a:cubicBezTo>
                      <a:cubicBezTo>
                        <a:pt x="1535" y="1848"/>
                        <a:pt x="1713" y="1759"/>
                        <a:pt x="1882" y="1678"/>
                      </a:cubicBezTo>
                      <a:cubicBezTo>
                        <a:pt x="1686" y="1437"/>
                        <a:pt x="1490" y="1188"/>
                        <a:pt x="1294" y="947"/>
                      </a:cubicBezTo>
                      <a:lnTo>
                        <a:pt x="1285" y="938"/>
                      </a:lnTo>
                      <a:cubicBezTo>
                        <a:pt x="1035" y="635"/>
                        <a:pt x="785" y="322"/>
                        <a:pt x="535" y="19"/>
                      </a:cubicBezTo>
                      <a:cubicBezTo>
                        <a:pt x="516" y="14"/>
                        <a:pt x="468" y="1"/>
                        <a:pt x="407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3092064" y="1932130"/>
                  <a:ext cx="18450" cy="16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528" extrusionOk="0">
                      <a:moveTo>
                        <a:pt x="608" y="1"/>
                      </a:moveTo>
                      <a:cubicBezTo>
                        <a:pt x="599" y="1"/>
                        <a:pt x="599" y="1"/>
                        <a:pt x="590" y="10"/>
                      </a:cubicBezTo>
                      <a:cubicBezTo>
                        <a:pt x="492" y="46"/>
                        <a:pt x="394" y="90"/>
                        <a:pt x="295" y="126"/>
                      </a:cubicBezTo>
                      <a:cubicBezTo>
                        <a:pt x="197" y="206"/>
                        <a:pt x="108" y="295"/>
                        <a:pt x="1" y="376"/>
                      </a:cubicBezTo>
                      <a:cubicBezTo>
                        <a:pt x="55" y="429"/>
                        <a:pt x="99" y="483"/>
                        <a:pt x="144" y="527"/>
                      </a:cubicBezTo>
                      <a:cubicBezTo>
                        <a:pt x="295" y="358"/>
                        <a:pt x="447" y="188"/>
                        <a:pt x="599" y="19"/>
                      </a:cubicBezTo>
                      <a:cubicBezTo>
                        <a:pt x="599" y="10"/>
                        <a:pt x="608" y="1"/>
                        <a:pt x="608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3067180" y="1901966"/>
                  <a:ext cx="43333" cy="47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1549" extrusionOk="0">
                      <a:moveTo>
                        <a:pt x="502" y="1"/>
                      </a:moveTo>
                      <a:cubicBezTo>
                        <a:pt x="428" y="1"/>
                        <a:pt x="332" y="16"/>
                        <a:pt x="241" y="76"/>
                      </a:cubicBezTo>
                      <a:cubicBezTo>
                        <a:pt x="81" y="192"/>
                        <a:pt x="0" y="406"/>
                        <a:pt x="45" y="629"/>
                      </a:cubicBezTo>
                      <a:cubicBezTo>
                        <a:pt x="268" y="932"/>
                        <a:pt x="500" y="1245"/>
                        <a:pt x="723" y="1548"/>
                      </a:cubicBezTo>
                      <a:cubicBezTo>
                        <a:pt x="955" y="1361"/>
                        <a:pt x="1196" y="1182"/>
                        <a:pt x="1428" y="995"/>
                      </a:cubicBezTo>
                      <a:cubicBezTo>
                        <a:pt x="1231" y="709"/>
                        <a:pt x="999" y="415"/>
                        <a:pt x="732" y="130"/>
                      </a:cubicBezTo>
                      <a:cubicBezTo>
                        <a:pt x="696" y="94"/>
                        <a:pt x="660" y="49"/>
                        <a:pt x="625" y="14"/>
                      </a:cubicBezTo>
                      <a:cubicBezTo>
                        <a:pt x="605" y="10"/>
                        <a:pt x="560" y="1"/>
                        <a:pt x="502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3185468" y="1995492"/>
                  <a:ext cx="12775" cy="28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938" extrusionOk="0">
                      <a:moveTo>
                        <a:pt x="126" y="0"/>
                      </a:moveTo>
                      <a:lnTo>
                        <a:pt x="1" y="589"/>
                      </a:lnTo>
                      <a:lnTo>
                        <a:pt x="143" y="919"/>
                      </a:lnTo>
                      <a:lnTo>
                        <a:pt x="224" y="937"/>
                      </a:lnTo>
                      <a:lnTo>
                        <a:pt x="304" y="589"/>
                      </a:lnTo>
                      <a:lnTo>
                        <a:pt x="420" y="63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3175181" y="1995219"/>
                  <a:ext cx="23062" cy="4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162" extrusionOk="0">
                      <a:moveTo>
                        <a:pt x="1" y="1"/>
                      </a:moveTo>
                      <a:lnTo>
                        <a:pt x="1" y="152"/>
                      </a:lnTo>
                      <a:lnTo>
                        <a:pt x="759" y="161"/>
                      </a:lnTo>
                      <a:lnTo>
                        <a:pt x="759" y="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3170326" y="1991426"/>
                  <a:ext cx="17873" cy="11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394" extrusionOk="0">
                      <a:moveTo>
                        <a:pt x="295" y="1"/>
                      </a:moveTo>
                      <a:cubicBezTo>
                        <a:pt x="134" y="1"/>
                        <a:pt x="0" y="81"/>
                        <a:pt x="0" y="188"/>
                      </a:cubicBezTo>
                      <a:cubicBezTo>
                        <a:pt x="0" y="304"/>
                        <a:pt x="125" y="393"/>
                        <a:pt x="295" y="393"/>
                      </a:cubicBezTo>
                      <a:cubicBezTo>
                        <a:pt x="455" y="393"/>
                        <a:pt x="589" y="313"/>
                        <a:pt x="589" y="197"/>
                      </a:cubicBezTo>
                      <a:cubicBezTo>
                        <a:pt x="589" y="90"/>
                        <a:pt x="464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3"/>
                <p:cNvSpPr/>
                <p:nvPr/>
              </p:nvSpPr>
              <p:spPr>
                <a:xfrm>
                  <a:off x="3171388" y="1987997"/>
                  <a:ext cx="17357" cy="9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310" extrusionOk="0">
                      <a:moveTo>
                        <a:pt x="225" y="1"/>
                      </a:moveTo>
                      <a:cubicBezTo>
                        <a:pt x="134" y="1"/>
                        <a:pt x="57" y="23"/>
                        <a:pt x="1" y="51"/>
                      </a:cubicBezTo>
                      <a:lnTo>
                        <a:pt x="19" y="87"/>
                      </a:lnTo>
                      <a:cubicBezTo>
                        <a:pt x="67" y="59"/>
                        <a:pt x="138" y="37"/>
                        <a:pt x="222" y="37"/>
                      </a:cubicBezTo>
                      <a:cubicBezTo>
                        <a:pt x="245" y="37"/>
                        <a:pt x="270" y="38"/>
                        <a:pt x="295" y="42"/>
                      </a:cubicBezTo>
                      <a:cubicBezTo>
                        <a:pt x="349" y="51"/>
                        <a:pt x="474" y="69"/>
                        <a:pt x="509" y="149"/>
                      </a:cubicBezTo>
                      <a:cubicBezTo>
                        <a:pt x="527" y="203"/>
                        <a:pt x="509" y="256"/>
                        <a:pt x="492" y="301"/>
                      </a:cubicBezTo>
                      <a:lnTo>
                        <a:pt x="518" y="310"/>
                      </a:lnTo>
                      <a:cubicBezTo>
                        <a:pt x="545" y="265"/>
                        <a:pt x="572" y="203"/>
                        <a:pt x="545" y="140"/>
                      </a:cubicBezTo>
                      <a:cubicBezTo>
                        <a:pt x="500" y="33"/>
                        <a:pt x="367" y="15"/>
                        <a:pt x="304" y="7"/>
                      </a:cubicBezTo>
                      <a:cubicBezTo>
                        <a:pt x="277" y="3"/>
                        <a:pt x="250" y="1"/>
                        <a:pt x="2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3"/>
                <p:cNvSpPr/>
                <p:nvPr/>
              </p:nvSpPr>
              <p:spPr>
                <a:xfrm>
                  <a:off x="2975415" y="2065864"/>
                  <a:ext cx="24640" cy="73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2410" extrusionOk="0">
                      <a:moveTo>
                        <a:pt x="355" y="1"/>
                      </a:moveTo>
                      <a:cubicBezTo>
                        <a:pt x="348" y="1"/>
                        <a:pt x="343" y="1"/>
                        <a:pt x="339" y="1"/>
                      </a:cubicBezTo>
                      <a:cubicBezTo>
                        <a:pt x="428" y="197"/>
                        <a:pt x="455" y="349"/>
                        <a:pt x="393" y="393"/>
                      </a:cubicBezTo>
                      <a:cubicBezTo>
                        <a:pt x="388" y="398"/>
                        <a:pt x="377" y="404"/>
                        <a:pt x="355" y="404"/>
                      </a:cubicBezTo>
                      <a:cubicBezTo>
                        <a:pt x="331" y="404"/>
                        <a:pt x="294" y="395"/>
                        <a:pt x="241" y="367"/>
                      </a:cubicBezTo>
                      <a:cubicBezTo>
                        <a:pt x="241" y="376"/>
                        <a:pt x="241" y="384"/>
                        <a:pt x="241" y="393"/>
                      </a:cubicBezTo>
                      <a:cubicBezTo>
                        <a:pt x="241" y="411"/>
                        <a:pt x="241" y="420"/>
                        <a:pt x="241" y="438"/>
                      </a:cubicBezTo>
                      <a:cubicBezTo>
                        <a:pt x="232" y="518"/>
                        <a:pt x="214" y="625"/>
                        <a:pt x="178" y="750"/>
                      </a:cubicBezTo>
                      <a:cubicBezTo>
                        <a:pt x="143" y="866"/>
                        <a:pt x="107" y="920"/>
                        <a:pt x="80" y="982"/>
                      </a:cubicBezTo>
                      <a:cubicBezTo>
                        <a:pt x="54" y="1054"/>
                        <a:pt x="0" y="1214"/>
                        <a:pt x="196" y="1767"/>
                      </a:cubicBezTo>
                      <a:cubicBezTo>
                        <a:pt x="223" y="1848"/>
                        <a:pt x="259" y="1937"/>
                        <a:pt x="303" y="2044"/>
                      </a:cubicBezTo>
                      <a:cubicBezTo>
                        <a:pt x="330" y="2097"/>
                        <a:pt x="357" y="2151"/>
                        <a:pt x="384" y="2213"/>
                      </a:cubicBezTo>
                      <a:cubicBezTo>
                        <a:pt x="410" y="2276"/>
                        <a:pt x="446" y="2338"/>
                        <a:pt x="482" y="2410"/>
                      </a:cubicBezTo>
                      <a:cubicBezTo>
                        <a:pt x="571" y="2410"/>
                        <a:pt x="669" y="2401"/>
                        <a:pt x="767" y="2401"/>
                      </a:cubicBezTo>
                      <a:cubicBezTo>
                        <a:pt x="740" y="2303"/>
                        <a:pt x="723" y="2195"/>
                        <a:pt x="705" y="2088"/>
                      </a:cubicBezTo>
                      <a:cubicBezTo>
                        <a:pt x="669" y="1785"/>
                        <a:pt x="651" y="1464"/>
                        <a:pt x="687" y="1107"/>
                      </a:cubicBezTo>
                      <a:cubicBezTo>
                        <a:pt x="696" y="1009"/>
                        <a:pt x="714" y="920"/>
                        <a:pt x="732" y="822"/>
                      </a:cubicBezTo>
                      <a:cubicBezTo>
                        <a:pt x="740" y="795"/>
                        <a:pt x="749" y="759"/>
                        <a:pt x="758" y="723"/>
                      </a:cubicBezTo>
                      <a:cubicBezTo>
                        <a:pt x="758" y="715"/>
                        <a:pt x="758" y="697"/>
                        <a:pt x="767" y="679"/>
                      </a:cubicBezTo>
                      <a:cubicBezTo>
                        <a:pt x="794" y="536"/>
                        <a:pt x="812" y="438"/>
                        <a:pt x="794" y="349"/>
                      </a:cubicBezTo>
                      <a:cubicBezTo>
                        <a:pt x="785" y="313"/>
                        <a:pt x="776" y="224"/>
                        <a:pt x="714" y="153"/>
                      </a:cubicBezTo>
                      <a:cubicBezTo>
                        <a:pt x="601" y="8"/>
                        <a:pt x="417" y="1"/>
                        <a:pt x="355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2981909" y="2133293"/>
                  <a:ext cx="36566" cy="2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839" extrusionOk="0">
                      <a:moveTo>
                        <a:pt x="518" y="0"/>
                      </a:moveTo>
                      <a:cubicBezTo>
                        <a:pt x="410" y="9"/>
                        <a:pt x="312" y="27"/>
                        <a:pt x="205" y="36"/>
                      </a:cubicBezTo>
                      <a:cubicBezTo>
                        <a:pt x="170" y="223"/>
                        <a:pt x="116" y="339"/>
                        <a:pt x="63" y="411"/>
                      </a:cubicBezTo>
                      <a:cubicBezTo>
                        <a:pt x="45" y="446"/>
                        <a:pt x="0" y="500"/>
                        <a:pt x="0" y="571"/>
                      </a:cubicBezTo>
                      <a:cubicBezTo>
                        <a:pt x="0" y="643"/>
                        <a:pt x="27" y="696"/>
                        <a:pt x="54" y="732"/>
                      </a:cubicBezTo>
                      <a:lnTo>
                        <a:pt x="1142" y="839"/>
                      </a:lnTo>
                      <a:cubicBezTo>
                        <a:pt x="1178" y="803"/>
                        <a:pt x="1204" y="758"/>
                        <a:pt x="1196" y="705"/>
                      </a:cubicBezTo>
                      <a:cubicBezTo>
                        <a:pt x="1187" y="589"/>
                        <a:pt x="1026" y="535"/>
                        <a:pt x="892" y="455"/>
                      </a:cubicBezTo>
                      <a:cubicBezTo>
                        <a:pt x="776" y="375"/>
                        <a:pt x="634" y="250"/>
                        <a:pt x="518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2980270" y="2135386"/>
                  <a:ext cx="39813" cy="2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" h="770" extrusionOk="0">
                      <a:moveTo>
                        <a:pt x="662" y="1"/>
                      </a:moveTo>
                      <a:cubicBezTo>
                        <a:pt x="659" y="1"/>
                        <a:pt x="655" y="1"/>
                        <a:pt x="652" y="3"/>
                      </a:cubicBezTo>
                      <a:cubicBezTo>
                        <a:pt x="625" y="12"/>
                        <a:pt x="598" y="56"/>
                        <a:pt x="607" y="226"/>
                      </a:cubicBezTo>
                      <a:cubicBezTo>
                        <a:pt x="506" y="313"/>
                        <a:pt x="441" y="340"/>
                        <a:pt x="399" y="340"/>
                      </a:cubicBezTo>
                      <a:cubicBezTo>
                        <a:pt x="386" y="340"/>
                        <a:pt x="375" y="337"/>
                        <a:pt x="366" y="333"/>
                      </a:cubicBezTo>
                      <a:cubicBezTo>
                        <a:pt x="322" y="306"/>
                        <a:pt x="313" y="261"/>
                        <a:pt x="268" y="252"/>
                      </a:cubicBezTo>
                      <a:cubicBezTo>
                        <a:pt x="260" y="249"/>
                        <a:pt x="251" y="248"/>
                        <a:pt x="243" y="248"/>
                      </a:cubicBezTo>
                      <a:cubicBezTo>
                        <a:pt x="207" y="248"/>
                        <a:pt x="174" y="274"/>
                        <a:pt x="152" y="288"/>
                      </a:cubicBezTo>
                      <a:cubicBezTo>
                        <a:pt x="125" y="306"/>
                        <a:pt x="99" y="342"/>
                        <a:pt x="72" y="377"/>
                      </a:cubicBezTo>
                      <a:cubicBezTo>
                        <a:pt x="1" y="502"/>
                        <a:pt x="54" y="645"/>
                        <a:pt x="72" y="663"/>
                      </a:cubicBezTo>
                      <a:cubicBezTo>
                        <a:pt x="473" y="698"/>
                        <a:pt x="884" y="734"/>
                        <a:pt x="1294" y="770"/>
                      </a:cubicBezTo>
                      <a:cubicBezTo>
                        <a:pt x="1303" y="707"/>
                        <a:pt x="1312" y="636"/>
                        <a:pt x="1267" y="556"/>
                      </a:cubicBezTo>
                      <a:cubicBezTo>
                        <a:pt x="1223" y="466"/>
                        <a:pt x="1142" y="449"/>
                        <a:pt x="1044" y="386"/>
                      </a:cubicBezTo>
                      <a:cubicBezTo>
                        <a:pt x="790" y="234"/>
                        <a:pt x="729" y="1"/>
                        <a:pt x="6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2980816" y="2153594"/>
                  <a:ext cx="39813" cy="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" h="197" extrusionOk="0">
                      <a:moveTo>
                        <a:pt x="45" y="0"/>
                      </a:moveTo>
                      <a:cubicBezTo>
                        <a:pt x="27" y="0"/>
                        <a:pt x="9" y="18"/>
                        <a:pt x="9" y="36"/>
                      </a:cubicBezTo>
                      <a:cubicBezTo>
                        <a:pt x="0" y="63"/>
                        <a:pt x="18" y="81"/>
                        <a:pt x="45" y="81"/>
                      </a:cubicBezTo>
                      <a:lnTo>
                        <a:pt x="1267" y="197"/>
                      </a:lnTo>
                      <a:cubicBezTo>
                        <a:pt x="1285" y="197"/>
                        <a:pt x="1303" y="179"/>
                        <a:pt x="1303" y="161"/>
                      </a:cubicBezTo>
                      <a:cubicBezTo>
                        <a:pt x="1312" y="143"/>
                        <a:pt x="1294" y="116"/>
                        <a:pt x="1267" y="116"/>
                      </a:cubicBez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13"/>
                <p:cNvSpPr/>
                <p:nvPr/>
              </p:nvSpPr>
              <p:spPr>
                <a:xfrm>
                  <a:off x="2913934" y="2003868"/>
                  <a:ext cx="54469" cy="82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2725" extrusionOk="0">
                      <a:moveTo>
                        <a:pt x="170" y="1"/>
                      </a:moveTo>
                      <a:cubicBezTo>
                        <a:pt x="135" y="99"/>
                        <a:pt x="108" y="188"/>
                        <a:pt x="90" y="295"/>
                      </a:cubicBezTo>
                      <a:cubicBezTo>
                        <a:pt x="81" y="394"/>
                        <a:pt x="63" y="492"/>
                        <a:pt x="54" y="617"/>
                      </a:cubicBezTo>
                      <a:cubicBezTo>
                        <a:pt x="1" y="1080"/>
                        <a:pt x="81" y="1839"/>
                        <a:pt x="411" y="2704"/>
                      </a:cubicBezTo>
                      <a:cubicBezTo>
                        <a:pt x="541" y="2711"/>
                        <a:pt x="677" y="2724"/>
                        <a:pt x="819" y="2724"/>
                      </a:cubicBezTo>
                      <a:cubicBezTo>
                        <a:pt x="852" y="2724"/>
                        <a:pt x="886" y="2724"/>
                        <a:pt x="920" y="2722"/>
                      </a:cubicBezTo>
                      <a:cubicBezTo>
                        <a:pt x="1259" y="2713"/>
                        <a:pt x="1553" y="2677"/>
                        <a:pt x="1794" y="2624"/>
                      </a:cubicBezTo>
                      <a:cubicBezTo>
                        <a:pt x="1553" y="1946"/>
                        <a:pt x="1312" y="1268"/>
                        <a:pt x="1063" y="599"/>
                      </a:cubicBezTo>
                      <a:lnTo>
                        <a:pt x="929" y="206"/>
                      </a:lnTo>
                      <a:cubicBezTo>
                        <a:pt x="670" y="135"/>
                        <a:pt x="420" y="72"/>
                        <a:pt x="170" y="1"/>
                      </a:cubicBezTo>
                      <a:close/>
                    </a:path>
                  </a:pathLst>
                </a:custGeom>
                <a:solidFill>
                  <a:srgbClr val="C1594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13"/>
                <p:cNvSpPr/>
                <p:nvPr/>
              </p:nvSpPr>
              <p:spPr>
                <a:xfrm>
                  <a:off x="2926406" y="2060250"/>
                  <a:ext cx="67973" cy="28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" h="936" extrusionOk="0">
                      <a:moveTo>
                        <a:pt x="971" y="1"/>
                      </a:moveTo>
                      <a:cubicBezTo>
                        <a:pt x="841" y="1"/>
                        <a:pt x="705" y="11"/>
                        <a:pt x="562" y="34"/>
                      </a:cubicBezTo>
                      <a:cubicBezTo>
                        <a:pt x="348" y="61"/>
                        <a:pt x="152" y="123"/>
                        <a:pt x="0" y="186"/>
                      </a:cubicBezTo>
                      <a:cubicBezTo>
                        <a:pt x="54" y="436"/>
                        <a:pt x="107" y="677"/>
                        <a:pt x="170" y="935"/>
                      </a:cubicBezTo>
                      <a:cubicBezTo>
                        <a:pt x="696" y="882"/>
                        <a:pt x="1222" y="828"/>
                        <a:pt x="1749" y="784"/>
                      </a:cubicBezTo>
                      <a:lnTo>
                        <a:pt x="1767" y="784"/>
                      </a:lnTo>
                      <a:cubicBezTo>
                        <a:pt x="1802" y="784"/>
                        <a:pt x="1838" y="775"/>
                        <a:pt x="1874" y="775"/>
                      </a:cubicBezTo>
                      <a:lnTo>
                        <a:pt x="1892" y="775"/>
                      </a:lnTo>
                      <a:cubicBezTo>
                        <a:pt x="1909" y="775"/>
                        <a:pt x="1936" y="766"/>
                        <a:pt x="1963" y="766"/>
                      </a:cubicBezTo>
                      <a:lnTo>
                        <a:pt x="2008" y="766"/>
                      </a:lnTo>
                      <a:cubicBezTo>
                        <a:pt x="2012" y="761"/>
                        <a:pt x="2016" y="761"/>
                        <a:pt x="2021" y="761"/>
                      </a:cubicBezTo>
                      <a:cubicBezTo>
                        <a:pt x="2025" y="761"/>
                        <a:pt x="2030" y="761"/>
                        <a:pt x="2034" y="757"/>
                      </a:cubicBezTo>
                      <a:lnTo>
                        <a:pt x="2043" y="757"/>
                      </a:lnTo>
                      <a:cubicBezTo>
                        <a:pt x="2052" y="757"/>
                        <a:pt x="2052" y="748"/>
                        <a:pt x="2061" y="739"/>
                      </a:cubicBezTo>
                      <a:cubicBezTo>
                        <a:pt x="2106" y="712"/>
                        <a:pt x="2168" y="641"/>
                        <a:pt x="2195" y="534"/>
                      </a:cubicBezTo>
                      <a:cubicBezTo>
                        <a:pt x="2239" y="391"/>
                        <a:pt x="2195" y="275"/>
                        <a:pt x="2177" y="239"/>
                      </a:cubicBezTo>
                      <a:lnTo>
                        <a:pt x="2159" y="239"/>
                      </a:lnTo>
                      <a:cubicBezTo>
                        <a:pt x="2115" y="239"/>
                        <a:pt x="2061" y="230"/>
                        <a:pt x="1999" y="204"/>
                      </a:cubicBezTo>
                      <a:cubicBezTo>
                        <a:pt x="1990" y="204"/>
                        <a:pt x="1981" y="195"/>
                        <a:pt x="1981" y="195"/>
                      </a:cubicBezTo>
                      <a:cubicBezTo>
                        <a:pt x="1945" y="186"/>
                        <a:pt x="1909" y="168"/>
                        <a:pt x="1874" y="159"/>
                      </a:cubicBezTo>
                      <a:cubicBezTo>
                        <a:pt x="1650" y="80"/>
                        <a:pt x="1338" y="1"/>
                        <a:pt x="971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2979451" y="2065075"/>
                  <a:ext cx="4370" cy="18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625" extrusionOk="0">
                      <a:moveTo>
                        <a:pt x="126" y="0"/>
                      </a:moveTo>
                      <a:cubicBezTo>
                        <a:pt x="99" y="36"/>
                        <a:pt x="72" y="71"/>
                        <a:pt x="45" y="107"/>
                      </a:cubicBezTo>
                      <a:cubicBezTo>
                        <a:pt x="28" y="277"/>
                        <a:pt x="19" y="455"/>
                        <a:pt x="1" y="625"/>
                      </a:cubicBezTo>
                      <a:lnTo>
                        <a:pt x="19" y="625"/>
                      </a:lnTo>
                      <a:cubicBezTo>
                        <a:pt x="54" y="625"/>
                        <a:pt x="90" y="616"/>
                        <a:pt x="126" y="616"/>
                      </a:cubicBezTo>
                      <a:lnTo>
                        <a:pt x="144" y="616"/>
                      </a:lnTo>
                      <a:cubicBezTo>
                        <a:pt x="135" y="410"/>
                        <a:pt x="126" y="205"/>
                        <a:pt x="126" y="0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2912872" y="2059036"/>
                  <a:ext cx="70674" cy="3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" h="1118" extrusionOk="0">
                      <a:moveTo>
                        <a:pt x="1255" y="0"/>
                      </a:moveTo>
                      <a:cubicBezTo>
                        <a:pt x="1203" y="0"/>
                        <a:pt x="1151" y="1"/>
                        <a:pt x="1098" y="3"/>
                      </a:cubicBezTo>
                      <a:cubicBezTo>
                        <a:pt x="705" y="21"/>
                        <a:pt x="375" y="92"/>
                        <a:pt x="116" y="163"/>
                      </a:cubicBezTo>
                      <a:cubicBezTo>
                        <a:pt x="0" y="449"/>
                        <a:pt x="45" y="743"/>
                        <a:pt x="223" y="895"/>
                      </a:cubicBezTo>
                      <a:cubicBezTo>
                        <a:pt x="321" y="984"/>
                        <a:pt x="428" y="1011"/>
                        <a:pt x="509" y="1020"/>
                      </a:cubicBezTo>
                      <a:lnTo>
                        <a:pt x="2213" y="1118"/>
                      </a:lnTo>
                      <a:cubicBezTo>
                        <a:pt x="2257" y="788"/>
                        <a:pt x="2293" y="458"/>
                        <a:pt x="2329" y="137"/>
                      </a:cubicBezTo>
                      <a:cubicBezTo>
                        <a:pt x="2057" y="65"/>
                        <a:pt x="1693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>
                  <a:off x="2920458" y="1983566"/>
                  <a:ext cx="21939" cy="28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929" extrusionOk="0">
                      <a:moveTo>
                        <a:pt x="143" y="1"/>
                      </a:moveTo>
                      <a:cubicBezTo>
                        <a:pt x="89" y="206"/>
                        <a:pt x="45" y="420"/>
                        <a:pt x="0" y="625"/>
                      </a:cubicBezTo>
                      <a:lnTo>
                        <a:pt x="723" y="929"/>
                      </a:lnTo>
                      <a:cubicBezTo>
                        <a:pt x="714" y="822"/>
                        <a:pt x="696" y="715"/>
                        <a:pt x="678" y="616"/>
                      </a:cubicBezTo>
                      <a:cubicBezTo>
                        <a:pt x="651" y="420"/>
                        <a:pt x="625" y="242"/>
                        <a:pt x="607" y="46"/>
                      </a:cubicBezTo>
                      <a:cubicBezTo>
                        <a:pt x="598" y="37"/>
                        <a:pt x="598" y="19"/>
                        <a:pt x="598" y="10"/>
                      </a:cubicBezTo>
                      <a:lnTo>
                        <a:pt x="143" y="1"/>
                      </a:ln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>
                  <a:off x="2930746" y="1984568"/>
                  <a:ext cx="10317" cy="17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84" extrusionOk="0">
                      <a:moveTo>
                        <a:pt x="191" y="1"/>
                      </a:moveTo>
                      <a:cubicBezTo>
                        <a:pt x="157" y="1"/>
                        <a:pt x="124" y="9"/>
                        <a:pt x="98" y="30"/>
                      </a:cubicBezTo>
                      <a:cubicBezTo>
                        <a:pt x="0" y="102"/>
                        <a:pt x="18" y="271"/>
                        <a:pt x="125" y="423"/>
                      </a:cubicBezTo>
                      <a:cubicBezTo>
                        <a:pt x="187" y="503"/>
                        <a:pt x="268" y="566"/>
                        <a:pt x="339" y="583"/>
                      </a:cubicBezTo>
                      <a:cubicBezTo>
                        <a:pt x="312" y="387"/>
                        <a:pt x="286" y="200"/>
                        <a:pt x="268" y="13"/>
                      </a:cubicBezTo>
                      <a:cubicBezTo>
                        <a:pt x="242" y="5"/>
                        <a:pt x="216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>
                  <a:off x="2905832" y="1933708"/>
                  <a:ext cx="54712" cy="5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" h="1972" extrusionOk="0">
                      <a:moveTo>
                        <a:pt x="805" y="1"/>
                      </a:moveTo>
                      <a:cubicBezTo>
                        <a:pt x="683" y="1"/>
                        <a:pt x="586" y="23"/>
                        <a:pt x="509" y="38"/>
                      </a:cubicBezTo>
                      <a:cubicBezTo>
                        <a:pt x="313" y="154"/>
                        <a:pt x="152" y="333"/>
                        <a:pt x="81" y="556"/>
                      </a:cubicBezTo>
                      <a:cubicBezTo>
                        <a:pt x="72" y="573"/>
                        <a:pt x="72" y="591"/>
                        <a:pt x="72" y="609"/>
                      </a:cubicBezTo>
                      <a:cubicBezTo>
                        <a:pt x="0" y="903"/>
                        <a:pt x="116" y="1153"/>
                        <a:pt x="232" y="1358"/>
                      </a:cubicBezTo>
                      <a:cubicBezTo>
                        <a:pt x="259" y="1385"/>
                        <a:pt x="286" y="1412"/>
                        <a:pt x="313" y="1421"/>
                      </a:cubicBezTo>
                      <a:cubicBezTo>
                        <a:pt x="339" y="1439"/>
                        <a:pt x="402" y="1474"/>
                        <a:pt x="473" y="1546"/>
                      </a:cubicBezTo>
                      <a:cubicBezTo>
                        <a:pt x="500" y="1564"/>
                        <a:pt x="527" y="1590"/>
                        <a:pt x="544" y="1617"/>
                      </a:cubicBezTo>
                      <a:cubicBezTo>
                        <a:pt x="616" y="1697"/>
                        <a:pt x="652" y="1778"/>
                        <a:pt x="678" y="1831"/>
                      </a:cubicBezTo>
                      <a:cubicBezTo>
                        <a:pt x="866" y="1903"/>
                        <a:pt x="1026" y="1938"/>
                        <a:pt x="1142" y="1956"/>
                      </a:cubicBezTo>
                      <a:cubicBezTo>
                        <a:pt x="1187" y="1965"/>
                        <a:pt x="1243" y="1972"/>
                        <a:pt x="1305" y="1972"/>
                      </a:cubicBezTo>
                      <a:cubicBezTo>
                        <a:pt x="1367" y="1972"/>
                        <a:pt x="1437" y="1965"/>
                        <a:pt x="1508" y="1947"/>
                      </a:cubicBezTo>
                      <a:cubicBezTo>
                        <a:pt x="1651" y="1903"/>
                        <a:pt x="1677" y="1849"/>
                        <a:pt x="1677" y="1831"/>
                      </a:cubicBezTo>
                      <a:cubicBezTo>
                        <a:pt x="1686" y="1804"/>
                        <a:pt x="1686" y="1778"/>
                        <a:pt x="1677" y="1760"/>
                      </a:cubicBezTo>
                      <a:cubicBezTo>
                        <a:pt x="1677" y="1742"/>
                        <a:pt x="1677" y="1706"/>
                        <a:pt x="1695" y="1697"/>
                      </a:cubicBezTo>
                      <a:cubicBezTo>
                        <a:pt x="1713" y="1680"/>
                        <a:pt x="1731" y="1689"/>
                        <a:pt x="1749" y="1680"/>
                      </a:cubicBezTo>
                      <a:cubicBezTo>
                        <a:pt x="1767" y="1653"/>
                        <a:pt x="1767" y="1608"/>
                        <a:pt x="1749" y="1599"/>
                      </a:cubicBezTo>
                      <a:cubicBezTo>
                        <a:pt x="1731" y="1590"/>
                        <a:pt x="1758" y="1546"/>
                        <a:pt x="1767" y="1546"/>
                      </a:cubicBezTo>
                      <a:cubicBezTo>
                        <a:pt x="1776" y="1528"/>
                        <a:pt x="1793" y="1519"/>
                        <a:pt x="1793" y="1510"/>
                      </a:cubicBezTo>
                      <a:cubicBezTo>
                        <a:pt x="1802" y="1474"/>
                        <a:pt x="1767" y="1448"/>
                        <a:pt x="1758" y="1439"/>
                      </a:cubicBezTo>
                      <a:cubicBezTo>
                        <a:pt x="1642" y="1323"/>
                        <a:pt x="1651" y="1073"/>
                        <a:pt x="1669" y="1028"/>
                      </a:cubicBezTo>
                      <a:cubicBezTo>
                        <a:pt x="1669" y="1019"/>
                        <a:pt x="1677" y="984"/>
                        <a:pt x="1686" y="939"/>
                      </a:cubicBezTo>
                      <a:cubicBezTo>
                        <a:pt x="1686" y="921"/>
                        <a:pt x="1695" y="903"/>
                        <a:pt x="1695" y="886"/>
                      </a:cubicBezTo>
                      <a:cubicBezTo>
                        <a:pt x="1704" y="761"/>
                        <a:pt x="1669" y="654"/>
                        <a:pt x="1651" y="600"/>
                      </a:cubicBezTo>
                      <a:cubicBezTo>
                        <a:pt x="1642" y="573"/>
                        <a:pt x="1633" y="556"/>
                        <a:pt x="1624" y="538"/>
                      </a:cubicBezTo>
                      <a:cubicBezTo>
                        <a:pt x="1570" y="422"/>
                        <a:pt x="1508" y="341"/>
                        <a:pt x="1454" y="288"/>
                      </a:cubicBezTo>
                      <a:cubicBezTo>
                        <a:pt x="1383" y="217"/>
                        <a:pt x="1258" y="101"/>
                        <a:pt x="1071" y="38"/>
                      </a:cubicBezTo>
                      <a:cubicBezTo>
                        <a:pt x="1017" y="20"/>
                        <a:pt x="946" y="11"/>
                        <a:pt x="866" y="2"/>
                      </a:cubicBezTo>
                      <a:cubicBezTo>
                        <a:pt x="845" y="1"/>
                        <a:pt x="825" y="1"/>
                        <a:pt x="805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>
                  <a:off x="2955356" y="1966785"/>
                  <a:ext cx="6008" cy="10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31" extrusionOk="0">
                      <a:moveTo>
                        <a:pt x="19" y="1"/>
                      </a:moveTo>
                      <a:cubicBezTo>
                        <a:pt x="10" y="54"/>
                        <a:pt x="10" y="117"/>
                        <a:pt x="1" y="170"/>
                      </a:cubicBezTo>
                      <a:cubicBezTo>
                        <a:pt x="28" y="224"/>
                        <a:pt x="45" y="277"/>
                        <a:pt x="72" y="331"/>
                      </a:cubicBezTo>
                      <a:cubicBezTo>
                        <a:pt x="81" y="322"/>
                        <a:pt x="90" y="304"/>
                        <a:pt x="108" y="295"/>
                      </a:cubicBezTo>
                      <a:cubicBezTo>
                        <a:pt x="135" y="286"/>
                        <a:pt x="144" y="295"/>
                        <a:pt x="161" y="277"/>
                      </a:cubicBezTo>
                      <a:cubicBezTo>
                        <a:pt x="170" y="277"/>
                        <a:pt x="179" y="268"/>
                        <a:pt x="188" y="242"/>
                      </a:cubicBezTo>
                      <a:cubicBezTo>
                        <a:pt x="188" y="242"/>
                        <a:pt x="197" y="215"/>
                        <a:pt x="197" y="197"/>
                      </a:cubicBezTo>
                      <a:cubicBezTo>
                        <a:pt x="179" y="161"/>
                        <a:pt x="153" y="152"/>
                        <a:pt x="144" y="144"/>
                      </a:cubicBezTo>
                      <a:cubicBezTo>
                        <a:pt x="108" y="126"/>
                        <a:pt x="72" y="99"/>
                        <a:pt x="19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2950774" y="1964995"/>
                  <a:ext cx="7070" cy="3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23" extrusionOk="0">
                      <a:moveTo>
                        <a:pt x="182" y="0"/>
                      </a:moveTo>
                      <a:cubicBezTo>
                        <a:pt x="160" y="0"/>
                        <a:pt x="133" y="5"/>
                        <a:pt x="107" y="15"/>
                      </a:cubicBezTo>
                      <a:cubicBezTo>
                        <a:pt x="45" y="42"/>
                        <a:pt x="18" y="87"/>
                        <a:pt x="0" y="104"/>
                      </a:cubicBezTo>
                      <a:cubicBezTo>
                        <a:pt x="0" y="113"/>
                        <a:pt x="0" y="122"/>
                        <a:pt x="9" y="122"/>
                      </a:cubicBezTo>
                      <a:cubicBezTo>
                        <a:pt x="18" y="122"/>
                        <a:pt x="18" y="122"/>
                        <a:pt x="27" y="113"/>
                      </a:cubicBezTo>
                      <a:cubicBezTo>
                        <a:pt x="36" y="95"/>
                        <a:pt x="63" y="60"/>
                        <a:pt x="116" y="33"/>
                      </a:cubicBezTo>
                      <a:cubicBezTo>
                        <a:pt x="137" y="23"/>
                        <a:pt x="161" y="18"/>
                        <a:pt x="183" y="18"/>
                      </a:cubicBezTo>
                      <a:cubicBezTo>
                        <a:pt x="198" y="18"/>
                        <a:pt x="212" y="20"/>
                        <a:pt x="223" y="24"/>
                      </a:cubicBezTo>
                      <a:cubicBezTo>
                        <a:pt x="223" y="24"/>
                        <a:pt x="232" y="24"/>
                        <a:pt x="232" y="15"/>
                      </a:cubicBezTo>
                      <a:cubicBezTo>
                        <a:pt x="232" y="6"/>
                        <a:pt x="232" y="6"/>
                        <a:pt x="223" y="6"/>
                      </a:cubicBezTo>
                      <a:cubicBezTo>
                        <a:pt x="212" y="3"/>
                        <a:pt x="198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2952928" y="1965389"/>
                  <a:ext cx="3823" cy="4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63" extrusionOk="0">
                      <a:moveTo>
                        <a:pt x="63" y="1"/>
                      </a:moveTo>
                      <a:cubicBezTo>
                        <a:pt x="38" y="1"/>
                        <a:pt x="9" y="34"/>
                        <a:pt x="9" y="74"/>
                      </a:cubicBezTo>
                      <a:cubicBezTo>
                        <a:pt x="1" y="118"/>
                        <a:pt x="18" y="154"/>
                        <a:pt x="45" y="163"/>
                      </a:cubicBezTo>
                      <a:cubicBezTo>
                        <a:pt x="81" y="163"/>
                        <a:pt x="108" y="136"/>
                        <a:pt x="117" y="91"/>
                      </a:cubicBezTo>
                      <a:cubicBezTo>
                        <a:pt x="125" y="47"/>
                        <a:pt x="108" y="2"/>
                        <a:pt x="72" y="2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>
                  <a:off x="2944796" y="1959988"/>
                  <a:ext cx="10044" cy="4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147" extrusionOk="0">
                      <a:moveTo>
                        <a:pt x="196" y="0"/>
                      </a:moveTo>
                      <a:cubicBezTo>
                        <a:pt x="188" y="0"/>
                        <a:pt x="179" y="1"/>
                        <a:pt x="170" y="2"/>
                      </a:cubicBezTo>
                      <a:cubicBezTo>
                        <a:pt x="72" y="29"/>
                        <a:pt x="1" y="127"/>
                        <a:pt x="19" y="145"/>
                      </a:cubicBezTo>
                      <a:cubicBezTo>
                        <a:pt x="20" y="146"/>
                        <a:pt x="22" y="146"/>
                        <a:pt x="24" y="146"/>
                      </a:cubicBezTo>
                      <a:cubicBezTo>
                        <a:pt x="39" y="146"/>
                        <a:pt x="82" y="122"/>
                        <a:pt x="206" y="91"/>
                      </a:cubicBezTo>
                      <a:cubicBezTo>
                        <a:pt x="295" y="64"/>
                        <a:pt x="331" y="64"/>
                        <a:pt x="331" y="46"/>
                      </a:cubicBezTo>
                      <a:cubicBezTo>
                        <a:pt x="331" y="30"/>
                        <a:pt x="267" y="0"/>
                        <a:pt x="1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13"/>
                <p:cNvSpPr/>
                <p:nvPr/>
              </p:nvSpPr>
              <p:spPr>
                <a:xfrm>
                  <a:off x="2954021" y="1981685"/>
                  <a:ext cx="4886" cy="1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37" extrusionOk="0">
                      <a:moveTo>
                        <a:pt x="0" y="0"/>
                      </a:moveTo>
                      <a:cubicBezTo>
                        <a:pt x="0" y="9"/>
                        <a:pt x="0" y="18"/>
                        <a:pt x="9" y="18"/>
                      </a:cubicBezTo>
                      <a:cubicBezTo>
                        <a:pt x="27" y="27"/>
                        <a:pt x="45" y="36"/>
                        <a:pt x="63" y="36"/>
                      </a:cubicBezTo>
                      <a:lnTo>
                        <a:pt x="143" y="36"/>
                      </a:lnTo>
                      <a:cubicBezTo>
                        <a:pt x="152" y="27"/>
                        <a:pt x="161" y="27"/>
                        <a:pt x="152" y="18"/>
                      </a:cubicBezTo>
                      <a:cubicBezTo>
                        <a:pt x="152" y="9"/>
                        <a:pt x="152" y="9"/>
                        <a:pt x="143" y="9"/>
                      </a:cubicBezTo>
                      <a:cubicBezTo>
                        <a:pt x="116" y="18"/>
                        <a:pt x="89" y="18"/>
                        <a:pt x="63" y="18"/>
                      </a:cubicBezTo>
                      <a:cubicBezTo>
                        <a:pt x="45" y="9"/>
                        <a:pt x="27" y="9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2917727" y="1935377"/>
                  <a:ext cx="38751" cy="30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18" extrusionOk="0">
                      <a:moveTo>
                        <a:pt x="670" y="1"/>
                      </a:moveTo>
                      <a:cubicBezTo>
                        <a:pt x="429" y="1"/>
                        <a:pt x="161" y="135"/>
                        <a:pt x="72" y="393"/>
                      </a:cubicBezTo>
                      <a:cubicBezTo>
                        <a:pt x="1" y="617"/>
                        <a:pt x="81" y="920"/>
                        <a:pt x="260" y="1000"/>
                      </a:cubicBezTo>
                      <a:cubicBezTo>
                        <a:pt x="291" y="1012"/>
                        <a:pt x="323" y="1018"/>
                        <a:pt x="355" y="1018"/>
                      </a:cubicBezTo>
                      <a:cubicBezTo>
                        <a:pt x="442" y="1018"/>
                        <a:pt x="535" y="978"/>
                        <a:pt x="652" y="920"/>
                      </a:cubicBezTo>
                      <a:cubicBezTo>
                        <a:pt x="884" y="822"/>
                        <a:pt x="1277" y="652"/>
                        <a:pt x="1259" y="411"/>
                      </a:cubicBezTo>
                      <a:cubicBezTo>
                        <a:pt x="1232" y="170"/>
                        <a:pt x="920" y="10"/>
                        <a:pt x="6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2901947" y="1933405"/>
                  <a:ext cx="43424" cy="52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732" extrusionOk="0">
                      <a:moveTo>
                        <a:pt x="951" y="0"/>
                      </a:moveTo>
                      <a:cubicBezTo>
                        <a:pt x="814" y="0"/>
                        <a:pt x="661" y="30"/>
                        <a:pt x="512" y="119"/>
                      </a:cubicBezTo>
                      <a:cubicBezTo>
                        <a:pt x="467" y="146"/>
                        <a:pt x="155" y="334"/>
                        <a:pt x="93" y="690"/>
                      </a:cubicBezTo>
                      <a:cubicBezTo>
                        <a:pt x="0" y="1203"/>
                        <a:pt x="493" y="1731"/>
                        <a:pt x="737" y="1731"/>
                      </a:cubicBezTo>
                      <a:cubicBezTo>
                        <a:pt x="752" y="1731"/>
                        <a:pt x="767" y="1729"/>
                        <a:pt x="780" y="1725"/>
                      </a:cubicBezTo>
                      <a:cubicBezTo>
                        <a:pt x="931" y="1681"/>
                        <a:pt x="1020" y="1342"/>
                        <a:pt x="958" y="1083"/>
                      </a:cubicBezTo>
                      <a:cubicBezTo>
                        <a:pt x="896" y="762"/>
                        <a:pt x="655" y="673"/>
                        <a:pt x="681" y="494"/>
                      </a:cubicBezTo>
                      <a:cubicBezTo>
                        <a:pt x="699" y="369"/>
                        <a:pt x="860" y="227"/>
                        <a:pt x="1431" y="111"/>
                      </a:cubicBezTo>
                      <a:cubicBezTo>
                        <a:pt x="1413" y="105"/>
                        <a:pt x="1210" y="0"/>
                        <a:pt x="9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>
                  <a:off x="2925860" y="1962172"/>
                  <a:ext cx="11137" cy="14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466" extrusionOk="0">
                      <a:moveTo>
                        <a:pt x="172" y="1"/>
                      </a:moveTo>
                      <a:cubicBezTo>
                        <a:pt x="169" y="1"/>
                        <a:pt x="165" y="1"/>
                        <a:pt x="161" y="1"/>
                      </a:cubicBezTo>
                      <a:cubicBezTo>
                        <a:pt x="63" y="10"/>
                        <a:pt x="0" y="126"/>
                        <a:pt x="9" y="251"/>
                      </a:cubicBezTo>
                      <a:cubicBezTo>
                        <a:pt x="26" y="371"/>
                        <a:pt x="109" y="466"/>
                        <a:pt x="194" y="466"/>
                      </a:cubicBezTo>
                      <a:cubicBezTo>
                        <a:pt x="198" y="466"/>
                        <a:pt x="202" y="465"/>
                        <a:pt x="206" y="465"/>
                      </a:cubicBezTo>
                      <a:cubicBezTo>
                        <a:pt x="304" y="456"/>
                        <a:pt x="366" y="340"/>
                        <a:pt x="357" y="215"/>
                      </a:cubicBezTo>
                      <a:cubicBezTo>
                        <a:pt x="340" y="96"/>
                        <a:pt x="258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>
                  <a:off x="2927225" y="1973279"/>
                  <a:ext cx="7586" cy="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108" extrusionOk="0">
                      <a:moveTo>
                        <a:pt x="9" y="1"/>
                      </a:moveTo>
                      <a:cubicBezTo>
                        <a:pt x="0" y="10"/>
                        <a:pt x="0" y="10"/>
                        <a:pt x="0" y="19"/>
                      </a:cubicBezTo>
                      <a:cubicBezTo>
                        <a:pt x="36" y="72"/>
                        <a:pt x="98" y="108"/>
                        <a:pt x="152" y="108"/>
                      </a:cubicBezTo>
                      <a:lnTo>
                        <a:pt x="161" y="108"/>
                      </a:lnTo>
                      <a:cubicBezTo>
                        <a:pt x="196" y="108"/>
                        <a:pt x="223" y="99"/>
                        <a:pt x="241" y="72"/>
                      </a:cubicBezTo>
                      <a:cubicBezTo>
                        <a:pt x="250" y="72"/>
                        <a:pt x="250" y="63"/>
                        <a:pt x="241" y="63"/>
                      </a:cubicBezTo>
                      <a:cubicBezTo>
                        <a:pt x="241" y="54"/>
                        <a:pt x="232" y="54"/>
                        <a:pt x="232" y="54"/>
                      </a:cubicBezTo>
                      <a:cubicBezTo>
                        <a:pt x="205" y="72"/>
                        <a:pt x="187" y="81"/>
                        <a:pt x="161" y="90"/>
                      </a:cubicBezTo>
                      <a:cubicBezTo>
                        <a:pt x="107" y="90"/>
                        <a:pt x="54" y="63"/>
                        <a:pt x="18" y="10"/>
                      </a:cubicBezTo>
                      <a:cubicBezTo>
                        <a:pt x="18" y="1"/>
                        <a:pt x="9" y="1"/>
                        <a:pt x="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2929107" y="1965996"/>
                  <a:ext cx="4097" cy="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24" extrusionOk="0">
                      <a:moveTo>
                        <a:pt x="9" y="0"/>
                      </a:moveTo>
                      <a:cubicBezTo>
                        <a:pt x="9" y="9"/>
                        <a:pt x="1" y="9"/>
                        <a:pt x="9" y="18"/>
                      </a:cubicBezTo>
                      <a:lnTo>
                        <a:pt x="116" y="223"/>
                      </a:lnTo>
                      <a:lnTo>
                        <a:pt x="125" y="223"/>
                      </a:lnTo>
                      <a:cubicBezTo>
                        <a:pt x="134" y="223"/>
                        <a:pt x="134" y="214"/>
                        <a:pt x="134" y="205"/>
                      </a:cubicBezTo>
                      <a:lnTo>
                        <a:pt x="27" y="9"/>
                      </a:lnTo>
                      <a:cubicBezTo>
                        <a:pt x="27" y="0"/>
                        <a:pt x="18" y="0"/>
                        <a:pt x="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2930746" y="1966391"/>
                  <a:ext cx="1912" cy="2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95" extrusionOk="0">
                      <a:moveTo>
                        <a:pt x="47" y="1"/>
                      </a:moveTo>
                      <a:cubicBezTo>
                        <a:pt x="44" y="1"/>
                        <a:pt x="42" y="5"/>
                        <a:pt x="36" y="5"/>
                      </a:cubicBezTo>
                      <a:lnTo>
                        <a:pt x="0" y="76"/>
                      </a:lnTo>
                      <a:cubicBezTo>
                        <a:pt x="0" y="85"/>
                        <a:pt x="0" y="85"/>
                        <a:pt x="18" y="94"/>
                      </a:cubicBezTo>
                      <a:cubicBezTo>
                        <a:pt x="18" y="94"/>
                        <a:pt x="18" y="94"/>
                        <a:pt x="27" y="85"/>
                      </a:cubicBezTo>
                      <a:lnTo>
                        <a:pt x="62" y="14"/>
                      </a:lnTo>
                      <a:cubicBezTo>
                        <a:pt x="62" y="14"/>
                        <a:pt x="62" y="5"/>
                        <a:pt x="54" y="5"/>
                      </a:cubicBezTo>
                      <a:cubicBezTo>
                        <a:pt x="51" y="2"/>
                        <a:pt x="49" y="1"/>
                        <a:pt x="47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2907167" y="2000105"/>
                  <a:ext cx="57959" cy="73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2414" extrusionOk="0">
                      <a:moveTo>
                        <a:pt x="456" y="0"/>
                      </a:moveTo>
                      <a:cubicBezTo>
                        <a:pt x="376" y="143"/>
                        <a:pt x="304" y="303"/>
                        <a:pt x="242" y="491"/>
                      </a:cubicBezTo>
                      <a:cubicBezTo>
                        <a:pt x="1" y="1240"/>
                        <a:pt x="153" y="1918"/>
                        <a:pt x="260" y="2284"/>
                      </a:cubicBezTo>
                      <a:cubicBezTo>
                        <a:pt x="408" y="2339"/>
                        <a:pt x="670" y="2414"/>
                        <a:pt x="981" y="2414"/>
                      </a:cubicBezTo>
                      <a:cubicBezTo>
                        <a:pt x="1176" y="2414"/>
                        <a:pt x="1390" y="2384"/>
                        <a:pt x="1607" y="2302"/>
                      </a:cubicBezTo>
                      <a:cubicBezTo>
                        <a:pt x="1723" y="2266"/>
                        <a:pt x="1821" y="2212"/>
                        <a:pt x="1910" y="2159"/>
                      </a:cubicBezTo>
                      <a:cubicBezTo>
                        <a:pt x="1651" y="1490"/>
                        <a:pt x="1402" y="821"/>
                        <a:pt x="1152" y="152"/>
                      </a:cubicBezTo>
                      <a:lnTo>
                        <a:pt x="4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>
                  <a:off x="2899884" y="1928883"/>
                  <a:ext cx="58232" cy="48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1597" extrusionOk="0">
                      <a:moveTo>
                        <a:pt x="1044" y="1"/>
                      </a:moveTo>
                      <a:cubicBezTo>
                        <a:pt x="625" y="1"/>
                        <a:pt x="259" y="313"/>
                        <a:pt x="125" y="670"/>
                      </a:cubicBezTo>
                      <a:cubicBezTo>
                        <a:pt x="0" y="1036"/>
                        <a:pt x="80" y="1517"/>
                        <a:pt x="286" y="1589"/>
                      </a:cubicBezTo>
                      <a:cubicBezTo>
                        <a:pt x="300" y="1594"/>
                        <a:pt x="314" y="1596"/>
                        <a:pt x="328" y="1596"/>
                      </a:cubicBezTo>
                      <a:cubicBezTo>
                        <a:pt x="467" y="1596"/>
                        <a:pt x="589" y="1365"/>
                        <a:pt x="1035" y="1089"/>
                      </a:cubicBezTo>
                      <a:cubicBezTo>
                        <a:pt x="1597" y="741"/>
                        <a:pt x="1873" y="732"/>
                        <a:pt x="1891" y="563"/>
                      </a:cubicBezTo>
                      <a:cubicBezTo>
                        <a:pt x="1918" y="331"/>
                        <a:pt x="1481" y="1"/>
                        <a:pt x="1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>
                  <a:off x="2906378" y="1935650"/>
                  <a:ext cx="42513" cy="31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1027" extrusionOk="0">
                      <a:moveTo>
                        <a:pt x="973" y="19"/>
                      </a:moveTo>
                      <a:cubicBezTo>
                        <a:pt x="1142" y="19"/>
                        <a:pt x="1303" y="72"/>
                        <a:pt x="1365" y="126"/>
                      </a:cubicBezTo>
                      <a:cubicBezTo>
                        <a:pt x="1374" y="135"/>
                        <a:pt x="1374" y="144"/>
                        <a:pt x="1374" y="153"/>
                      </a:cubicBezTo>
                      <a:cubicBezTo>
                        <a:pt x="1374" y="170"/>
                        <a:pt x="1312" y="179"/>
                        <a:pt x="1231" y="188"/>
                      </a:cubicBezTo>
                      <a:cubicBezTo>
                        <a:pt x="1133" y="206"/>
                        <a:pt x="990" y="233"/>
                        <a:pt x="830" y="295"/>
                      </a:cubicBezTo>
                      <a:cubicBezTo>
                        <a:pt x="411" y="456"/>
                        <a:pt x="187" y="777"/>
                        <a:pt x="80" y="929"/>
                      </a:cubicBezTo>
                      <a:cubicBezTo>
                        <a:pt x="63" y="964"/>
                        <a:pt x="36" y="991"/>
                        <a:pt x="27" y="1000"/>
                      </a:cubicBezTo>
                      <a:cubicBezTo>
                        <a:pt x="27" y="973"/>
                        <a:pt x="54" y="857"/>
                        <a:pt x="125" y="697"/>
                      </a:cubicBezTo>
                      <a:cubicBezTo>
                        <a:pt x="205" y="518"/>
                        <a:pt x="437" y="108"/>
                        <a:pt x="839" y="37"/>
                      </a:cubicBezTo>
                      <a:cubicBezTo>
                        <a:pt x="883" y="28"/>
                        <a:pt x="928" y="19"/>
                        <a:pt x="973" y="19"/>
                      </a:cubicBezTo>
                      <a:close/>
                      <a:moveTo>
                        <a:pt x="963" y="0"/>
                      </a:moveTo>
                      <a:cubicBezTo>
                        <a:pt x="922" y="0"/>
                        <a:pt x="880" y="3"/>
                        <a:pt x="839" y="10"/>
                      </a:cubicBezTo>
                      <a:cubicBezTo>
                        <a:pt x="339" y="99"/>
                        <a:pt x="63" y="723"/>
                        <a:pt x="9" y="947"/>
                      </a:cubicBezTo>
                      <a:cubicBezTo>
                        <a:pt x="0" y="1000"/>
                        <a:pt x="9" y="1018"/>
                        <a:pt x="18" y="1027"/>
                      </a:cubicBezTo>
                      <a:lnTo>
                        <a:pt x="27" y="1027"/>
                      </a:lnTo>
                      <a:cubicBezTo>
                        <a:pt x="45" y="1027"/>
                        <a:pt x="63" y="1000"/>
                        <a:pt x="98" y="938"/>
                      </a:cubicBezTo>
                      <a:cubicBezTo>
                        <a:pt x="205" y="795"/>
                        <a:pt x="428" y="474"/>
                        <a:pt x="839" y="313"/>
                      </a:cubicBezTo>
                      <a:cubicBezTo>
                        <a:pt x="990" y="251"/>
                        <a:pt x="1133" y="233"/>
                        <a:pt x="1240" y="215"/>
                      </a:cubicBezTo>
                      <a:cubicBezTo>
                        <a:pt x="1338" y="197"/>
                        <a:pt x="1401" y="188"/>
                        <a:pt x="1401" y="153"/>
                      </a:cubicBezTo>
                      <a:cubicBezTo>
                        <a:pt x="1401" y="135"/>
                        <a:pt x="1392" y="126"/>
                        <a:pt x="1374" y="108"/>
                      </a:cubicBezTo>
                      <a:cubicBezTo>
                        <a:pt x="1316" y="57"/>
                        <a:pt x="1145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2937513" y="1955163"/>
                  <a:ext cx="8406" cy="39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1292" extrusionOk="0">
                      <a:moveTo>
                        <a:pt x="89" y="0"/>
                      </a:moveTo>
                      <a:lnTo>
                        <a:pt x="0" y="18"/>
                      </a:lnTo>
                      <a:cubicBezTo>
                        <a:pt x="54" y="437"/>
                        <a:pt x="107" y="857"/>
                        <a:pt x="161" y="1276"/>
                      </a:cubicBezTo>
                      <a:cubicBezTo>
                        <a:pt x="170" y="1276"/>
                        <a:pt x="187" y="1285"/>
                        <a:pt x="196" y="1285"/>
                      </a:cubicBezTo>
                      <a:cubicBezTo>
                        <a:pt x="214" y="1289"/>
                        <a:pt x="230" y="1292"/>
                        <a:pt x="243" y="1292"/>
                      </a:cubicBezTo>
                      <a:cubicBezTo>
                        <a:pt x="257" y="1292"/>
                        <a:pt x="268" y="1289"/>
                        <a:pt x="277" y="1285"/>
                      </a:cubicBezTo>
                      <a:cubicBezTo>
                        <a:pt x="214" y="857"/>
                        <a:pt x="152" y="428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2939121" y="2024199"/>
                  <a:ext cx="4916" cy="24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803" extrusionOk="0">
                      <a:moveTo>
                        <a:pt x="10" y="0"/>
                      </a:moveTo>
                      <a:cubicBezTo>
                        <a:pt x="1" y="0"/>
                        <a:pt x="1" y="0"/>
                        <a:pt x="1" y="9"/>
                      </a:cubicBezTo>
                      <a:lnTo>
                        <a:pt x="143" y="794"/>
                      </a:lnTo>
                      <a:cubicBezTo>
                        <a:pt x="143" y="803"/>
                        <a:pt x="143" y="803"/>
                        <a:pt x="152" y="803"/>
                      </a:cubicBezTo>
                      <a:cubicBezTo>
                        <a:pt x="161" y="803"/>
                        <a:pt x="161" y="803"/>
                        <a:pt x="161" y="794"/>
                      </a:cubicBezTo>
                      <a:lnTo>
                        <a:pt x="18" y="9"/>
                      </a:lnTo>
                      <a:cubicBezTo>
                        <a:pt x="18" y="0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2921247" y="2009026"/>
                  <a:ext cx="1942" cy="3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1036" extrusionOk="0">
                      <a:moveTo>
                        <a:pt x="45" y="0"/>
                      </a:moveTo>
                      <a:cubicBezTo>
                        <a:pt x="45" y="0"/>
                        <a:pt x="36" y="0"/>
                        <a:pt x="36" y="9"/>
                      </a:cubicBezTo>
                      <a:lnTo>
                        <a:pt x="1" y="1026"/>
                      </a:lnTo>
                      <a:cubicBezTo>
                        <a:pt x="1" y="1035"/>
                        <a:pt x="1" y="1035"/>
                        <a:pt x="10" y="1035"/>
                      </a:cubicBezTo>
                      <a:cubicBezTo>
                        <a:pt x="10" y="1035"/>
                        <a:pt x="19" y="1035"/>
                        <a:pt x="19" y="1026"/>
                      </a:cubicBezTo>
                      <a:lnTo>
                        <a:pt x="63" y="9"/>
                      </a:lnTo>
                      <a:cubicBezTo>
                        <a:pt x="63" y="0"/>
                        <a:pt x="54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2896091" y="2005415"/>
                  <a:ext cx="95314" cy="91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" h="3010" extrusionOk="0">
                      <a:moveTo>
                        <a:pt x="382" y="0"/>
                      </a:moveTo>
                      <a:cubicBezTo>
                        <a:pt x="339" y="0"/>
                        <a:pt x="298" y="7"/>
                        <a:pt x="259" y="21"/>
                      </a:cubicBezTo>
                      <a:cubicBezTo>
                        <a:pt x="179" y="48"/>
                        <a:pt x="89" y="111"/>
                        <a:pt x="0" y="271"/>
                      </a:cubicBezTo>
                      <a:cubicBezTo>
                        <a:pt x="89" y="860"/>
                        <a:pt x="170" y="1449"/>
                        <a:pt x="250" y="2046"/>
                      </a:cubicBezTo>
                      <a:cubicBezTo>
                        <a:pt x="321" y="2582"/>
                        <a:pt x="732" y="2974"/>
                        <a:pt x="1222" y="2983"/>
                      </a:cubicBezTo>
                      <a:lnTo>
                        <a:pt x="3123" y="3010"/>
                      </a:lnTo>
                      <a:cubicBezTo>
                        <a:pt x="3140" y="2858"/>
                        <a:pt x="3131" y="2653"/>
                        <a:pt x="3042" y="2439"/>
                      </a:cubicBezTo>
                      <a:cubicBezTo>
                        <a:pt x="2766" y="1770"/>
                        <a:pt x="1963" y="1707"/>
                        <a:pt x="1927" y="1707"/>
                      </a:cubicBezTo>
                      <a:cubicBezTo>
                        <a:pt x="1393" y="656"/>
                        <a:pt x="801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3"/>
                <p:cNvSpPr/>
                <p:nvPr/>
              </p:nvSpPr>
              <p:spPr>
                <a:xfrm>
                  <a:off x="3179520" y="1983415"/>
                  <a:ext cx="18875" cy="21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703" extrusionOk="0">
                      <a:moveTo>
                        <a:pt x="267" y="0"/>
                      </a:moveTo>
                      <a:cubicBezTo>
                        <a:pt x="257" y="0"/>
                        <a:pt x="248" y="2"/>
                        <a:pt x="241" y="6"/>
                      </a:cubicBezTo>
                      <a:cubicBezTo>
                        <a:pt x="170" y="42"/>
                        <a:pt x="304" y="274"/>
                        <a:pt x="179" y="505"/>
                      </a:cubicBezTo>
                      <a:cubicBezTo>
                        <a:pt x="134" y="595"/>
                        <a:pt x="63" y="657"/>
                        <a:pt x="0" y="693"/>
                      </a:cubicBezTo>
                      <a:cubicBezTo>
                        <a:pt x="42" y="700"/>
                        <a:pt x="81" y="703"/>
                        <a:pt x="119" y="703"/>
                      </a:cubicBezTo>
                      <a:cubicBezTo>
                        <a:pt x="380" y="703"/>
                        <a:pt x="566" y="554"/>
                        <a:pt x="589" y="398"/>
                      </a:cubicBezTo>
                      <a:cubicBezTo>
                        <a:pt x="622" y="203"/>
                        <a:pt x="372" y="0"/>
                        <a:pt x="267" y="0"/>
                      </a:cubicBezTo>
                      <a:close/>
                    </a:path>
                  </a:pathLst>
                </a:custGeom>
                <a:solidFill>
                  <a:srgbClr val="CA7A6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13"/>
                <p:cNvSpPr/>
                <p:nvPr/>
              </p:nvSpPr>
              <p:spPr>
                <a:xfrm>
                  <a:off x="3109391" y="1932130"/>
                  <a:ext cx="17084" cy="2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679" extrusionOk="0">
                      <a:moveTo>
                        <a:pt x="10" y="1"/>
                      </a:moveTo>
                      <a:cubicBezTo>
                        <a:pt x="10" y="1"/>
                        <a:pt x="1" y="10"/>
                        <a:pt x="10" y="19"/>
                      </a:cubicBezTo>
                      <a:lnTo>
                        <a:pt x="536" y="670"/>
                      </a:lnTo>
                      <a:cubicBezTo>
                        <a:pt x="545" y="670"/>
                        <a:pt x="545" y="679"/>
                        <a:pt x="545" y="679"/>
                      </a:cubicBezTo>
                      <a:cubicBezTo>
                        <a:pt x="554" y="679"/>
                        <a:pt x="554" y="670"/>
                        <a:pt x="554" y="670"/>
                      </a:cubicBezTo>
                      <a:cubicBezTo>
                        <a:pt x="563" y="670"/>
                        <a:pt x="563" y="661"/>
                        <a:pt x="554" y="661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13"/>
                <p:cNvSpPr/>
                <p:nvPr/>
              </p:nvSpPr>
              <p:spPr>
                <a:xfrm>
                  <a:off x="3125657" y="1951916"/>
                  <a:ext cx="63633" cy="31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1044" extrusionOk="0">
                      <a:moveTo>
                        <a:pt x="18" y="0"/>
                      </a:moveTo>
                      <a:cubicBezTo>
                        <a:pt x="9" y="0"/>
                        <a:pt x="0" y="0"/>
                        <a:pt x="0" y="9"/>
                      </a:cubicBezTo>
                      <a:cubicBezTo>
                        <a:pt x="0" y="18"/>
                        <a:pt x="0" y="18"/>
                        <a:pt x="9" y="18"/>
                      </a:cubicBezTo>
                      <a:cubicBezTo>
                        <a:pt x="295" y="143"/>
                        <a:pt x="589" y="268"/>
                        <a:pt x="866" y="411"/>
                      </a:cubicBezTo>
                      <a:cubicBezTo>
                        <a:pt x="1276" y="607"/>
                        <a:pt x="1686" y="821"/>
                        <a:pt x="2079" y="1044"/>
                      </a:cubicBezTo>
                      <a:lnTo>
                        <a:pt x="2088" y="1044"/>
                      </a:lnTo>
                      <a:cubicBezTo>
                        <a:pt x="2097" y="1035"/>
                        <a:pt x="2088" y="1035"/>
                        <a:pt x="2088" y="1026"/>
                      </a:cubicBezTo>
                      <a:cubicBezTo>
                        <a:pt x="1695" y="803"/>
                        <a:pt x="1285" y="589"/>
                        <a:pt x="883" y="393"/>
                      </a:cubicBezTo>
                      <a:cubicBezTo>
                        <a:pt x="598" y="250"/>
                        <a:pt x="304" y="125"/>
                        <a:pt x="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13"/>
                <p:cNvSpPr/>
                <p:nvPr/>
              </p:nvSpPr>
              <p:spPr>
                <a:xfrm>
                  <a:off x="3092337" y="1904515"/>
                  <a:ext cx="17084" cy="26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858" extrusionOk="0">
                      <a:moveTo>
                        <a:pt x="10" y="1"/>
                      </a:moveTo>
                      <a:cubicBezTo>
                        <a:pt x="1" y="1"/>
                        <a:pt x="1" y="10"/>
                        <a:pt x="10" y="19"/>
                      </a:cubicBezTo>
                      <a:lnTo>
                        <a:pt x="545" y="848"/>
                      </a:lnTo>
                      <a:cubicBezTo>
                        <a:pt x="545" y="848"/>
                        <a:pt x="554" y="857"/>
                        <a:pt x="554" y="857"/>
                      </a:cubicBezTo>
                      <a:cubicBezTo>
                        <a:pt x="554" y="857"/>
                        <a:pt x="554" y="848"/>
                        <a:pt x="563" y="848"/>
                      </a:cubicBezTo>
                      <a:cubicBezTo>
                        <a:pt x="563" y="848"/>
                        <a:pt x="563" y="840"/>
                        <a:pt x="563" y="840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>
                  <a:off x="3124837" y="2060736"/>
                  <a:ext cx="7617" cy="5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70" extrusionOk="0">
                      <a:moveTo>
                        <a:pt x="232" y="0"/>
                      </a:moveTo>
                      <a:lnTo>
                        <a:pt x="0" y="152"/>
                      </a:lnTo>
                      <a:cubicBezTo>
                        <a:pt x="0" y="152"/>
                        <a:pt x="0" y="161"/>
                        <a:pt x="0" y="170"/>
                      </a:cubicBezTo>
                      <a:lnTo>
                        <a:pt x="18" y="170"/>
                      </a:lnTo>
                      <a:lnTo>
                        <a:pt x="241" y="18"/>
                      </a:lnTo>
                      <a:cubicBezTo>
                        <a:pt x="250" y="18"/>
                        <a:pt x="250" y="9"/>
                        <a:pt x="250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>
                  <a:off x="3132697" y="2060341"/>
                  <a:ext cx="2185" cy="1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50" extrusionOk="0">
                      <a:moveTo>
                        <a:pt x="9" y="1"/>
                      </a:moveTo>
                      <a:cubicBezTo>
                        <a:pt x="4" y="1"/>
                        <a:pt x="0" y="4"/>
                        <a:pt x="0" y="4"/>
                      </a:cubicBezTo>
                      <a:cubicBezTo>
                        <a:pt x="0" y="13"/>
                        <a:pt x="0" y="13"/>
                        <a:pt x="0" y="22"/>
                      </a:cubicBezTo>
                      <a:cubicBezTo>
                        <a:pt x="0" y="22"/>
                        <a:pt x="54" y="49"/>
                        <a:pt x="63" y="49"/>
                      </a:cubicBezTo>
                      <a:lnTo>
                        <a:pt x="72" y="49"/>
                      </a:lnTo>
                      <a:cubicBezTo>
                        <a:pt x="72" y="40"/>
                        <a:pt x="72" y="31"/>
                        <a:pt x="63" y="31"/>
                      </a:cubicBezTo>
                      <a:lnTo>
                        <a:pt x="18" y="4"/>
                      </a:lnTo>
                      <a:cubicBezTo>
                        <a:pt x="15" y="1"/>
                        <a:pt x="12" y="1"/>
                        <a:pt x="9" y="1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>
                  <a:off x="3132151" y="2058187"/>
                  <a:ext cx="1092" cy="2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7" extrusionOk="0">
                      <a:moveTo>
                        <a:pt x="21" y="0"/>
                      </a:moveTo>
                      <a:cubicBezTo>
                        <a:pt x="17" y="0"/>
                        <a:pt x="16" y="7"/>
                        <a:pt x="9" y="13"/>
                      </a:cubicBezTo>
                      <a:lnTo>
                        <a:pt x="0" y="58"/>
                      </a:lnTo>
                      <a:cubicBezTo>
                        <a:pt x="0" y="67"/>
                        <a:pt x="9" y="67"/>
                        <a:pt x="18" y="67"/>
                      </a:cubicBezTo>
                      <a:cubicBezTo>
                        <a:pt x="18" y="67"/>
                        <a:pt x="27" y="67"/>
                        <a:pt x="27" y="58"/>
                      </a:cubicBezTo>
                      <a:lnTo>
                        <a:pt x="36" y="13"/>
                      </a:lnTo>
                      <a:cubicBezTo>
                        <a:pt x="36" y="4"/>
                        <a:pt x="36" y="4"/>
                        <a:pt x="27" y="4"/>
                      </a:cubicBezTo>
                      <a:cubicBezTo>
                        <a:pt x="24" y="1"/>
                        <a:pt x="23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>
                  <a:off x="3226617" y="2025261"/>
                  <a:ext cx="61479" cy="54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1794" extrusionOk="0">
                      <a:moveTo>
                        <a:pt x="45" y="19"/>
                      </a:moveTo>
                      <a:lnTo>
                        <a:pt x="1999" y="54"/>
                      </a:lnTo>
                      <a:lnTo>
                        <a:pt x="1714" y="1776"/>
                      </a:lnTo>
                      <a:lnTo>
                        <a:pt x="19" y="1749"/>
                      </a:lnTo>
                      <a:lnTo>
                        <a:pt x="45" y="19"/>
                      </a:lnTo>
                      <a:close/>
                      <a:moveTo>
                        <a:pt x="27" y="1"/>
                      </a:moveTo>
                      <a:cubicBezTo>
                        <a:pt x="27" y="10"/>
                        <a:pt x="27" y="10"/>
                        <a:pt x="27" y="10"/>
                      </a:cubicBezTo>
                      <a:lnTo>
                        <a:pt x="1" y="1758"/>
                      </a:lnTo>
                      <a:cubicBezTo>
                        <a:pt x="1" y="1767"/>
                        <a:pt x="1" y="1776"/>
                        <a:pt x="10" y="1776"/>
                      </a:cubicBezTo>
                      <a:cubicBezTo>
                        <a:pt x="10" y="1776"/>
                        <a:pt x="1722" y="1794"/>
                        <a:pt x="1722" y="1794"/>
                      </a:cubicBezTo>
                      <a:cubicBezTo>
                        <a:pt x="1722" y="1794"/>
                        <a:pt x="1731" y="1794"/>
                        <a:pt x="1731" y="1785"/>
                      </a:cubicBezTo>
                      <a:lnTo>
                        <a:pt x="2026" y="45"/>
                      </a:lnTo>
                      <a:cubicBezTo>
                        <a:pt x="2026" y="36"/>
                        <a:pt x="2026" y="36"/>
                        <a:pt x="2017" y="36"/>
                      </a:cubicBezTo>
                      <a:cubicBezTo>
                        <a:pt x="2017" y="28"/>
                        <a:pt x="2017" y="28"/>
                        <a:pt x="2008" y="28"/>
                      </a:cubicBezTo>
                      <a:cubicBezTo>
                        <a:pt x="2008" y="28"/>
                        <a:pt x="36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>
                  <a:off x="3271559" y="2026081"/>
                  <a:ext cx="9771" cy="5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767" extrusionOk="0">
                      <a:moveTo>
                        <a:pt x="313" y="1"/>
                      </a:moveTo>
                      <a:cubicBezTo>
                        <a:pt x="304" y="1"/>
                        <a:pt x="304" y="1"/>
                        <a:pt x="295" y="9"/>
                      </a:cubicBezTo>
                      <a:lnTo>
                        <a:pt x="1" y="1758"/>
                      </a:lnTo>
                      <a:cubicBezTo>
                        <a:pt x="1" y="1758"/>
                        <a:pt x="10" y="1767"/>
                        <a:pt x="18" y="1767"/>
                      </a:cubicBezTo>
                      <a:cubicBezTo>
                        <a:pt x="18" y="1767"/>
                        <a:pt x="27" y="1767"/>
                        <a:pt x="27" y="1758"/>
                      </a:cubicBezTo>
                      <a:lnTo>
                        <a:pt x="322" y="9"/>
                      </a:lnTo>
                      <a:cubicBezTo>
                        <a:pt x="322" y="9"/>
                        <a:pt x="32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3263973" y="2025808"/>
                  <a:ext cx="9771" cy="53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776" extrusionOk="0">
                      <a:moveTo>
                        <a:pt x="313" y="1"/>
                      </a:moveTo>
                      <a:cubicBezTo>
                        <a:pt x="304" y="1"/>
                        <a:pt x="295" y="10"/>
                        <a:pt x="295" y="10"/>
                      </a:cubicBezTo>
                      <a:lnTo>
                        <a:pt x="1" y="1758"/>
                      </a:lnTo>
                      <a:cubicBezTo>
                        <a:pt x="1" y="1767"/>
                        <a:pt x="1" y="1776"/>
                        <a:pt x="10" y="1776"/>
                      </a:cubicBezTo>
                      <a:cubicBezTo>
                        <a:pt x="19" y="1776"/>
                        <a:pt x="19" y="1767"/>
                        <a:pt x="19" y="1767"/>
                      </a:cubicBezTo>
                      <a:lnTo>
                        <a:pt x="322" y="18"/>
                      </a:lnTo>
                      <a:cubicBezTo>
                        <a:pt x="322" y="10"/>
                        <a:pt x="313" y="10"/>
                        <a:pt x="3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>
                  <a:off x="3256417" y="2025808"/>
                  <a:ext cx="9771" cy="536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767" extrusionOk="0">
                      <a:moveTo>
                        <a:pt x="312" y="1"/>
                      </a:moveTo>
                      <a:cubicBezTo>
                        <a:pt x="303" y="1"/>
                        <a:pt x="303" y="1"/>
                        <a:pt x="303" y="10"/>
                      </a:cubicBezTo>
                      <a:lnTo>
                        <a:pt x="0" y="1758"/>
                      </a:lnTo>
                      <a:cubicBezTo>
                        <a:pt x="0" y="1767"/>
                        <a:pt x="9" y="1767"/>
                        <a:pt x="18" y="1767"/>
                      </a:cubicBezTo>
                      <a:cubicBezTo>
                        <a:pt x="18" y="1767"/>
                        <a:pt x="27" y="1767"/>
                        <a:pt x="27" y="1758"/>
                      </a:cubicBezTo>
                      <a:lnTo>
                        <a:pt x="321" y="10"/>
                      </a:lnTo>
                      <a:cubicBezTo>
                        <a:pt x="321" y="10"/>
                        <a:pt x="321" y="1"/>
                        <a:pt x="3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>
                  <a:off x="3249650" y="2025686"/>
                  <a:ext cx="9771" cy="53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771" extrusionOk="0">
                      <a:moveTo>
                        <a:pt x="306" y="1"/>
                      </a:moveTo>
                      <a:cubicBezTo>
                        <a:pt x="303" y="1"/>
                        <a:pt x="303" y="7"/>
                        <a:pt x="303" y="14"/>
                      </a:cubicBezTo>
                      <a:lnTo>
                        <a:pt x="9" y="1753"/>
                      </a:lnTo>
                      <a:cubicBezTo>
                        <a:pt x="0" y="1762"/>
                        <a:pt x="9" y="1771"/>
                        <a:pt x="18" y="1771"/>
                      </a:cubicBezTo>
                      <a:cubicBezTo>
                        <a:pt x="18" y="1771"/>
                        <a:pt x="27" y="1762"/>
                        <a:pt x="27" y="1762"/>
                      </a:cubicBezTo>
                      <a:lnTo>
                        <a:pt x="321" y="14"/>
                      </a:lnTo>
                      <a:cubicBezTo>
                        <a:pt x="321" y="5"/>
                        <a:pt x="321" y="5"/>
                        <a:pt x="312" y="5"/>
                      </a:cubicBezTo>
                      <a:cubicBezTo>
                        <a:pt x="310" y="2"/>
                        <a:pt x="308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>
                  <a:off x="3243125" y="2025535"/>
                  <a:ext cx="9801" cy="53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1776" extrusionOk="0">
                      <a:moveTo>
                        <a:pt x="313" y="1"/>
                      </a:moveTo>
                      <a:cubicBezTo>
                        <a:pt x="304" y="1"/>
                        <a:pt x="304" y="10"/>
                        <a:pt x="304" y="10"/>
                      </a:cubicBezTo>
                      <a:lnTo>
                        <a:pt x="10" y="1758"/>
                      </a:lnTo>
                      <a:cubicBezTo>
                        <a:pt x="1" y="1767"/>
                        <a:pt x="10" y="1767"/>
                        <a:pt x="19" y="1776"/>
                      </a:cubicBezTo>
                      <a:cubicBezTo>
                        <a:pt x="19" y="1776"/>
                        <a:pt x="28" y="1767"/>
                        <a:pt x="28" y="1767"/>
                      </a:cubicBezTo>
                      <a:lnTo>
                        <a:pt x="322" y="19"/>
                      </a:lnTo>
                      <a:cubicBezTo>
                        <a:pt x="322" y="10"/>
                        <a:pt x="32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>
                  <a:off x="3237451" y="2025535"/>
                  <a:ext cx="9771" cy="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768" extrusionOk="0">
                      <a:moveTo>
                        <a:pt x="304" y="1"/>
                      </a:moveTo>
                      <a:cubicBezTo>
                        <a:pt x="304" y="1"/>
                        <a:pt x="295" y="1"/>
                        <a:pt x="295" y="10"/>
                      </a:cubicBezTo>
                      <a:lnTo>
                        <a:pt x="1" y="1758"/>
                      </a:lnTo>
                      <a:cubicBezTo>
                        <a:pt x="1" y="1758"/>
                        <a:pt x="1" y="1767"/>
                        <a:pt x="9" y="1767"/>
                      </a:cubicBezTo>
                      <a:cubicBezTo>
                        <a:pt x="18" y="1767"/>
                        <a:pt x="18" y="1767"/>
                        <a:pt x="18" y="1758"/>
                      </a:cubicBezTo>
                      <a:lnTo>
                        <a:pt x="322" y="10"/>
                      </a:lnTo>
                      <a:cubicBezTo>
                        <a:pt x="322" y="10"/>
                        <a:pt x="313" y="1"/>
                        <a:pt x="3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>
                  <a:off x="3231230" y="2027446"/>
                  <a:ext cx="9225" cy="51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705" extrusionOk="0">
                      <a:moveTo>
                        <a:pt x="295" y="0"/>
                      </a:moveTo>
                      <a:cubicBezTo>
                        <a:pt x="286" y="0"/>
                        <a:pt x="286" y="9"/>
                        <a:pt x="277" y="9"/>
                      </a:cubicBezTo>
                      <a:lnTo>
                        <a:pt x="0" y="1686"/>
                      </a:lnTo>
                      <a:cubicBezTo>
                        <a:pt x="0" y="1695"/>
                        <a:pt x="0" y="1704"/>
                        <a:pt x="9" y="1704"/>
                      </a:cubicBezTo>
                      <a:cubicBezTo>
                        <a:pt x="9" y="1704"/>
                        <a:pt x="18" y="1695"/>
                        <a:pt x="18" y="1695"/>
                      </a:cubicBezTo>
                      <a:lnTo>
                        <a:pt x="304" y="18"/>
                      </a:lnTo>
                      <a:cubicBezTo>
                        <a:pt x="304" y="9"/>
                        <a:pt x="304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3"/>
                <p:cNvSpPr/>
                <p:nvPr/>
              </p:nvSpPr>
              <p:spPr>
                <a:xfrm>
                  <a:off x="3227163" y="2032848"/>
                  <a:ext cx="59598" cy="1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4" h="55" extrusionOk="0">
                      <a:moveTo>
                        <a:pt x="9" y="1"/>
                      </a:moveTo>
                      <a:cubicBezTo>
                        <a:pt x="9" y="1"/>
                        <a:pt x="1" y="1"/>
                        <a:pt x="1" y="9"/>
                      </a:cubicBezTo>
                      <a:cubicBezTo>
                        <a:pt x="1" y="18"/>
                        <a:pt x="9" y="18"/>
                        <a:pt x="9" y="18"/>
                      </a:cubicBezTo>
                      <a:cubicBezTo>
                        <a:pt x="9" y="18"/>
                        <a:pt x="1954" y="54"/>
                        <a:pt x="1954" y="54"/>
                      </a:cubicBezTo>
                      <a:cubicBezTo>
                        <a:pt x="1954" y="54"/>
                        <a:pt x="1963" y="45"/>
                        <a:pt x="1963" y="36"/>
                      </a:cubicBezTo>
                      <a:cubicBezTo>
                        <a:pt x="1963" y="36"/>
                        <a:pt x="1954" y="27"/>
                        <a:pt x="1954" y="27"/>
                      </a:cubicBezTo>
                      <a:cubicBezTo>
                        <a:pt x="1954" y="27"/>
                        <a:pt x="9" y="1"/>
                        <a:pt x="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3"/>
                <p:cNvSpPr/>
                <p:nvPr/>
              </p:nvSpPr>
              <p:spPr>
                <a:xfrm>
                  <a:off x="3069881" y="1830289"/>
                  <a:ext cx="51192" cy="4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1512" extrusionOk="0">
                      <a:moveTo>
                        <a:pt x="824" y="0"/>
                      </a:moveTo>
                      <a:cubicBezTo>
                        <a:pt x="798" y="0"/>
                        <a:pt x="770" y="1"/>
                        <a:pt x="741" y="3"/>
                      </a:cubicBezTo>
                      <a:cubicBezTo>
                        <a:pt x="589" y="12"/>
                        <a:pt x="438" y="20"/>
                        <a:pt x="313" y="92"/>
                      </a:cubicBezTo>
                      <a:cubicBezTo>
                        <a:pt x="63" y="243"/>
                        <a:pt x="0" y="627"/>
                        <a:pt x="36" y="886"/>
                      </a:cubicBezTo>
                      <a:cubicBezTo>
                        <a:pt x="88" y="1195"/>
                        <a:pt x="304" y="1512"/>
                        <a:pt x="456" y="1512"/>
                      </a:cubicBezTo>
                      <a:cubicBezTo>
                        <a:pt x="462" y="1512"/>
                        <a:pt x="467" y="1511"/>
                        <a:pt x="473" y="1510"/>
                      </a:cubicBezTo>
                      <a:cubicBezTo>
                        <a:pt x="625" y="1484"/>
                        <a:pt x="607" y="1064"/>
                        <a:pt x="821" y="1020"/>
                      </a:cubicBezTo>
                      <a:cubicBezTo>
                        <a:pt x="832" y="1017"/>
                        <a:pt x="843" y="1016"/>
                        <a:pt x="853" y="1016"/>
                      </a:cubicBezTo>
                      <a:cubicBezTo>
                        <a:pt x="939" y="1016"/>
                        <a:pt x="989" y="1109"/>
                        <a:pt x="1125" y="1109"/>
                      </a:cubicBezTo>
                      <a:cubicBezTo>
                        <a:pt x="1128" y="1109"/>
                        <a:pt x="1132" y="1109"/>
                        <a:pt x="1136" y="1109"/>
                      </a:cubicBezTo>
                      <a:cubicBezTo>
                        <a:pt x="1365" y="1109"/>
                        <a:pt x="1616" y="845"/>
                        <a:pt x="1660" y="565"/>
                      </a:cubicBezTo>
                      <a:cubicBezTo>
                        <a:pt x="1669" y="493"/>
                        <a:pt x="1687" y="413"/>
                        <a:pt x="1651" y="324"/>
                      </a:cubicBezTo>
                      <a:cubicBezTo>
                        <a:pt x="1562" y="101"/>
                        <a:pt x="1240" y="47"/>
                        <a:pt x="1053" y="20"/>
                      </a:cubicBezTo>
                      <a:cubicBezTo>
                        <a:pt x="1017" y="13"/>
                        <a:pt x="934" y="0"/>
                        <a:pt x="8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3"/>
                <p:cNvSpPr/>
                <p:nvPr/>
              </p:nvSpPr>
              <p:spPr>
                <a:xfrm>
                  <a:off x="3026851" y="1793268"/>
                  <a:ext cx="68519" cy="59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1977" extrusionOk="0">
                      <a:moveTo>
                        <a:pt x="1131" y="1"/>
                      </a:moveTo>
                      <a:cubicBezTo>
                        <a:pt x="789" y="1"/>
                        <a:pt x="456" y="180"/>
                        <a:pt x="277" y="491"/>
                      </a:cubicBezTo>
                      <a:cubicBezTo>
                        <a:pt x="0" y="964"/>
                        <a:pt x="170" y="1571"/>
                        <a:pt x="633" y="1847"/>
                      </a:cubicBezTo>
                      <a:cubicBezTo>
                        <a:pt x="788" y="1935"/>
                        <a:pt x="957" y="1976"/>
                        <a:pt x="1124" y="1976"/>
                      </a:cubicBezTo>
                      <a:cubicBezTo>
                        <a:pt x="1468" y="1976"/>
                        <a:pt x="1803" y="1800"/>
                        <a:pt x="1989" y="1481"/>
                      </a:cubicBezTo>
                      <a:cubicBezTo>
                        <a:pt x="2257" y="1009"/>
                        <a:pt x="2096" y="411"/>
                        <a:pt x="1624" y="134"/>
                      </a:cubicBezTo>
                      <a:cubicBezTo>
                        <a:pt x="1468" y="43"/>
                        <a:pt x="1299" y="1"/>
                        <a:pt x="11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>
                  <a:off x="3035499" y="1842003"/>
                  <a:ext cx="17904" cy="17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590" extrusionOk="0">
                      <a:moveTo>
                        <a:pt x="295" y="0"/>
                      </a:moveTo>
                      <a:cubicBezTo>
                        <a:pt x="134" y="0"/>
                        <a:pt x="0" y="134"/>
                        <a:pt x="0" y="295"/>
                      </a:cubicBezTo>
                      <a:cubicBezTo>
                        <a:pt x="0" y="455"/>
                        <a:pt x="134" y="589"/>
                        <a:pt x="295" y="589"/>
                      </a:cubicBezTo>
                      <a:cubicBezTo>
                        <a:pt x="455" y="589"/>
                        <a:pt x="589" y="455"/>
                        <a:pt x="589" y="295"/>
                      </a:cubicBezTo>
                      <a:cubicBezTo>
                        <a:pt x="589" y="134"/>
                        <a:pt x="455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>
                  <a:off x="3046606" y="1837664"/>
                  <a:ext cx="17904" cy="1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581" extrusionOk="0">
                      <a:moveTo>
                        <a:pt x="295" y="0"/>
                      </a:moveTo>
                      <a:cubicBezTo>
                        <a:pt x="134" y="0"/>
                        <a:pt x="0" y="134"/>
                        <a:pt x="0" y="295"/>
                      </a:cubicBezTo>
                      <a:cubicBezTo>
                        <a:pt x="0" y="455"/>
                        <a:pt x="134" y="580"/>
                        <a:pt x="295" y="580"/>
                      </a:cubicBezTo>
                      <a:cubicBezTo>
                        <a:pt x="455" y="580"/>
                        <a:pt x="589" y="455"/>
                        <a:pt x="589" y="295"/>
                      </a:cubicBezTo>
                      <a:cubicBezTo>
                        <a:pt x="589" y="134"/>
                        <a:pt x="455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>
                  <a:off x="3051188" y="1840091"/>
                  <a:ext cx="17630" cy="1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81" extrusionOk="0">
                      <a:moveTo>
                        <a:pt x="286" y="1"/>
                      </a:moveTo>
                      <a:cubicBezTo>
                        <a:pt x="126" y="1"/>
                        <a:pt x="1" y="126"/>
                        <a:pt x="1" y="286"/>
                      </a:cubicBezTo>
                      <a:cubicBezTo>
                        <a:pt x="1" y="447"/>
                        <a:pt x="126" y="581"/>
                        <a:pt x="286" y="581"/>
                      </a:cubicBezTo>
                      <a:cubicBezTo>
                        <a:pt x="447" y="581"/>
                        <a:pt x="581" y="447"/>
                        <a:pt x="581" y="286"/>
                      </a:cubicBezTo>
                      <a:cubicBezTo>
                        <a:pt x="581" y="126"/>
                        <a:pt x="447" y="1"/>
                        <a:pt x="286" y="1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3"/>
                <p:cNvSpPr/>
                <p:nvPr/>
              </p:nvSpPr>
              <p:spPr>
                <a:xfrm>
                  <a:off x="3053373" y="1838483"/>
                  <a:ext cx="17630" cy="1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81" extrusionOk="0">
                      <a:moveTo>
                        <a:pt x="286" y="0"/>
                      </a:moveTo>
                      <a:cubicBezTo>
                        <a:pt x="125" y="0"/>
                        <a:pt x="0" y="134"/>
                        <a:pt x="0" y="295"/>
                      </a:cubicBezTo>
                      <a:cubicBezTo>
                        <a:pt x="0" y="455"/>
                        <a:pt x="125" y="580"/>
                        <a:pt x="286" y="580"/>
                      </a:cubicBezTo>
                      <a:cubicBezTo>
                        <a:pt x="446" y="580"/>
                        <a:pt x="580" y="455"/>
                        <a:pt x="580" y="295"/>
                      </a:cubicBezTo>
                      <a:cubicBezTo>
                        <a:pt x="580" y="134"/>
                        <a:pt x="446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2D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3"/>
                <p:cNvSpPr/>
                <p:nvPr/>
              </p:nvSpPr>
              <p:spPr>
                <a:xfrm>
                  <a:off x="3024666" y="1820063"/>
                  <a:ext cx="17630" cy="1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581" extrusionOk="0">
                      <a:moveTo>
                        <a:pt x="295" y="1"/>
                      </a:moveTo>
                      <a:cubicBezTo>
                        <a:pt x="134" y="1"/>
                        <a:pt x="1" y="126"/>
                        <a:pt x="1" y="286"/>
                      </a:cubicBezTo>
                      <a:cubicBezTo>
                        <a:pt x="1" y="447"/>
                        <a:pt x="134" y="580"/>
                        <a:pt x="295" y="580"/>
                      </a:cubicBezTo>
                      <a:cubicBezTo>
                        <a:pt x="456" y="580"/>
                        <a:pt x="581" y="447"/>
                        <a:pt x="581" y="286"/>
                      </a:cubicBezTo>
                      <a:cubicBezTo>
                        <a:pt x="581" y="126"/>
                        <a:pt x="456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>
                  <a:off x="3025758" y="1828742"/>
                  <a:ext cx="25459" cy="25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830" extrusionOk="0">
                      <a:moveTo>
                        <a:pt x="420" y="0"/>
                      </a:moveTo>
                      <a:cubicBezTo>
                        <a:pt x="188" y="0"/>
                        <a:pt x="0" y="187"/>
                        <a:pt x="0" y="419"/>
                      </a:cubicBezTo>
                      <a:cubicBezTo>
                        <a:pt x="0" y="651"/>
                        <a:pt x="188" y="830"/>
                        <a:pt x="420" y="830"/>
                      </a:cubicBezTo>
                      <a:cubicBezTo>
                        <a:pt x="652" y="830"/>
                        <a:pt x="839" y="651"/>
                        <a:pt x="839" y="419"/>
                      </a:cubicBezTo>
                      <a:cubicBezTo>
                        <a:pt x="839" y="187"/>
                        <a:pt x="65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>
                  <a:off x="3023058" y="1817635"/>
                  <a:ext cx="25186" cy="25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30" extrusionOk="0">
                      <a:moveTo>
                        <a:pt x="410" y="0"/>
                      </a:moveTo>
                      <a:cubicBezTo>
                        <a:pt x="187" y="0"/>
                        <a:pt x="0" y="188"/>
                        <a:pt x="0" y="420"/>
                      </a:cubicBezTo>
                      <a:cubicBezTo>
                        <a:pt x="0" y="652"/>
                        <a:pt x="187" y="830"/>
                        <a:pt x="410" y="830"/>
                      </a:cubicBezTo>
                      <a:cubicBezTo>
                        <a:pt x="642" y="830"/>
                        <a:pt x="830" y="652"/>
                        <a:pt x="830" y="420"/>
                      </a:cubicBezTo>
                      <a:cubicBezTo>
                        <a:pt x="830" y="188"/>
                        <a:pt x="642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>
                  <a:off x="3025758" y="1807894"/>
                  <a:ext cx="25459" cy="25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830" extrusionOk="0">
                      <a:moveTo>
                        <a:pt x="420" y="0"/>
                      </a:moveTo>
                      <a:cubicBezTo>
                        <a:pt x="188" y="0"/>
                        <a:pt x="0" y="188"/>
                        <a:pt x="0" y="419"/>
                      </a:cubicBezTo>
                      <a:cubicBezTo>
                        <a:pt x="0" y="651"/>
                        <a:pt x="188" y="830"/>
                        <a:pt x="420" y="830"/>
                      </a:cubicBezTo>
                      <a:cubicBezTo>
                        <a:pt x="652" y="830"/>
                        <a:pt x="839" y="651"/>
                        <a:pt x="839" y="419"/>
                      </a:cubicBezTo>
                      <a:cubicBezTo>
                        <a:pt x="839" y="188"/>
                        <a:pt x="65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3"/>
                <p:cNvSpPr/>
                <p:nvPr/>
              </p:nvSpPr>
              <p:spPr>
                <a:xfrm>
                  <a:off x="3027913" y="1797061"/>
                  <a:ext cx="25490" cy="2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839" extrusionOk="0">
                      <a:moveTo>
                        <a:pt x="420" y="0"/>
                      </a:moveTo>
                      <a:cubicBezTo>
                        <a:pt x="188" y="0"/>
                        <a:pt x="1" y="188"/>
                        <a:pt x="1" y="420"/>
                      </a:cubicBezTo>
                      <a:cubicBezTo>
                        <a:pt x="1" y="652"/>
                        <a:pt x="188" y="839"/>
                        <a:pt x="420" y="839"/>
                      </a:cubicBezTo>
                      <a:cubicBezTo>
                        <a:pt x="652" y="839"/>
                        <a:pt x="839" y="652"/>
                        <a:pt x="839" y="420"/>
                      </a:cubicBezTo>
                      <a:cubicBezTo>
                        <a:pt x="839" y="188"/>
                        <a:pt x="65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3"/>
                <p:cNvSpPr/>
                <p:nvPr/>
              </p:nvSpPr>
              <p:spPr>
                <a:xfrm>
                  <a:off x="3038473" y="1792448"/>
                  <a:ext cx="25217" cy="25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831" extrusionOk="0">
                      <a:moveTo>
                        <a:pt x="420" y="1"/>
                      </a:moveTo>
                      <a:cubicBezTo>
                        <a:pt x="188" y="1"/>
                        <a:pt x="1" y="188"/>
                        <a:pt x="1" y="420"/>
                      </a:cubicBezTo>
                      <a:cubicBezTo>
                        <a:pt x="1" y="643"/>
                        <a:pt x="188" y="830"/>
                        <a:pt x="420" y="830"/>
                      </a:cubicBezTo>
                      <a:cubicBezTo>
                        <a:pt x="643" y="830"/>
                        <a:pt x="830" y="643"/>
                        <a:pt x="830" y="420"/>
                      </a:cubicBezTo>
                      <a:cubicBezTo>
                        <a:pt x="830" y="188"/>
                        <a:pt x="643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3"/>
                <p:cNvSpPr/>
                <p:nvPr/>
              </p:nvSpPr>
              <p:spPr>
                <a:xfrm>
                  <a:off x="3051188" y="1788655"/>
                  <a:ext cx="25217" cy="25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840" extrusionOk="0">
                      <a:moveTo>
                        <a:pt x="411" y="1"/>
                      </a:moveTo>
                      <a:cubicBezTo>
                        <a:pt x="188" y="1"/>
                        <a:pt x="1" y="188"/>
                        <a:pt x="1" y="420"/>
                      </a:cubicBezTo>
                      <a:cubicBezTo>
                        <a:pt x="1" y="652"/>
                        <a:pt x="188" y="839"/>
                        <a:pt x="411" y="839"/>
                      </a:cubicBezTo>
                      <a:cubicBezTo>
                        <a:pt x="643" y="839"/>
                        <a:pt x="831" y="652"/>
                        <a:pt x="831" y="420"/>
                      </a:cubicBezTo>
                      <a:cubicBezTo>
                        <a:pt x="831" y="188"/>
                        <a:pt x="643" y="1"/>
                        <a:pt x="4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3"/>
                <p:cNvSpPr/>
                <p:nvPr/>
              </p:nvSpPr>
              <p:spPr>
                <a:xfrm>
                  <a:off x="3062022" y="1795422"/>
                  <a:ext cx="25490" cy="25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831" extrusionOk="0">
                      <a:moveTo>
                        <a:pt x="420" y="1"/>
                      </a:moveTo>
                      <a:cubicBezTo>
                        <a:pt x="188" y="1"/>
                        <a:pt x="1" y="179"/>
                        <a:pt x="1" y="411"/>
                      </a:cubicBezTo>
                      <a:cubicBezTo>
                        <a:pt x="1" y="643"/>
                        <a:pt x="188" y="830"/>
                        <a:pt x="420" y="830"/>
                      </a:cubicBezTo>
                      <a:cubicBezTo>
                        <a:pt x="652" y="830"/>
                        <a:pt x="839" y="643"/>
                        <a:pt x="839" y="411"/>
                      </a:cubicBezTo>
                      <a:cubicBezTo>
                        <a:pt x="839" y="179"/>
                        <a:pt x="652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3"/>
                <p:cNvSpPr/>
                <p:nvPr/>
              </p:nvSpPr>
              <p:spPr>
                <a:xfrm>
                  <a:off x="3068242" y="1801400"/>
                  <a:ext cx="25490" cy="25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830" extrusionOk="0">
                      <a:moveTo>
                        <a:pt x="420" y="0"/>
                      </a:moveTo>
                      <a:cubicBezTo>
                        <a:pt x="188" y="0"/>
                        <a:pt x="1" y="187"/>
                        <a:pt x="1" y="419"/>
                      </a:cubicBezTo>
                      <a:cubicBezTo>
                        <a:pt x="1" y="642"/>
                        <a:pt x="188" y="830"/>
                        <a:pt x="420" y="830"/>
                      </a:cubicBezTo>
                      <a:cubicBezTo>
                        <a:pt x="652" y="830"/>
                        <a:pt x="840" y="642"/>
                        <a:pt x="840" y="419"/>
                      </a:cubicBezTo>
                      <a:cubicBezTo>
                        <a:pt x="840" y="187"/>
                        <a:pt x="652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3"/>
                <p:cNvSpPr/>
                <p:nvPr/>
              </p:nvSpPr>
              <p:spPr>
                <a:xfrm>
                  <a:off x="3068789" y="1805982"/>
                  <a:ext cx="25217" cy="25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831" extrusionOk="0">
                      <a:moveTo>
                        <a:pt x="420" y="1"/>
                      </a:moveTo>
                      <a:cubicBezTo>
                        <a:pt x="188" y="1"/>
                        <a:pt x="1" y="188"/>
                        <a:pt x="1" y="420"/>
                      </a:cubicBezTo>
                      <a:cubicBezTo>
                        <a:pt x="1" y="643"/>
                        <a:pt x="188" y="830"/>
                        <a:pt x="420" y="830"/>
                      </a:cubicBezTo>
                      <a:cubicBezTo>
                        <a:pt x="643" y="830"/>
                        <a:pt x="830" y="643"/>
                        <a:pt x="830" y="420"/>
                      </a:cubicBezTo>
                      <a:cubicBezTo>
                        <a:pt x="830" y="188"/>
                        <a:pt x="643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3"/>
                <p:cNvSpPr/>
                <p:nvPr/>
              </p:nvSpPr>
              <p:spPr>
                <a:xfrm>
                  <a:off x="3066907" y="1807894"/>
                  <a:ext cx="25186" cy="25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30" extrusionOk="0">
                      <a:moveTo>
                        <a:pt x="420" y="0"/>
                      </a:moveTo>
                      <a:cubicBezTo>
                        <a:pt x="188" y="0"/>
                        <a:pt x="0" y="188"/>
                        <a:pt x="0" y="419"/>
                      </a:cubicBezTo>
                      <a:cubicBezTo>
                        <a:pt x="0" y="651"/>
                        <a:pt x="188" y="830"/>
                        <a:pt x="420" y="830"/>
                      </a:cubicBezTo>
                      <a:cubicBezTo>
                        <a:pt x="643" y="830"/>
                        <a:pt x="830" y="651"/>
                        <a:pt x="830" y="419"/>
                      </a:cubicBezTo>
                      <a:cubicBezTo>
                        <a:pt x="830" y="188"/>
                        <a:pt x="643" y="0"/>
                        <a:pt x="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3"/>
                <p:cNvSpPr/>
                <p:nvPr/>
              </p:nvSpPr>
              <p:spPr>
                <a:xfrm>
                  <a:off x="3022238" y="1818728"/>
                  <a:ext cx="5432" cy="5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179" extrusionOk="0">
                      <a:moveTo>
                        <a:pt x="90" y="0"/>
                      </a:moveTo>
                      <a:cubicBezTo>
                        <a:pt x="36" y="0"/>
                        <a:pt x="0" y="36"/>
                        <a:pt x="0" y="89"/>
                      </a:cubicBezTo>
                      <a:cubicBezTo>
                        <a:pt x="0" y="134"/>
                        <a:pt x="36" y="178"/>
                        <a:pt x="90" y="178"/>
                      </a:cubicBezTo>
                      <a:cubicBezTo>
                        <a:pt x="134" y="178"/>
                        <a:pt x="179" y="134"/>
                        <a:pt x="179" y="89"/>
                      </a:cubicBezTo>
                      <a:cubicBezTo>
                        <a:pt x="179" y="36"/>
                        <a:pt x="134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3"/>
                <p:cNvSpPr/>
                <p:nvPr/>
              </p:nvSpPr>
              <p:spPr>
                <a:xfrm>
                  <a:off x="3024666" y="1811414"/>
                  <a:ext cx="9225" cy="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304" extrusionOk="0">
                      <a:moveTo>
                        <a:pt x="152" y="0"/>
                      </a:moveTo>
                      <a:cubicBezTo>
                        <a:pt x="72" y="0"/>
                        <a:pt x="1" y="72"/>
                        <a:pt x="1" y="152"/>
                      </a:cubicBezTo>
                      <a:cubicBezTo>
                        <a:pt x="1" y="232"/>
                        <a:pt x="72" y="303"/>
                        <a:pt x="152" y="303"/>
                      </a:cubicBezTo>
                      <a:cubicBezTo>
                        <a:pt x="233" y="303"/>
                        <a:pt x="304" y="232"/>
                        <a:pt x="304" y="152"/>
                      </a:cubicBezTo>
                      <a:cubicBezTo>
                        <a:pt x="304" y="72"/>
                        <a:pt x="233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3"/>
                <p:cNvSpPr/>
                <p:nvPr/>
              </p:nvSpPr>
              <p:spPr>
                <a:xfrm>
                  <a:off x="3020326" y="1824675"/>
                  <a:ext cx="15749" cy="15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518" extrusionOk="0">
                      <a:moveTo>
                        <a:pt x="260" y="0"/>
                      </a:moveTo>
                      <a:cubicBezTo>
                        <a:pt x="117" y="0"/>
                        <a:pt x="1" y="116"/>
                        <a:pt x="1" y="259"/>
                      </a:cubicBezTo>
                      <a:cubicBezTo>
                        <a:pt x="1" y="402"/>
                        <a:pt x="117" y="518"/>
                        <a:pt x="260" y="518"/>
                      </a:cubicBezTo>
                      <a:cubicBezTo>
                        <a:pt x="402" y="518"/>
                        <a:pt x="518" y="402"/>
                        <a:pt x="518" y="259"/>
                      </a:cubicBezTo>
                      <a:cubicBezTo>
                        <a:pt x="518" y="116"/>
                        <a:pt x="402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3"/>
                <p:cNvSpPr/>
                <p:nvPr/>
              </p:nvSpPr>
              <p:spPr>
                <a:xfrm>
                  <a:off x="3040628" y="1791629"/>
                  <a:ext cx="13595" cy="13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47" extrusionOk="0">
                      <a:moveTo>
                        <a:pt x="224" y="1"/>
                      </a:moveTo>
                      <a:cubicBezTo>
                        <a:pt x="99" y="1"/>
                        <a:pt x="1" y="99"/>
                        <a:pt x="1" y="224"/>
                      </a:cubicBezTo>
                      <a:cubicBezTo>
                        <a:pt x="1" y="340"/>
                        <a:pt x="99" y="447"/>
                        <a:pt x="224" y="447"/>
                      </a:cubicBezTo>
                      <a:cubicBezTo>
                        <a:pt x="349" y="447"/>
                        <a:pt x="447" y="340"/>
                        <a:pt x="447" y="224"/>
                      </a:cubicBezTo>
                      <a:cubicBezTo>
                        <a:pt x="447" y="99"/>
                        <a:pt x="349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3"/>
                <p:cNvSpPr/>
                <p:nvPr/>
              </p:nvSpPr>
              <p:spPr>
                <a:xfrm>
                  <a:off x="3051188" y="1787320"/>
                  <a:ext cx="12502" cy="12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411" extrusionOk="0">
                      <a:moveTo>
                        <a:pt x="206" y="0"/>
                      </a:moveTo>
                      <a:cubicBezTo>
                        <a:pt x="90" y="0"/>
                        <a:pt x="1" y="89"/>
                        <a:pt x="1" y="205"/>
                      </a:cubicBezTo>
                      <a:cubicBezTo>
                        <a:pt x="1" y="321"/>
                        <a:pt x="90" y="411"/>
                        <a:pt x="206" y="411"/>
                      </a:cubicBezTo>
                      <a:cubicBezTo>
                        <a:pt x="322" y="411"/>
                        <a:pt x="411" y="321"/>
                        <a:pt x="411" y="205"/>
                      </a:cubicBezTo>
                      <a:cubicBezTo>
                        <a:pt x="411" y="89"/>
                        <a:pt x="322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3"/>
                <p:cNvSpPr/>
                <p:nvPr/>
              </p:nvSpPr>
              <p:spPr>
                <a:xfrm>
                  <a:off x="3069062" y="1790021"/>
                  <a:ext cx="14110" cy="1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456" extrusionOk="0">
                      <a:moveTo>
                        <a:pt x="233" y="0"/>
                      </a:moveTo>
                      <a:cubicBezTo>
                        <a:pt x="108" y="0"/>
                        <a:pt x="1" y="99"/>
                        <a:pt x="1" y="232"/>
                      </a:cubicBezTo>
                      <a:cubicBezTo>
                        <a:pt x="1" y="357"/>
                        <a:pt x="108" y="455"/>
                        <a:pt x="233" y="455"/>
                      </a:cubicBezTo>
                      <a:cubicBezTo>
                        <a:pt x="358" y="455"/>
                        <a:pt x="465" y="357"/>
                        <a:pt x="465" y="232"/>
                      </a:cubicBezTo>
                      <a:cubicBezTo>
                        <a:pt x="465" y="99"/>
                        <a:pt x="358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3"/>
                <p:cNvSpPr/>
                <p:nvPr/>
              </p:nvSpPr>
              <p:spPr>
                <a:xfrm>
                  <a:off x="3082596" y="1799215"/>
                  <a:ext cx="10044" cy="10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31" extrusionOk="0">
                      <a:moveTo>
                        <a:pt x="161" y="1"/>
                      </a:moveTo>
                      <a:cubicBezTo>
                        <a:pt x="72" y="1"/>
                        <a:pt x="1" y="81"/>
                        <a:pt x="1" y="170"/>
                      </a:cubicBezTo>
                      <a:cubicBezTo>
                        <a:pt x="1" y="259"/>
                        <a:pt x="72" y="331"/>
                        <a:pt x="161" y="331"/>
                      </a:cubicBezTo>
                      <a:cubicBezTo>
                        <a:pt x="251" y="331"/>
                        <a:pt x="331" y="259"/>
                        <a:pt x="331" y="170"/>
                      </a:cubicBezTo>
                      <a:cubicBezTo>
                        <a:pt x="331" y="81"/>
                        <a:pt x="251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3"/>
                <p:cNvSpPr/>
                <p:nvPr/>
              </p:nvSpPr>
              <p:spPr>
                <a:xfrm>
                  <a:off x="3080988" y="1820063"/>
                  <a:ext cx="16265" cy="16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536" extrusionOk="0">
                      <a:moveTo>
                        <a:pt x="268" y="1"/>
                      </a:moveTo>
                      <a:cubicBezTo>
                        <a:pt x="116" y="1"/>
                        <a:pt x="0" y="117"/>
                        <a:pt x="0" y="268"/>
                      </a:cubicBezTo>
                      <a:cubicBezTo>
                        <a:pt x="0" y="411"/>
                        <a:pt x="116" y="536"/>
                        <a:pt x="268" y="536"/>
                      </a:cubicBezTo>
                      <a:cubicBezTo>
                        <a:pt x="420" y="536"/>
                        <a:pt x="535" y="411"/>
                        <a:pt x="535" y="268"/>
                      </a:cubicBezTo>
                      <a:cubicBezTo>
                        <a:pt x="535" y="117"/>
                        <a:pt x="420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3"/>
                <p:cNvSpPr/>
                <p:nvPr/>
              </p:nvSpPr>
              <p:spPr>
                <a:xfrm>
                  <a:off x="3048760" y="1847405"/>
                  <a:ext cx="11683" cy="1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385" extrusionOk="0">
                      <a:moveTo>
                        <a:pt x="188" y="1"/>
                      </a:moveTo>
                      <a:cubicBezTo>
                        <a:pt x="81" y="1"/>
                        <a:pt x="1" y="81"/>
                        <a:pt x="1" y="188"/>
                      </a:cubicBezTo>
                      <a:cubicBezTo>
                        <a:pt x="1" y="295"/>
                        <a:pt x="81" y="384"/>
                        <a:pt x="188" y="384"/>
                      </a:cubicBezTo>
                      <a:cubicBezTo>
                        <a:pt x="295" y="384"/>
                        <a:pt x="384" y="295"/>
                        <a:pt x="384" y="188"/>
                      </a:cubicBezTo>
                      <a:cubicBezTo>
                        <a:pt x="384" y="81"/>
                        <a:pt x="295" y="1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3"/>
                <p:cNvSpPr/>
                <p:nvPr/>
              </p:nvSpPr>
              <p:spPr>
                <a:xfrm>
                  <a:off x="3033072" y="1853899"/>
                  <a:ext cx="3550" cy="3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126" extrusionOk="0">
                      <a:moveTo>
                        <a:pt x="63" y="1"/>
                      </a:moveTo>
                      <a:cubicBezTo>
                        <a:pt x="27" y="1"/>
                        <a:pt x="0" y="28"/>
                        <a:pt x="0" y="63"/>
                      </a:cubicBezTo>
                      <a:cubicBezTo>
                        <a:pt x="0" y="99"/>
                        <a:pt x="27" y="126"/>
                        <a:pt x="63" y="126"/>
                      </a:cubicBezTo>
                      <a:cubicBezTo>
                        <a:pt x="89" y="126"/>
                        <a:pt x="116" y="99"/>
                        <a:pt x="116" y="63"/>
                      </a:cubicBezTo>
                      <a:cubicBezTo>
                        <a:pt x="116" y="28"/>
                        <a:pt x="89" y="1"/>
                        <a:pt x="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3"/>
                <p:cNvSpPr/>
                <p:nvPr/>
              </p:nvSpPr>
              <p:spPr>
                <a:xfrm>
                  <a:off x="3026851" y="1852836"/>
                  <a:ext cx="4339" cy="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4" extrusionOk="0">
                      <a:moveTo>
                        <a:pt x="71" y="0"/>
                      </a:moveTo>
                      <a:cubicBezTo>
                        <a:pt x="36" y="0"/>
                        <a:pt x="0" y="27"/>
                        <a:pt x="0" y="71"/>
                      </a:cubicBezTo>
                      <a:cubicBezTo>
                        <a:pt x="0" y="107"/>
                        <a:pt x="36" y="134"/>
                        <a:pt x="71" y="134"/>
                      </a:cubicBezTo>
                      <a:cubicBezTo>
                        <a:pt x="107" y="134"/>
                        <a:pt x="143" y="107"/>
                        <a:pt x="143" y="71"/>
                      </a:cubicBezTo>
                      <a:cubicBezTo>
                        <a:pt x="143" y="27"/>
                        <a:pt x="107" y="0"/>
                        <a:pt x="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3"/>
                <p:cNvSpPr/>
                <p:nvPr/>
              </p:nvSpPr>
              <p:spPr>
                <a:xfrm>
                  <a:off x="3019537" y="1842003"/>
                  <a:ext cx="5159" cy="5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0" extrusionOk="0">
                      <a:moveTo>
                        <a:pt x="89" y="0"/>
                      </a:moveTo>
                      <a:cubicBezTo>
                        <a:pt x="36" y="0"/>
                        <a:pt x="0" y="45"/>
                        <a:pt x="0" y="89"/>
                      </a:cubicBezTo>
                      <a:cubicBezTo>
                        <a:pt x="0" y="134"/>
                        <a:pt x="36" y="170"/>
                        <a:pt x="89" y="170"/>
                      </a:cubicBezTo>
                      <a:cubicBezTo>
                        <a:pt x="134" y="170"/>
                        <a:pt x="170" y="134"/>
                        <a:pt x="170" y="89"/>
                      </a:cubicBezTo>
                      <a:cubicBezTo>
                        <a:pt x="170" y="45"/>
                        <a:pt x="134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3"/>
                <p:cNvSpPr/>
                <p:nvPr/>
              </p:nvSpPr>
              <p:spPr>
                <a:xfrm>
                  <a:off x="3022238" y="1802735"/>
                  <a:ext cx="6524" cy="6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5" extrusionOk="0">
                      <a:moveTo>
                        <a:pt x="107" y="1"/>
                      </a:moveTo>
                      <a:cubicBezTo>
                        <a:pt x="45" y="1"/>
                        <a:pt x="0" y="45"/>
                        <a:pt x="0" y="108"/>
                      </a:cubicBezTo>
                      <a:cubicBezTo>
                        <a:pt x="0" y="161"/>
                        <a:pt x="45" y="215"/>
                        <a:pt x="107" y="215"/>
                      </a:cubicBezTo>
                      <a:cubicBezTo>
                        <a:pt x="161" y="215"/>
                        <a:pt x="214" y="161"/>
                        <a:pt x="214" y="108"/>
                      </a:cubicBezTo>
                      <a:cubicBezTo>
                        <a:pt x="214" y="45"/>
                        <a:pt x="161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3"/>
                <p:cNvSpPr/>
                <p:nvPr/>
              </p:nvSpPr>
              <p:spPr>
                <a:xfrm>
                  <a:off x="3027913" y="1793541"/>
                  <a:ext cx="7070" cy="6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24" extrusionOk="0">
                      <a:moveTo>
                        <a:pt x="117" y="0"/>
                      </a:moveTo>
                      <a:cubicBezTo>
                        <a:pt x="54" y="0"/>
                        <a:pt x="1" y="54"/>
                        <a:pt x="1" y="116"/>
                      </a:cubicBezTo>
                      <a:cubicBezTo>
                        <a:pt x="1" y="179"/>
                        <a:pt x="54" y="223"/>
                        <a:pt x="117" y="223"/>
                      </a:cubicBezTo>
                      <a:cubicBezTo>
                        <a:pt x="179" y="223"/>
                        <a:pt x="233" y="179"/>
                        <a:pt x="233" y="116"/>
                      </a:cubicBezTo>
                      <a:cubicBezTo>
                        <a:pt x="233" y="54"/>
                        <a:pt x="179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3"/>
                <p:cNvSpPr/>
                <p:nvPr/>
              </p:nvSpPr>
              <p:spPr>
                <a:xfrm>
                  <a:off x="3041447" y="1787320"/>
                  <a:ext cx="6251" cy="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97" extrusionOk="0">
                      <a:moveTo>
                        <a:pt x="99" y="0"/>
                      </a:moveTo>
                      <a:cubicBezTo>
                        <a:pt x="45" y="0"/>
                        <a:pt x="1" y="45"/>
                        <a:pt x="1" y="98"/>
                      </a:cubicBezTo>
                      <a:cubicBezTo>
                        <a:pt x="1" y="152"/>
                        <a:pt x="45" y="196"/>
                        <a:pt x="99" y="196"/>
                      </a:cubicBezTo>
                      <a:cubicBezTo>
                        <a:pt x="161" y="196"/>
                        <a:pt x="206" y="152"/>
                        <a:pt x="206" y="98"/>
                      </a:cubicBezTo>
                      <a:cubicBezTo>
                        <a:pt x="206" y="45"/>
                        <a:pt x="161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>
                  <a:off x="3017353" y="1814115"/>
                  <a:ext cx="19269" cy="18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625" extrusionOk="0">
                      <a:moveTo>
                        <a:pt x="322" y="0"/>
                      </a:moveTo>
                      <a:cubicBezTo>
                        <a:pt x="144" y="0"/>
                        <a:pt x="1" y="134"/>
                        <a:pt x="1" y="313"/>
                      </a:cubicBezTo>
                      <a:cubicBezTo>
                        <a:pt x="1" y="491"/>
                        <a:pt x="144" y="625"/>
                        <a:pt x="322" y="625"/>
                      </a:cubicBezTo>
                      <a:cubicBezTo>
                        <a:pt x="491" y="625"/>
                        <a:pt x="634" y="491"/>
                        <a:pt x="634" y="313"/>
                      </a:cubicBezTo>
                      <a:cubicBezTo>
                        <a:pt x="634" y="134"/>
                        <a:pt x="491" y="0"/>
                        <a:pt x="3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>
                  <a:off x="3068242" y="1783800"/>
                  <a:ext cx="6555" cy="6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108" y="0"/>
                      </a:moveTo>
                      <a:cubicBezTo>
                        <a:pt x="54" y="0"/>
                        <a:pt x="1" y="45"/>
                        <a:pt x="1" y="107"/>
                      </a:cubicBezTo>
                      <a:cubicBezTo>
                        <a:pt x="1" y="170"/>
                        <a:pt x="54" y="214"/>
                        <a:pt x="108" y="214"/>
                      </a:cubicBezTo>
                      <a:cubicBezTo>
                        <a:pt x="170" y="214"/>
                        <a:pt x="215" y="170"/>
                        <a:pt x="215" y="107"/>
                      </a:cubicBezTo>
                      <a:cubicBezTo>
                        <a:pt x="215" y="45"/>
                        <a:pt x="170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>
                  <a:off x="3061202" y="1782434"/>
                  <a:ext cx="6555" cy="6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15" extrusionOk="0">
                      <a:moveTo>
                        <a:pt x="108" y="1"/>
                      </a:moveTo>
                      <a:cubicBezTo>
                        <a:pt x="46" y="1"/>
                        <a:pt x="1" y="45"/>
                        <a:pt x="1" y="108"/>
                      </a:cubicBezTo>
                      <a:cubicBezTo>
                        <a:pt x="1" y="170"/>
                        <a:pt x="46" y="215"/>
                        <a:pt x="108" y="215"/>
                      </a:cubicBezTo>
                      <a:cubicBezTo>
                        <a:pt x="170" y="215"/>
                        <a:pt x="215" y="170"/>
                        <a:pt x="215" y="108"/>
                      </a:cubicBezTo>
                      <a:cubicBezTo>
                        <a:pt x="215" y="45"/>
                        <a:pt x="170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>
                  <a:off x="3082596" y="1799215"/>
                  <a:ext cx="16811" cy="16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554" extrusionOk="0">
                      <a:moveTo>
                        <a:pt x="277" y="1"/>
                      </a:moveTo>
                      <a:cubicBezTo>
                        <a:pt x="126" y="1"/>
                        <a:pt x="1" y="126"/>
                        <a:pt x="1" y="277"/>
                      </a:cubicBezTo>
                      <a:cubicBezTo>
                        <a:pt x="1" y="429"/>
                        <a:pt x="126" y="554"/>
                        <a:pt x="277" y="554"/>
                      </a:cubicBezTo>
                      <a:cubicBezTo>
                        <a:pt x="429" y="554"/>
                        <a:pt x="554" y="429"/>
                        <a:pt x="554" y="277"/>
                      </a:cubicBezTo>
                      <a:cubicBezTo>
                        <a:pt x="554" y="126"/>
                        <a:pt x="429" y="1"/>
                        <a:pt x="2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>
                  <a:off x="3086935" y="2022439"/>
                  <a:ext cx="19239" cy="3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067" extrusionOk="0">
                      <a:moveTo>
                        <a:pt x="18" y="1"/>
                      </a:moveTo>
                      <a:cubicBezTo>
                        <a:pt x="15" y="1"/>
                        <a:pt x="12" y="2"/>
                        <a:pt x="9" y="5"/>
                      </a:cubicBezTo>
                      <a:cubicBezTo>
                        <a:pt x="9" y="5"/>
                        <a:pt x="0" y="13"/>
                        <a:pt x="9" y="13"/>
                      </a:cubicBezTo>
                      <a:lnTo>
                        <a:pt x="607" y="1057"/>
                      </a:lnTo>
                      <a:cubicBezTo>
                        <a:pt x="616" y="1057"/>
                        <a:pt x="616" y="1066"/>
                        <a:pt x="625" y="1066"/>
                      </a:cubicBezTo>
                      <a:cubicBezTo>
                        <a:pt x="625" y="1066"/>
                        <a:pt x="625" y="1066"/>
                        <a:pt x="625" y="1057"/>
                      </a:cubicBezTo>
                      <a:cubicBezTo>
                        <a:pt x="634" y="1057"/>
                        <a:pt x="634" y="1048"/>
                        <a:pt x="634" y="1048"/>
                      </a:cubicBezTo>
                      <a:lnTo>
                        <a:pt x="27" y="5"/>
                      </a:lnTo>
                      <a:cubicBezTo>
                        <a:pt x="27" y="5"/>
                        <a:pt x="23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D18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61" name="Google Shape;661;p13"/>
            <p:cNvCxnSpPr/>
            <p:nvPr/>
          </p:nvCxnSpPr>
          <p:spPr>
            <a:xfrm>
              <a:off x="2933025" y="4840800"/>
              <a:ext cx="50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13"/>
            <p:cNvCxnSpPr/>
            <p:nvPr/>
          </p:nvCxnSpPr>
          <p:spPr>
            <a:xfrm>
              <a:off x="5883313" y="488850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3" name="Google Shape;663;p13"/>
          <p:cNvSpPr/>
          <p:nvPr/>
        </p:nvSpPr>
        <p:spPr>
          <a:xfrm>
            <a:off x="4807958" y="137925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3"/>
          <p:cNvSpPr/>
          <p:nvPr/>
        </p:nvSpPr>
        <p:spPr>
          <a:xfrm>
            <a:off x="-637829" y="71439"/>
            <a:ext cx="2682455" cy="590335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3"/>
          <p:cNvSpPr/>
          <p:nvPr/>
        </p:nvSpPr>
        <p:spPr>
          <a:xfrm>
            <a:off x="8200298" y="998475"/>
            <a:ext cx="1301274" cy="287850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3"/>
          <p:cNvSpPr/>
          <p:nvPr/>
        </p:nvSpPr>
        <p:spPr>
          <a:xfrm>
            <a:off x="8664333" y="2950175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3"/>
          <p:cNvSpPr/>
          <p:nvPr/>
        </p:nvSpPr>
        <p:spPr>
          <a:xfrm>
            <a:off x="-340517" y="1685000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3"/>
          <p:cNvSpPr txBox="1">
            <a:spLocks noGrp="1"/>
          </p:cNvSpPr>
          <p:nvPr>
            <p:ph type="subTitle" idx="1"/>
          </p:nvPr>
        </p:nvSpPr>
        <p:spPr>
          <a:xfrm>
            <a:off x="1973165" y="1918075"/>
            <a:ext cx="21741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3"/>
          <p:cNvSpPr txBox="1">
            <a:spLocks noGrp="1"/>
          </p:cNvSpPr>
          <p:nvPr>
            <p:ph type="subTitle" idx="2"/>
          </p:nvPr>
        </p:nvSpPr>
        <p:spPr>
          <a:xfrm>
            <a:off x="5956815" y="1918075"/>
            <a:ext cx="21741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3"/>
          <p:cNvSpPr txBox="1">
            <a:spLocks noGrp="1"/>
          </p:cNvSpPr>
          <p:nvPr>
            <p:ph type="subTitle" idx="3"/>
          </p:nvPr>
        </p:nvSpPr>
        <p:spPr>
          <a:xfrm>
            <a:off x="1973165" y="3280175"/>
            <a:ext cx="21741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13"/>
          <p:cNvSpPr txBox="1">
            <a:spLocks noGrp="1"/>
          </p:cNvSpPr>
          <p:nvPr>
            <p:ph type="subTitle" idx="4"/>
          </p:nvPr>
        </p:nvSpPr>
        <p:spPr>
          <a:xfrm>
            <a:off x="5956815" y="3280175"/>
            <a:ext cx="21741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3"/>
          <p:cNvSpPr txBox="1">
            <a:spLocks noGrp="1"/>
          </p:cNvSpPr>
          <p:nvPr>
            <p:ph type="title" idx="5" hasCustomPrompt="1"/>
          </p:nvPr>
        </p:nvSpPr>
        <p:spPr>
          <a:xfrm>
            <a:off x="1055575" y="1722798"/>
            <a:ext cx="87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4" name="Google Shape;674;p13"/>
          <p:cNvSpPr txBox="1">
            <a:spLocks noGrp="1"/>
          </p:cNvSpPr>
          <p:nvPr>
            <p:ph type="title" idx="6" hasCustomPrompt="1"/>
          </p:nvPr>
        </p:nvSpPr>
        <p:spPr>
          <a:xfrm>
            <a:off x="1055575" y="3077953"/>
            <a:ext cx="87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5" name="Google Shape;675;p13"/>
          <p:cNvSpPr txBox="1">
            <a:spLocks noGrp="1"/>
          </p:cNvSpPr>
          <p:nvPr>
            <p:ph type="title" idx="7" hasCustomPrompt="1"/>
          </p:nvPr>
        </p:nvSpPr>
        <p:spPr>
          <a:xfrm>
            <a:off x="5039237" y="1722798"/>
            <a:ext cx="87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6" name="Google Shape;676;p13"/>
          <p:cNvSpPr txBox="1">
            <a:spLocks noGrp="1"/>
          </p:cNvSpPr>
          <p:nvPr>
            <p:ph type="title" idx="8" hasCustomPrompt="1"/>
          </p:nvPr>
        </p:nvSpPr>
        <p:spPr>
          <a:xfrm>
            <a:off x="5039237" y="3077953"/>
            <a:ext cx="875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7" name="Google Shape;677;p13"/>
          <p:cNvSpPr txBox="1">
            <a:spLocks noGrp="1"/>
          </p:cNvSpPr>
          <p:nvPr>
            <p:ph type="subTitle" idx="9"/>
          </p:nvPr>
        </p:nvSpPr>
        <p:spPr>
          <a:xfrm>
            <a:off x="1973153" y="2950175"/>
            <a:ext cx="2174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  <p:sp>
        <p:nvSpPr>
          <p:cNvPr id="678" name="Google Shape;678;p13"/>
          <p:cNvSpPr txBox="1">
            <a:spLocks noGrp="1"/>
          </p:cNvSpPr>
          <p:nvPr>
            <p:ph type="subTitle" idx="13"/>
          </p:nvPr>
        </p:nvSpPr>
        <p:spPr>
          <a:xfrm>
            <a:off x="1973153" y="1588075"/>
            <a:ext cx="2174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  <p:sp>
        <p:nvSpPr>
          <p:cNvPr id="679" name="Google Shape;679;p13"/>
          <p:cNvSpPr txBox="1">
            <a:spLocks noGrp="1"/>
          </p:cNvSpPr>
          <p:nvPr>
            <p:ph type="subTitle" idx="14"/>
          </p:nvPr>
        </p:nvSpPr>
        <p:spPr>
          <a:xfrm>
            <a:off x="5956803" y="2950175"/>
            <a:ext cx="2174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  <p:sp>
        <p:nvSpPr>
          <p:cNvPr id="680" name="Google Shape;680;p13"/>
          <p:cNvSpPr txBox="1">
            <a:spLocks noGrp="1"/>
          </p:cNvSpPr>
          <p:nvPr>
            <p:ph type="subTitle" idx="15"/>
          </p:nvPr>
        </p:nvSpPr>
        <p:spPr>
          <a:xfrm>
            <a:off x="5956803" y="1588075"/>
            <a:ext cx="21741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maranth"/>
              <a:buNone/>
              <a:defRPr sz="2200"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92CAD3">
            <a:alpha val="3846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6" r:id="rId14"/>
    <p:sldLayoutId id="2147483669" r:id="rId15"/>
    <p:sldLayoutId id="2147483672" r:id="rId16"/>
    <p:sldLayoutId id="2147483673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sseyates.com/" TargetMode="External"/><Relationship Id="rId3" Type="http://schemas.openxmlformats.org/officeDocument/2006/relationships/image" Target="../media/image54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linkedin.com/in/kinjal-gohil-9a5a8b1aa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github.com/Kinjal2204" TargetMode="External"/><Relationship Id="rId9" Type="http://schemas.openxmlformats.org/officeDocument/2006/relationships/hyperlink" Target="https://creativecommons.org/licenses/by-nc-nd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AD3">
            <a:alpha val="38460"/>
          </a:srgbClr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39"/>
          <p:cNvSpPr/>
          <p:nvPr/>
        </p:nvSpPr>
        <p:spPr>
          <a:xfrm>
            <a:off x="2491194" y="2841213"/>
            <a:ext cx="807622" cy="177737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4" name="Google Shape;2364;p39"/>
          <p:cNvGrpSpPr/>
          <p:nvPr/>
        </p:nvGrpSpPr>
        <p:grpSpPr>
          <a:xfrm>
            <a:off x="3694942" y="3765921"/>
            <a:ext cx="1359555" cy="543140"/>
            <a:chOff x="2540535" y="3592654"/>
            <a:chExt cx="564388" cy="225482"/>
          </a:xfrm>
        </p:grpSpPr>
        <p:sp>
          <p:nvSpPr>
            <p:cNvPr id="2365" name="Google Shape;2365;p39"/>
            <p:cNvSpPr/>
            <p:nvPr/>
          </p:nvSpPr>
          <p:spPr>
            <a:xfrm>
              <a:off x="2540535" y="3607597"/>
              <a:ext cx="564388" cy="210539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2774804" y="3592654"/>
              <a:ext cx="32075" cy="21680"/>
            </a:xfrm>
            <a:custGeom>
              <a:avLst/>
              <a:gdLst/>
              <a:ahLst/>
              <a:cxnLst/>
              <a:rect l="l" t="t" r="r" b="b"/>
              <a:pathLst>
                <a:path w="938" h="634" extrusionOk="0">
                  <a:moveTo>
                    <a:pt x="197" y="1"/>
                  </a:moveTo>
                  <a:cubicBezTo>
                    <a:pt x="28" y="1"/>
                    <a:pt x="1" y="143"/>
                    <a:pt x="153" y="313"/>
                  </a:cubicBezTo>
                  <a:cubicBezTo>
                    <a:pt x="295" y="491"/>
                    <a:pt x="563" y="634"/>
                    <a:pt x="741" y="634"/>
                  </a:cubicBezTo>
                  <a:cubicBezTo>
                    <a:pt x="911" y="634"/>
                    <a:pt x="938" y="491"/>
                    <a:pt x="786" y="313"/>
                  </a:cubicBezTo>
                  <a:cubicBezTo>
                    <a:pt x="643" y="143"/>
                    <a:pt x="376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2832764" y="3603323"/>
              <a:ext cx="26296" cy="18055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162" y="1"/>
                  </a:moveTo>
                  <a:cubicBezTo>
                    <a:pt x="19" y="1"/>
                    <a:pt x="1" y="126"/>
                    <a:pt x="126" y="268"/>
                  </a:cubicBezTo>
                  <a:cubicBezTo>
                    <a:pt x="251" y="411"/>
                    <a:pt x="465" y="527"/>
                    <a:pt x="608" y="527"/>
                  </a:cubicBezTo>
                  <a:cubicBezTo>
                    <a:pt x="750" y="527"/>
                    <a:pt x="768" y="411"/>
                    <a:pt x="652" y="268"/>
                  </a:cubicBezTo>
                  <a:cubicBezTo>
                    <a:pt x="527" y="126"/>
                    <a:pt x="313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2819052" y="3621344"/>
              <a:ext cx="17713" cy="12242"/>
            </a:xfrm>
            <a:custGeom>
              <a:avLst/>
              <a:gdLst/>
              <a:ahLst/>
              <a:cxnLst/>
              <a:rect l="l" t="t" r="r" b="b"/>
              <a:pathLst>
                <a:path w="518" h="358" extrusionOk="0">
                  <a:moveTo>
                    <a:pt x="117" y="0"/>
                  </a:moveTo>
                  <a:cubicBezTo>
                    <a:pt x="18" y="0"/>
                    <a:pt x="1" y="80"/>
                    <a:pt x="81" y="179"/>
                  </a:cubicBezTo>
                  <a:cubicBezTo>
                    <a:pt x="170" y="277"/>
                    <a:pt x="313" y="357"/>
                    <a:pt x="411" y="357"/>
                  </a:cubicBezTo>
                  <a:cubicBezTo>
                    <a:pt x="509" y="357"/>
                    <a:pt x="518" y="277"/>
                    <a:pt x="438" y="179"/>
                  </a:cubicBezTo>
                  <a:cubicBezTo>
                    <a:pt x="357" y="80"/>
                    <a:pt x="206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9" name="Google Shape;2369;p39"/>
          <p:cNvSpPr txBox="1">
            <a:spLocks noGrp="1"/>
          </p:cNvSpPr>
          <p:nvPr>
            <p:ph type="ctrTitle"/>
          </p:nvPr>
        </p:nvSpPr>
        <p:spPr>
          <a:xfrm>
            <a:off x="1160803" y="673765"/>
            <a:ext cx="6338516" cy="1559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dk1"/>
                </a:solidFill>
              </a:rPr>
              <a:t>ADVENTURE WORKS </a:t>
            </a:r>
            <a:r>
              <a:rPr lang="en" sz="5400" dirty="0">
                <a:solidFill>
                  <a:schemeClr val="accent6"/>
                </a:solidFill>
              </a:rPr>
              <a:t>ANALYTICS</a:t>
            </a:r>
            <a:endParaRPr sz="5400" dirty="0">
              <a:solidFill>
                <a:schemeClr val="accent6"/>
              </a:solidFill>
            </a:endParaRPr>
          </a:p>
        </p:txBody>
      </p:sp>
      <p:sp>
        <p:nvSpPr>
          <p:cNvPr id="2370" name="Google Shape;2370;p39"/>
          <p:cNvSpPr txBox="1">
            <a:spLocks noGrp="1"/>
          </p:cNvSpPr>
          <p:nvPr>
            <p:ph type="subTitle" idx="1"/>
          </p:nvPr>
        </p:nvSpPr>
        <p:spPr>
          <a:xfrm>
            <a:off x="3298816" y="3083318"/>
            <a:ext cx="2364800" cy="6646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PRESENTED BY: KINJAL GOHIL</a:t>
            </a:r>
            <a:endParaRPr sz="2000" b="1" dirty="0"/>
          </a:p>
        </p:txBody>
      </p:sp>
      <p:cxnSp>
        <p:nvCxnSpPr>
          <p:cNvPr id="2371" name="Google Shape;2371;p39"/>
          <p:cNvCxnSpPr/>
          <p:nvPr/>
        </p:nvCxnSpPr>
        <p:spPr>
          <a:xfrm>
            <a:off x="8357275" y="5230200"/>
            <a:ext cx="504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2" name="Google Shape;2372;p39"/>
          <p:cNvSpPr/>
          <p:nvPr/>
        </p:nvSpPr>
        <p:spPr>
          <a:xfrm>
            <a:off x="7499319" y="825838"/>
            <a:ext cx="807622" cy="177737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3" name="Google Shape;2373;p39"/>
          <p:cNvCxnSpPr/>
          <p:nvPr/>
        </p:nvCxnSpPr>
        <p:spPr>
          <a:xfrm>
            <a:off x="8051975" y="3697000"/>
            <a:ext cx="1146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5" name="Google Shape;2375;p39"/>
          <p:cNvGrpSpPr/>
          <p:nvPr/>
        </p:nvGrpSpPr>
        <p:grpSpPr>
          <a:xfrm>
            <a:off x="7860852" y="2083075"/>
            <a:ext cx="1234896" cy="2118649"/>
            <a:chOff x="5868675" y="2875910"/>
            <a:chExt cx="858580" cy="1450931"/>
          </a:xfrm>
        </p:grpSpPr>
        <p:sp>
          <p:nvSpPr>
            <p:cNvPr id="2376" name="Google Shape;2376;p39"/>
            <p:cNvSpPr/>
            <p:nvPr/>
          </p:nvSpPr>
          <p:spPr>
            <a:xfrm>
              <a:off x="5868675" y="4213702"/>
              <a:ext cx="858580" cy="113139"/>
            </a:xfrm>
            <a:custGeom>
              <a:avLst/>
              <a:gdLst/>
              <a:ahLst/>
              <a:cxnLst/>
              <a:rect l="l" t="t" r="r" b="b"/>
              <a:pathLst>
                <a:path w="28111" h="3704" extrusionOk="0">
                  <a:moveTo>
                    <a:pt x="14060" y="1"/>
                  </a:moveTo>
                  <a:cubicBezTo>
                    <a:pt x="6299" y="1"/>
                    <a:pt x="1" y="831"/>
                    <a:pt x="1" y="1857"/>
                  </a:cubicBezTo>
                  <a:cubicBezTo>
                    <a:pt x="1" y="2874"/>
                    <a:pt x="6299" y="3703"/>
                    <a:pt x="14060" y="3703"/>
                  </a:cubicBezTo>
                  <a:cubicBezTo>
                    <a:pt x="21821" y="3703"/>
                    <a:pt x="28111" y="2874"/>
                    <a:pt x="28111" y="1857"/>
                  </a:cubicBezTo>
                  <a:cubicBezTo>
                    <a:pt x="28111" y="831"/>
                    <a:pt x="21821" y="1"/>
                    <a:pt x="14060" y="1"/>
                  </a:cubicBezTo>
                  <a:close/>
                </a:path>
              </a:pathLst>
            </a:custGeom>
            <a:solidFill>
              <a:srgbClr val="EC9D93">
                <a:alpha val="4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7" name="Google Shape;2377;p39"/>
            <p:cNvGrpSpPr/>
            <p:nvPr/>
          </p:nvGrpSpPr>
          <p:grpSpPr>
            <a:xfrm flipH="1">
              <a:off x="6057237" y="2875910"/>
              <a:ext cx="481376" cy="1391856"/>
              <a:chOff x="2833146" y="1070828"/>
              <a:chExt cx="217120" cy="627754"/>
            </a:xfrm>
          </p:grpSpPr>
          <p:sp>
            <p:nvSpPr>
              <p:cNvPr id="2378" name="Google Shape;2378;p39"/>
              <p:cNvSpPr/>
              <p:nvPr/>
            </p:nvSpPr>
            <p:spPr>
              <a:xfrm>
                <a:off x="2927353" y="1125582"/>
                <a:ext cx="44325" cy="57382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75" extrusionOk="0">
                    <a:moveTo>
                      <a:pt x="384" y="0"/>
                    </a:moveTo>
                    <a:cubicBezTo>
                      <a:pt x="250" y="402"/>
                      <a:pt x="125" y="812"/>
                      <a:pt x="0" y="1222"/>
                    </a:cubicBezTo>
                    <a:lnTo>
                      <a:pt x="884" y="1374"/>
                    </a:lnTo>
                    <a:cubicBezTo>
                      <a:pt x="919" y="1178"/>
                      <a:pt x="955" y="973"/>
                      <a:pt x="991" y="776"/>
                    </a:cubicBezTo>
                    <a:cubicBezTo>
                      <a:pt x="1017" y="652"/>
                      <a:pt x="1044" y="527"/>
                      <a:pt x="1062" y="402"/>
                    </a:cubicBezTo>
                    <a:cubicBezTo>
                      <a:pt x="973" y="366"/>
                      <a:pt x="875" y="321"/>
                      <a:pt x="777" y="259"/>
                    </a:cubicBezTo>
                    <a:cubicBezTo>
                      <a:pt x="616" y="179"/>
                      <a:pt x="491" y="81"/>
                      <a:pt x="384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9"/>
              <p:cNvSpPr/>
              <p:nvPr/>
            </p:nvSpPr>
            <p:spPr>
              <a:xfrm>
                <a:off x="2957865" y="1136725"/>
                <a:ext cx="13815" cy="21284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10" extrusionOk="0">
                    <a:moveTo>
                      <a:pt x="46" y="1"/>
                    </a:moveTo>
                    <a:lnTo>
                      <a:pt x="46" y="1"/>
                    </a:lnTo>
                    <a:cubicBezTo>
                      <a:pt x="1" y="251"/>
                      <a:pt x="99" y="474"/>
                      <a:pt x="260" y="509"/>
                    </a:cubicBezTo>
                    <a:cubicBezTo>
                      <a:pt x="286" y="385"/>
                      <a:pt x="313" y="260"/>
                      <a:pt x="331" y="135"/>
                    </a:cubicBezTo>
                    <a:cubicBezTo>
                      <a:pt x="233" y="90"/>
                      <a:pt x="144" y="46"/>
                      <a:pt x="46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9"/>
              <p:cNvSpPr/>
              <p:nvPr/>
            </p:nvSpPr>
            <p:spPr>
              <a:xfrm>
                <a:off x="2904271" y="1160931"/>
                <a:ext cx="77840" cy="21004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5033" extrusionOk="0">
                    <a:moveTo>
                      <a:pt x="705" y="1"/>
                    </a:moveTo>
                    <a:cubicBezTo>
                      <a:pt x="669" y="36"/>
                      <a:pt x="625" y="72"/>
                      <a:pt x="571" y="126"/>
                    </a:cubicBezTo>
                    <a:cubicBezTo>
                      <a:pt x="571" y="126"/>
                      <a:pt x="571" y="126"/>
                      <a:pt x="562" y="135"/>
                    </a:cubicBezTo>
                    <a:cubicBezTo>
                      <a:pt x="536" y="161"/>
                      <a:pt x="509" y="188"/>
                      <a:pt x="482" y="224"/>
                    </a:cubicBezTo>
                    <a:cubicBezTo>
                      <a:pt x="482" y="224"/>
                      <a:pt x="313" y="420"/>
                      <a:pt x="205" y="688"/>
                    </a:cubicBezTo>
                    <a:cubicBezTo>
                      <a:pt x="0" y="1205"/>
                      <a:pt x="125" y="1883"/>
                      <a:pt x="134" y="1972"/>
                    </a:cubicBezTo>
                    <a:cubicBezTo>
                      <a:pt x="125" y="2543"/>
                      <a:pt x="107" y="3114"/>
                      <a:pt x="98" y="3694"/>
                    </a:cubicBezTo>
                    <a:cubicBezTo>
                      <a:pt x="339" y="3971"/>
                      <a:pt x="580" y="4256"/>
                      <a:pt x="830" y="4533"/>
                    </a:cubicBezTo>
                    <a:cubicBezTo>
                      <a:pt x="973" y="4702"/>
                      <a:pt x="1115" y="4872"/>
                      <a:pt x="1258" y="5032"/>
                    </a:cubicBezTo>
                    <a:cubicBezTo>
                      <a:pt x="1303" y="4845"/>
                      <a:pt x="1338" y="4658"/>
                      <a:pt x="1374" y="4470"/>
                    </a:cubicBezTo>
                    <a:cubicBezTo>
                      <a:pt x="1472" y="3988"/>
                      <a:pt x="1570" y="3507"/>
                      <a:pt x="1669" y="3016"/>
                    </a:cubicBezTo>
                    <a:cubicBezTo>
                      <a:pt x="1731" y="2695"/>
                      <a:pt x="1802" y="2374"/>
                      <a:pt x="1865" y="2053"/>
                    </a:cubicBezTo>
                    <a:cubicBezTo>
                      <a:pt x="1856" y="1946"/>
                      <a:pt x="1847" y="1839"/>
                      <a:pt x="1829" y="1731"/>
                    </a:cubicBezTo>
                    <a:cubicBezTo>
                      <a:pt x="1776" y="1214"/>
                      <a:pt x="1651" y="759"/>
                      <a:pt x="1526" y="384"/>
                    </a:cubicBezTo>
                    <a:cubicBezTo>
                      <a:pt x="1437" y="304"/>
                      <a:pt x="1374" y="251"/>
                      <a:pt x="1356" y="233"/>
                    </a:cubicBezTo>
                    <a:cubicBezTo>
                      <a:pt x="1142" y="152"/>
                      <a:pt x="928" y="81"/>
                      <a:pt x="705" y="1"/>
                    </a:cubicBezTo>
                    <a:close/>
                  </a:path>
                </a:pathLst>
              </a:custGeom>
              <a:solidFill>
                <a:srgbClr val="F76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9"/>
              <p:cNvSpPr/>
              <p:nvPr/>
            </p:nvSpPr>
            <p:spPr>
              <a:xfrm>
                <a:off x="2934407" y="1076962"/>
                <a:ext cx="57389" cy="7069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694" extrusionOk="0">
                    <a:moveTo>
                      <a:pt x="697" y="0"/>
                    </a:moveTo>
                    <a:cubicBezTo>
                      <a:pt x="638" y="0"/>
                      <a:pt x="578" y="7"/>
                      <a:pt x="518" y="23"/>
                    </a:cubicBezTo>
                    <a:cubicBezTo>
                      <a:pt x="349" y="77"/>
                      <a:pt x="153" y="202"/>
                      <a:pt x="63" y="425"/>
                    </a:cubicBezTo>
                    <a:cubicBezTo>
                      <a:pt x="10" y="532"/>
                      <a:pt x="1" y="639"/>
                      <a:pt x="10" y="728"/>
                    </a:cubicBezTo>
                    <a:cubicBezTo>
                      <a:pt x="28" y="800"/>
                      <a:pt x="54" y="871"/>
                      <a:pt x="81" y="942"/>
                    </a:cubicBezTo>
                    <a:cubicBezTo>
                      <a:pt x="90" y="960"/>
                      <a:pt x="99" y="996"/>
                      <a:pt x="117" y="1049"/>
                    </a:cubicBezTo>
                    <a:cubicBezTo>
                      <a:pt x="117" y="1058"/>
                      <a:pt x="117" y="1076"/>
                      <a:pt x="126" y="1085"/>
                    </a:cubicBezTo>
                    <a:cubicBezTo>
                      <a:pt x="126" y="1094"/>
                      <a:pt x="135" y="1094"/>
                      <a:pt x="135" y="1103"/>
                    </a:cubicBezTo>
                    <a:cubicBezTo>
                      <a:pt x="170" y="1147"/>
                      <a:pt x="206" y="1201"/>
                      <a:pt x="242" y="1237"/>
                    </a:cubicBezTo>
                    <a:cubicBezTo>
                      <a:pt x="456" y="1495"/>
                      <a:pt x="670" y="1594"/>
                      <a:pt x="795" y="1638"/>
                    </a:cubicBezTo>
                    <a:cubicBezTo>
                      <a:pt x="888" y="1672"/>
                      <a:pt x="986" y="1693"/>
                      <a:pt x="1062" y="1693"/>
                    </a:cubicBezTo>
                    <a:cubicBezTo>
                      <a:pt x="1124" y="1693"/>
                      <a:pt x="1171" y="1679"/>
                      <a:pt x="1187" y="1647"/>
                    </a:cubicBezTo>
                    <a:cubicBezTo>
                      <a:pt x="1214" y="1602"/>
                      <a:pt x="1187" y="1469"/>
                      <a:pt x="1214" y="1460"/>
                    </a:cubicBezTo>
                    <a:cubicBezTo>
                      <a:pt x="1214" y="1460"/>
                      <a:pt x="1223" y="1460"/>
                      <a:pt x="1232" y="1451"/>
                    </a:cubicBezTo>
                    <a:cubicBezTo>
                      <a:pt x="1232" y="1451"/>
                      <a:pt x="1250" y="1442"/>
                      <a:pt x="1250" y="1433"/>
                    </a:cubicBezTo>
                    <a:cubicBezTo>
                      <a:pt x="1250" y="1424"/>
                      <a:pt x="1241" y="1406"/>
                      <a:pt x="1223" y="1406"/>
                    </a:cubicBezTo>
                    <a:cubicBezTo>
                      <a:pt x="1250" y="1406"/>
                      <a:pt x="1277" y="1379"/>
                      <a:pt x="1286" y="1379"/>
                    </a:cubicBezTo>
                    <a:cubicBezTo>
                      <a:pt x="1286" y="1370"/>
                      <a:pt x="1312" y="1353"/>
                      <a:pt x="1303" y="1344"/>
                    </a:cubicBezTo>
                    <a:cubicBezTo>
                      <a:pt x="1303" y="1335"/>
                      <a:pt x="1286" y="1335"/>
                      <a:pt x="1286" y="1326"/>
                    </a:cubicBezTo>
                    <a:cubicBezTo>
                      <a:pt x="1286" y="1317"/>
                      <a:pt x="1286" y="1317"/>
                      <a:pt x="1294" y="1308"/>
                    </a:cubicBezTo>
                    <a:cubicBezTo>
                      <a:pt x="1303" y="1299"/>
                      <a:pt x="1303" y="1281"/>
                      <a:pt x="1303" y="1246"/>
                    </a:cubicBezTo>
                    <a:lnTo>
                      <a:pt x="1303" y="1228"/>
                    </a:lnTo>
                    <a:lnTo>
                      <a:pt x="1303" y="1219"/>
                    </a:lnTo>
                    <a:cubicBezTo>
                      <a:pt x="1294" y="1192"/>
                      <a:pt x="1303" y="1112"/>
                      <a:pt x="1330" y="916"/>
                    </a:cubicBezTo>
                    <a:cubicBezTo>
                      <a:pt x="1330" y="916"/>
                      <a:pt x="1330" y="907"/>
                      <a:pt x="1339" y="907"/>
                    </a:cubicBezTo>
                    <a:cubicBezTo>
                      <a:pt x="1348" y="880"/>
                      <a:pt x="1357" y="862"/>
                      <a:pt x="1366" y="826"/>
                    </a:cubicBezTo>
                    <a:cubicBezTo>
                      <a:pt x="1375" y="826"/>
                      <a:pt x="1375" y="826"/>
                      <a:pt x="1375" y="817"/>
                    </a:cubicBezTo>
                    <a:cubicBezTo>
                      <a:pt x="1375" y="808"/>
                      <a:pt x="1375" y="800"/>
                      <a:pt x="1375" y="800"/>
                    </a:cubicBezTo>
                    <a:cubicBezTo>
                      <a:pt x="1375" y="791"/>
                      <a:pt x="1366" y="692"/>
                      <a:pt x="1357" y="452"/>
                    </a:cubicBezTo>
                    <a:cubicBezTo>
                      <a:pt x="1357" y="452"/>
                      <a:pt x="1357" y="452"/>
                      <a:pt x="1357" y="443"/>
                    </a:cubicBezTo>
                    <a:cubicBezTo>
                      <a:pt x="1357" y="425"/>
                      <a:pt x="1348" y="389"/>
                      <a:pt x="1339" y="362"/>
                    </a:cubicBezTo>
                    <a:cubicBezTo>
                      <a:pt x="1279" y="191"/>
                      <a:pt x="1001" y="0"/>
                      <a:pt x="697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9"/>
              <p:cNvSpPr/>
              <p:nvPr/>
            </p:nvSpPr>
            <p:spPr>
              <a:xfrm>
                <a:off x="2987291" y="1114398"/>
                <a:ext cx="7137" cy="14648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51" extrusionOk="0">
                    <a:moveTo>
                      <a:pt x="63" y="1"/>
                    </a:moveTo>
                    <a:cubicBezTo>
                      <a:pt x="45" y="63"/>
                      <a:pt x="36" y="126"/>
                      <a:pt x="19" y="197"/>
                    </a:cubicBezTo>
                    <a:cubicBezTo>
                      <a:pt x="27" y="224"/>
                      <a:pt x="27" y="242"/>
                      <a:pt x="19" y="259"/>
                    </a:cubicBezTo>
                    <a:cubicBezTo>
                      <a:pt x="10" y="277"/>
                      <a:pt x="1" y="286"/>
                      <a:pt x="1" y="304"/>
                    </a:cubicBezTo>
                    <a:cubicBezTo>
                      <a:pt x="1" y="322"/>
                      <a:pt x="19" y="340"/>
                      <a:pt x="19" y="349"/>
                    </a:cubicBezTo>
                    <a:cubicBezTo>
                      <a:pt x="27" y="349"/>
                      <a:pt x="41" y="351"/>
                      <a:pt x="56" y="351"/>
                    </a:cubicBezTo>
                    <a:cubicBezTo>
                      <a:pt x="72" y="351"/>
                      <a:pt x="90" y="349"/>
                      <a:pt x="108" y="340"/>
                    </a:cubicBezTo>
                    <a:cubicBezTo>
                      <a:pt x="126" y="331"/>
                      <a:pt x="161" y="313"/>
                      <a:pt x="170" y="277"/>
                    </a:cubicBezTo>
                    <a:cubicBezTo>
                      <a:pt x="170" y="259"/>
                      <a:pt x="152" y="250"/>
                      <a:pt x="135" y="206"/>
                    </a:cubicBezTo>
                    <a:cubicBezTo>
                      <a:pt x="126" y="179"/>
                      <a:pt x="126" y="179"/>
                      <a:pt x="99" y="99"/>
                    </a:cubicBezTo>
                    <a:cubicBezTo>
                      <a:pt x="90" y="72"/>
                      <a:pt x="81" y="36"/>
                      <a:pt x="63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9"/>
              <p:cNvSpPr/>
              <p:nvPr/>
            </p:nvSpPr>
            <p:spPr>
              <a:xfrm>
                <a:off x="2978359" y="1111894"/>
                <a:ext cx="11979" cy="442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6" extrusionOk="0">
                    <a:moveTo>
                      <a:pt x="172" y="1"/>
                    </a:moveTo>
                    <a:cubicBezTo>
                      <a:pt x="149" y="1"/>
                      <a:pt x="124" y="5"/>
                      <a:pt x="99" y="16"/>
                    </a:cubicBezTo>
                    <a:cubicBezTo>
                      <a:pt x="54" y="34"/>
                      <a:pt x="18" y="70"/>
                      <a:pt x="10" y="87"/>
                    </a:cubicBezTo>
                    <a:cubicBezTo>
                      <a:pt x="1" y="96"/>
                      <a:pt x="1" y="105"/>
                      <a:pt x="18" y="105"/>
                    </a:cubicBezTo>
                    <a:lnTo>
                      <a:pt x="27" y="105"/>
                    </a:lnTo>
                    <a:cubicBezTo>
                      <a:pt x="36" y="87"/>
                      <a:pt x="63" y="52"/>
                      <a:pt x="108" y="34"/>
                    </a:cubicBezTo>
                    <a:cubicBezTo>
                      <a:pt x="129" y="26"/>
                      <a:pt x="151" y="23"/>
                      <a:pt x="171" y="23"/>
                    </a:cubicBezTo>
                    <a:cubicBezTo>
                      <a:pt x="217" y="23"/>
                      <a:pt x="256" y="39"/>
                      <a:pt x="268" y="52"/>
                    </a:cubicBezTo>
                    <a:cubicBezTo>
                      <a:pt x="268" y="52"/>
                      <a:pt x="277" y="52"/>
                      <a:pt x="277" y="43"/>
                    </a:cubicBezTo>
                    <a:cubicBezTo>
                      <a:pt x="286" y="34"/>
                      <a:pt x="277" y="34"/>
                      <a:pt x="277" y="25"/>
                    </a:cubicBezTo>
                    <a:cubicBezTo>
                      <a:pt x="259" y="19"/>
                      <a:pt x="220" y="1"/>
                      <a:pt x="172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9"/>
              <p:cNvSpPr/>
              <p:nvPr/>
            </p:nvSpPr>
            <p:spPr>
              <a:xfrm>
                <a:off x="2983952" y="1112520"/>
                <a:ext cx="6010" cy="4924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18" extrusionOk="0">
                    <a:moveTo>
                      <a:pt x="68" y="1"/>
                    </a:moveTo>
                    <a:cubicBezTo>
                      <a:pt x="49" y="1"/>
                      <a:pt x="30" y="11"/>
                      <a:pt x="18" y="28"/>
                    </a:cubicBezTo>
                    <a:cubicBezTo>
                      <a:pt x="0" y="55"/>
                      <a:pt x="9" y="90"/>
                      <a:pt x="36" y="108"/>
                    </a:cubicBezTo>
                    <a:cubicBezTo>
                      <a:pt x="49" y="114"/>
                      <a:pt x="61" y="117"/>
                      <a:pt x="73" y="117"/>
                    </a:cubicBezTo>
                    <a:cubicBezTo>
                      <a:pt x="95" y="117"/>
                      <a:pt x="114" y="108"/>
                      <a:pt x="125" y="90"/>
                    </a:cubicBezTo>
                    <a:cubicBezTo>
                      <a:pt x="143" y="64"/>
                      <a:pt x="125" y="19"/>
                      <a:pt x="99" y="10"/>
                    </a:cubicBezTo>
                    <a:cubicBezTo>
                      <a:pt x="89" y="4"/>
                      <a:pt x="7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9"/>
              <p:cNvSpPr/>
              <p:nvPr/>
            </p:nvSpPr>
            <p:spPr>
              <a:xfrm>
                <a:off x="2973517" y="1104340"/>
                <a:ext cx="16069" cy="67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62" extrusionOk="0">
                    <a:moveTo>
                      <a:pt x="366" y="1"/>
                    </a:moveTo>
                    <a:cubicBezTo>
                      <a:pt x="286" y="19"/>
                      <a:pt x="224" y="28"/>
                      <a:pt x="188" y="28"/>
                    </a:cubicBezTo>
                    <a:cubicBezTo>
                      <a:pt x="170" y="28"/>
                      <a:pt x="126" y="36"/>
                      <a:pt x="72" y="54"/>
                    </a:cubicBezTo>
                    <a:cubicBezTo>
                      <a:pt x="54" y="63"/>
                      <a:pt x="36" y="72"/>
                      <a:pt x="36" y="81"/>
                    </a:cubicBezTo>
                    <a:cubicBezTo>
                      <a:pt x="1" y="108"/>
                      <a:pt x="1" y="152"/>
                      <a:pt x="1" y="161"/>
                    </a:cubicBezTo>
                    <a:cubicBezTo>
                      <a:pt x="18" y="152"/>
                      <a:pt x="36" y="144"/>
                      <a:pt x="63" y="135"/>
                    </a:cubicBezTo>
                    <a:cubicBezTo>
                      <a:pt x="63" y="135"/>
                      <a:pt x="90" y="126"/>
                      <a:pt x="117" y="117"/>
                    </a:cubicBezTo>
                    <a:cubicBezTo>
                      <a:pt x="148" y="110"/>
                      <a:pt x="202" y="104"/>
                      <a:pt x="275" y="104"/>
                    </a:cubicBezTo>
                    <a:cubicBezTo>
                      <a:pt x="305" y="104"/>
                      <a:pt x="339" y="105"/>
                      <a:pt x="375" y="108"/>
                    </a:cubicBezTo>
                    <a:cubicBezTo>
                      <a:pt x="375" y="99"/>
                      <a:pt x="384" y="81"/>
                      <a:pt x="384" y="54"/>
                    </a:cubicBezTo>
                    <a:cubicBezTo>
                      <a:pt x="384" y="28"/>
                      <a:pt x="366" y="10"/>
                      <a:pt x="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9"/>
              <p:cNvSpPr/>
              <p:nvPr/>
            </p:nvSpPr>
            <p:spPr>
              <a:xfrm>
                <a:off x="2977983" y="1130048"/>
                <a:ext cx="7847" cy="563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35" extrusionOk="0">
                    <a:moveTo>
                      <a:pt x="10" y="0"/>
                    </a:moveTo>
                    <a:cubicBezTo>
                      <a:pt x="1" y="0"/>
                      <a:pt x="1" y="9"/>
                      <a:pt x="1" y="18"/>
                    </a:cubicBezTo>
                    <a:cubicBezTo>
                      <a:pt x="19" y="36"/>
                      <a:pt x="36" y="72"/>
                      <a:pt x="81" y="98"/>
                    </a:cubicBezTo>
                    <a:cubicBezTo>
                      <a:pt x="108" y="116"/>
                      <a:pt x="143" y="134"/>
                      <a:pt x="179" y="134"/>
                    </a:cubicBezTo>
                    <a:cubicBezTo>
                      <a:pt x="179" y="134"/>
                      <a:pt x="188" y="134"/>
                      <a:pt x="188" y="125"/>
                    </a:cubicBezTo>
                    <a:cubicBezTo>
                      <a:pt x="188" y="125"/>
                      <a:pt x="179" y="116"/>
                      <a:pt x="179" y="116"/>
                    </a:cubicBezTo>
                    <a:cubicBezTo>
                      <a:pt x="152" y="116"/>
                      <a:pt x="126" y="107"/>
                      <a:pt x="90" y="81"/>
                    </a:cubicBezTo>
                    <a:cubicBezTo>
                      <a:pt x="54" y="54"/>
                      <a:pt x="36" y="27"/>
                      <a:pt x="27" y="9"/>
                    </a:cubicBezTo>
                    <a:cubicBezTo>
                      <a:pt x="19" y="0"/>
                      <a:pt x="19" y="0"/>
                      <a:pt x="1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9"/>
              <p:cNvSpPr/>
              <p:nvPr/>
            </p:nvSpPr>
            <p:spPr>
              <a:xfrm>
                <a:off x="2981698" y="1131717"/>
                <a:ext cx="6761" cy="283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68" extrusionOk="0">
                    <a:moveTo>
                      <a:pt x="155" y="1"/>
                    </a:moveTo>
                    <a:cubicBezTo>
                      <a:pt x="154" y="1"/>
                      <a:pt x="153" y="2"/>
                      <a:pt x="153" y="5"/>
                    </a:cubicBezTo>
                    <a:lnTo>
                      <a:pt x="10" y="41"/>
                    </a:lnTo>
                    <a:cubicBezTo>
                      <a:pt x="10" y="50"/>
                      <a:pt x="1" y="50"/>
                      <a:pt x="10" y="58"/>
                    </a:cubicBezTo>
                    <a:cubicBezTo>
                      <a:pt x="10" y="58"/>
                      <a:pt x="10" y="67"/>
                      <a:pt x="19" y="67"/>
                    </a:cubicBezTo>
                    <a:lnTo>
                      <a:pt x="153" y="23"/>
                    </a:lnTo>
                    <a:cubicBezTo>
                      <a:pt x="161" y="23"/>
                      <a:pt x="161" y="14"/>
                      <a:pt x="161" y="5"/>
                    </a:cubicBezTo>
                    <a:cubicBezTo>
                      <a:pt x="161" y="5"/>
                      <a:pt x="157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9"/>
              <p:cNvSpPr/>
              <p:nvPr/>
            </p:nvSpPr>
            <p:spPr>
              <a:xfrm>
                <a:off x="3004446" y="1343724"/>
                <a:ext cx="43950" cy="3693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885" extrusionOk="0">
                    <a:moveTo>
                      <a:pt x="259" y="1"/>
                    </a:moveTo>
                    <a:lnTo>
                      <a:pt x="0" y="304"/>
                    </a:lnTo>
                    <a:cubicBezTo>
                      <a:pt x="89" y="492"/>
                      <a:pt x="152" y="634"/>
                      <a:pt x="187" y="706"/>
                    </a:cubicBezTo>
                    <a:cubicBezTo>
                      <a:pt x="187" y="733"/>
                      <a:pt x="214" y="777"/>
                      <a:pt x="259" y="822"/>
                    </a:cubicBezTo>
                    <a:cubicBezTo>
                      <a:pt x="286" y="848"/>
                      <a:pt x="312" y="857"/>
                      <a:pt x="321" y="866"/>
                    </a:cubicBezTo>
                    <a:cubicBezTo>
                      <a:pt x="321" y="866"/>
                      <a:pt x="357" y="875"/>
                      <a:pt x="393" y="884"/>
                    </a:cubicBezTo>
                    <a:cubicBezTo>
                      <a:pt x="396" y="885"/>
                      <a:pt x="400" y="885"/>
                      <a:pt x="404" y="885"/>
                    </a:cubicBezTo>
                    <a:cubicBezTo>
                      <a:pt x="466" y="885"/>
                      <a:pt x="618" y="821"/>
                      <a:pt x="794" y="679"/>
                    </a:cubicBezTo>
                    <a:cubicBezTo>
                      <a:pt x="812" y="688"/>
                      <a:pt x="830" y="706"/>
                      <a:pt x="848" y="724"/>
                    </a:cubicBezTo>
                    <a:cubicBezTo>
                      <a:pt x="937" y="786"/>
                      <a:pt x="955" y="795"/>
                      <a:pt x="972" y="795"/>
                    </a:cubicBezTo>
                    <a:cubicBezTo>
                      <a:pt x="999" y="795"/>
                      <a:pt x="1026" y="759"/>
                      <a:pt x="1044" y="733"/>
                    </a:cubicBezTo>
                    <a:cubicBezTo>
                      <a:pt x="1053" y="697"/>
                      <a:pt x="1044" y="643"/>
                      <a:pt x="883" y="447"/>
                    </a:cubicBezTo>
                    <a:cubicBezTo>
                      <a:pt x="879" y="441"/>
                      <a:pt x="874" y="436"/>
                      <a:pt x="869" y="430"/>
                    </a:cubicBezTo>
                    <a:lnTo>
                      <a:pt x="869" y="430"/>
                    </a:lnTo>
                    <a:cubicBezTo>
                      <a:pt x="869" y="430"/>
                      <a:pt x="869" y="430"/>
                      <a:pt x="870" y="430"/>
                    </a:cubicBezTo>
                    <a:cubicBezTo>
                      <a:pt x="874" y="430"/>
                      <a:pt x="879" y="430"/>
                      <a:pt x="883" y="429"/>
                    </a:cubicBezTo>
                    <a:cubicBezTo>
                      <a:pt x="901" y="429"/>
                      <a:pt x="946" y="420"/>
                      <a:pt x="955" y="394"/>
                    </a:cubicBezTo>
                    <a:cubicBezTo>
                      <a:pt x="972" y="358"/>
                      <a:pt x="928" y="286"/>
                      <a:pt x="687" y="135"/>
                    </a:cubicBezTo>
                    <a:cubicBezTo>
                      <a:pt x="633" y="126"/>
                      <a:pt x="580" y="117"/>
                      <a:pt x="526" y="108"/>
                    </a:cubicBezTo>
                    <a:cubicBezTo>
                      <a:pt x="437" y="72"/>
                      <a:pt x="348" y="37"/>
                      <a:pt x="259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9"/>
              <p:cNvSpPr/>
              <p:nvPr/>
            </p:nvSpPr>
            <p:spPr>
              <a:xfrm>
                <a:off x="3031243" y="1353407"/>
                <a:ext cx="10476" cy="901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16" extrusionOk="0">
                    <a:moveTo>
                      <a:pt x="27" y="1"/>
                    </a:moveTo>
                    <a:cubicBezTo>
                      <a:pt x="18" y="1"/>
                      <a:pt x="9" y="1"/>
                      <a:pt x="9" y="10"/>
                    </a:cubicBezTo>
                    <a:cubicBezTo>
                      <a:pt x="0" y="10"/>
                      <a:pt x="9" y="19"/>
                      <a:pt x="9" y="19"/>
                    </a:cubicBezTo>
                    <a:lnTo>
                      <a:pt x="232" y="206"/>
                    </a:lnTo>
                    <a:cubicBezTo>
                      <a:pt x="232" y="215"/>
                      <a:pt x="241" y="215"/>
                      <a:pt x="241" y="215"/>
                    </a:cubicBezTo>
                    <a:cubicBezTo>
                      <a:pt x="241" y="215"/>
                      <a:pt x="250" y="215"/>
                      <a:pt x="250" y="206"/>
                    </a:cubicBezTo>
                    <a:cubicBezTo>
                      <a:pt x="250" y="206"/>
                      <a:pt x="250" y="197"/>
                      <a:pt x="250" y="197"/>
                    </a:cubicBez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9"/>
              <p:cNvSpPr/>
              <p:nvPr/>
            </p:nvSpPr>
            <p:spPr>
              <a:xfrm>
                <a:off x="3031619" y="1351195"/>
                <a:ext cx="1169" cy="3005"/>
              </a:xfrm>
              <a:custGeom>
                <a:avLst/>
                <a:gdLst/>
                <a:ahLst/>
                <a:cxnLst/>
                <a:rect l="l" t="t" r="r" b="b"/>
                <a:pathLst>
                  <a:path w="28" h="72" extrusionOk="0">
                    <a:moveTo>
                      <a:pt x="9" y="0"/>
                    </a:moveTo>
                    <a:cubicBezTo>
                      <a:pt x="0" y="0"/>
                      <a:pt x="0" y="0"/>
                      <a:pt x="0" y="9"/>
                    </a:cubicBezTo>
                    <a:lnTo>
                      <a:pt x="0" y="54"/>
                    </a:lnTo>
                    <a:cubicBezTo>
                      <a:pt x="0" y="63"/>
                      <a:pt x="9" y="72"/>
                      <a:pt x="9" y="72"/>
                    </a:cubicBezTo>
                    <a:cubicBezTo>
                      <a:pt x="18" y="72"/>
                      <a:pt x="27" y="63"/>
                      <a:pt x="27" y="54"/>
                    </a:cubicBezTo>
                    <a:lnTo>
                      <a:pt x="18" y="9"/>
                    </a:lnTo>
                    <a:cubicBezTo>
                      <a:pt x="18" y="0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9"/>
              <p:cNvSpPr/>
              <p:nvPr/>
            </p:nvSpPr>
            <p:spPr>
              <a:xfrm>
                <a:off x="3032746" y="1369057"/>
                <a:ext cx="4883" cy="338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81" extrusionOk="0">
                    <a:moveTo>
                      <a:pt x="18" y="1"/>
                    </a:moveTo>
                    <a:cubicBezTo>
                      <a:pt x="18" y="1"/>
                      <a:pt x="9" y="1"/>
                      <a:pt x="9" y="10"/>
                    </a:cubicBezTo>
                    <a:cubicBezTo>
                      <a:pt x="0" y="10"/>
                      <a:pt x="0" y="18"/>
                      <a:pt x="9" y="27"/>
                    </a:cubicBezTo>
                    <a:cubicBezTo>
                      <a:pt x="9" y="27"/>
                      <a:pt x="98" y="81"/>
                      <a:pt x="107" y="81"/>
                    </a:cubicBezTo>
                    <a:lnTo>
                      <a:pt x="116" y="81"/>
                    </a:lnTo>
                    <a:cubicBezTo>
                      <a:pt x="116" y="72"/>
                      <a:pt x="116" y="72"/>
                      <a:pt x="116" y="63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9"/>
              <p:cNvSpPr/>
              <p:nvPr/>
            </p:nvSpPr>
            <p:spPr>
              <a:xfrm>
                <a:off x="3028613" y="1373147"/>
                <a:ext cx="3422" cy="2671"/>
              </a:xfrm>
              <a:custGeom>
                <a:avLst/>
                <a:gdLst/>
                <a:ahLst/>
                <a:cxnLst/>
                <a:rect l="l" t="t" r="r" b="b"/>
                <a:pathLst>
                  <a:path w="82" h="64" extrusionOk="0">
                    <a:moveTo>
                      <a:pt x="19" y="1"/>
                    </a:moveTo>
                    <a:cubicBezTo>
                      <a:pt x="19" y="1"/>
                      <a:pt x="10" y="1"/>
                      <a:pt x="1" y="10"/>
                    </a:cubicBezTo>
                    <a:cubicBezTo>
                      <a:pt x="1" y="10"/>
                      <a:pt x="1" y="19"/>
                      <a:pt x="10" y="28"/>
                    </a:cubicBezTo>
                    <a:cubicBezTo>
                      <a:pt x="10" y="28"/>
                      <a:pt x="63" y="63"/>
                      <a:pt x="72" y="63"/>
                    </a:cubicBezTo>
                    <a:lnTo>
                      <a:pt x="81" y="63"/>
                    </a:lnTo>
                    <a:cubicBezTo>
                      <a:pt x="81" y="54"/>
                      <a:pt x="81" y="45"/>
                      <a:pt x="81" y="45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9"/>
              <p:cNvSpPr/>
              <p:nvPr/>
            </p:nvSpPr>
            <p:spPr>
              <a:xfrm>
                <a:off x="3023438" y="1376527"/>
                <a:ext cx="3756" cy="2254"/>
              </a:xfrm>
              <a:custGeom>
                <a:avLst/>
                <a:gdLst/>
                <a:ahLst/>
                <a:cxnLst/>
                <a:rect l="l" t="t" r="r" b="b"/>
                <a:pathLst>
                  <a:path w="90" h="54" extrusionOk="0">
                    <a:moveTo>
                      <a:pt x="18" y="0"/>
                    </a:moveTo>
                    <a:cubicBezTo>
                      <a:pt x="9" y="0"/>
                      <a:pt x="9" y="0"/>
                      <a:pt x="0" y="9"/>
                    </a:cubicBezTo>
                    <a:cubicBezTo>
                      <a:pt x="0" y="9"/>
                      <a:pt x="0" y="18"/>
                      <a:pt x="9" y="18"/>
                    </a:cubicBezTo>
                    <a:cubicBezTo>
                      <a:pt x="9" y="18"/>
                      <a:pt x="71" y="54"/>
                      <a:pt x="80" y="54"/>
                    </a:cubicBezTo>
                    <a:lnTo>
                      <a:pt x="89" y="54"/>
                    </a:lnTo>
                    <a:cubicBezTo>
                      <a:pt x="89" y="45"/>
                      <a:pt x="89" y="36"/>
                      <a:pt x="80" y="36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9"/>
              <p:cNvSpPr/>
              <p:nvPr/>
            </p:nvSpPr>
            <p:spPr>
              <a:xfrm>
                <a:off x="2873342" y="1536242"/>
                <a:ext cx="162401" cy="162339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890" extrusionOk="0">
                    <a:moveTo>
                      <a:pt x="1946" y="0"/>
                    </a:moveTo>
                    <a:cubicBezTo>
                      <a:pt x="875" y="0"/>
                      <a:pt x="1" y="865"/>
                      <a:pt x="1" y="1945"/>
                    </a:cubicBezTo>
                    <a:cubicBezTo>
                      <a:pt x="1" y="3015"/>
                      <a:pt x="875" y="3890"/>
                      <a:pt x="1946" y="3890"/>
                    </a:cubicBezTo>
                    <a:cubicBezTo>
                      <a:pt x="3016" y="3890"/>
                      <a:pt x="3890" y="3015"/>
                      <a:pt x="3890" y="1945"/>
                    </a:cubicBezTo>
                    <a:cubicBezTo>
                      <a:pt x="3890" y="865"/>
                      <a:pt x="3016" y="0"/>
                      <a:pt x="1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9"/>
              <p:cNvSpPr/>
              <p:nvPr/>
            </p:nvSpPr>
            <p:spPr>
              <a:xfrm>
                <a:off x="2858816" y="1519841"/>
                <a:ext cx="191450" cy="83089"/>
              </a:xfrm>
              <a:custGeom>
                <a:avLst/>
                <a:gdLst/>
                <a:ahLst/>
                <a:cxnLst/>
                <a:rect l="l" t="t" r="r" b="b"/>
                <a:pathLst>
                  <a:path w="4587" h="1991" extrusionOk="0">
                    <a:moveTo>
                      <a:pt x="2294" y="1"/>
                    </a:moveTo>
                    <a:cubicBezTo>
                      <a:pt x="1196" y="1"/>
                      <a:pt x="260" y="741"/>
                      <a:pt x="19" y="1803"/>
                    </a:cubicBezTo>
                    <a:cubicBezTo>
                      <a:pt x="1" y="1883"/>
                      <a:pt x="46" y="1963"/>
                      <a:pt x="126" y="1981"/>
                    </a:cubicBezTo>
                    <a:cubicBezTo>
                      <a:pt x="140" y="1986"/>
                      <a:pt x="154" y="1988"/>
                      <a:pt x="168" y="1988"/>
                    </a:cubicBezTo>
                    <a:cubicBezTo>
                      <a:pt x="233" y="1988"/>
                      <a:pt x="291" y="1940"/>
                      <a:pt x="313" y="1874"/>
                    </a:cubicBezTo>
                    <a:cubicBezTo>
                      <a:pt x="527" y="946"/>
                      <a:pt x="1339" y="295"/>
                      <a:pt x="2294" y="295"/>
                    </a:cubicBezTo>
                    <a:cubicBezTo>
                      <a:pt x="3248" y="295"/>
                      <a:pt x="4060" y="946"/>
                      <a:pt x="4274" y="1874"/>
                    </a:cubicBezTo>
                    <a:cubicBezTo>
                      <a:pt x="4292" y="1945"/>
                      <a:pt x="4354" y="1990"/>
                      <a:pt x="4426" y="1990"/>
                    </a:cubicBezTo>
                    <a:cubicBezTo>
                      <a:pt x="4435" y="1990"/>
                      <a:pt x="4444" y="1990"/>
                      <a:pt x="4461" y="1981"/>
                    </a:cubicBezTo>
                    <a:cubicBezTo>
                      <a:pt x="4542" y="1963"/>
                      <a:pt x="4586" y="1883"/>
                      <a:pt x="4569" y="1803"/>
                    </a:cubicBezTo>
                    <a:cubicBezTo>
                      <a:pt x="4328" y="741"/>
                      <a:pt x="3391" y="1"/>
                      <a:pt x="22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9"/>
              <p:cNvSpPr/>
              <p:nvPr/>
            </p:nvSpPr>
            <p:spPr>
              <a:xfrm>
                <a:off x="2883025" y="1545924"/>
                <a:ext cx="143034" cy="142976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3426" extrusionOk="0">
                    <a:moveTo>
                      <a:pt x="1714" y="0"/>
                    </a:moveTo>
                    <a:cubicBezTo>
                      <a:pt x="768" y="0"/>
                      <a:pt x="1" y="767"/>
                      <a:pt x="1" y="1713"/>
                    </a:cubicBezTo>
                    <a:cubicBezTo>
                      <a:pt x="1" y="2659"/>
                      <a:pt x="768" y="3426"/>
                      <a:pt x="1714" y="3426"/>
                    </a:cubicBezTo>
                    <a:cubicBezTo>
                      <a:pt x="2659" y="3426"/>
                      <a:pt x="3426" y="2659"/>
                      <a:pt x="3426" y="1713"/>
                    </a:cubicBezTo>
                    <a:cubicBezTo>
                      <a:pt x="3426" y="767"/>
                      <a:pt x="2659" y="0"/>
                      <a:pt x="17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9"/>
              <p:cNvSpPr/>
              <p:nvPr/>
            </p:nvSpPr>
            <p:spPr>
              <a:xfrm>
                <a:off x="2914706" y="1636361"/>
                <a:ext cx="79719" cy="11226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269" extrusionOk="0">
                    <a:moveTo>
                      <a:pt x="134" y="1"/>
                    </a:moveTo>
                    <a:cubicBezTo>
                      <a:pt x="63" y="1"/>
                      <a:pt x="0" y="63"/>
                      <a:pt x="0" y="135"/>
                    </a:cubicBezTo>
                    <a:cubicBezTo>
                      <a:pt x="0" y="206"/>
                      <a:pt x="63" y="269"/>
                      <a:pt x="134" y="269"/>
                    </a:cubicBezTo>
                    <a:lnTo>
                      <a:pt x="1775" y="269"/>
                    </a:lnTo>
                    <a:cubicBezTo>
                      <a:pt x="1847" y="269"/>
                      <a:pt x="1909" y="206"/>
                      <a:pt x="1909" y="135"/>
                    </a:cubicBezTo>
                    <a:cubicBezTo>
                      <a:pt x="1909" y="63"/>
                      <a:pt x="1847" y="1"/>
                      <a:pt x="1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9"/>
              <p:cNvSpPr/>
              <p:nvPr/>
            </p:nvSpPr>
            <p:spPr>
              <a:xfrm>
                <a:off x="2905022" y="1332581"/>
                <a:ext cx="81931" cy="169476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4061" extrusionOk="0">
                    <a:moveTo>
                      <a:pt x="1392" y="0"/>
                    </a:moveTo>
                    <a:cubicBezTo>
                      <a:pt x="928" y="241"/>
                      <a:pt x="464" y="473"/>
                      <a:pt x="0" y="705"/>
                    </a:cubicBezTo>
                    <a:cubicBezTo>
                      <a:pt x="312" y="1544"/>
                      <a:pt x="625" y="2382"/>
                      <a:pt x="937" y="3221"/>
                    </a:cubicBezTo>
                    <a:cubicBezTo>
                      <a:pt x="1220" y="3747"/>
                      <a:pt x="1555" y="4060"/>
                      <a:pt x="1741" y="4060"/>
                    </a:cubicBezTo>
                    <a:cubicBezTo>
                      <a:pt x="1760" y="4060"/>
                      <a:pt x="1778" y="4057"/>
                      <a:pt x="1793" y="4050"/>
                    </a:cubicBezTo>
                    <a:cubicBezTo>
                      <a:pt x="1945" y="3979"/>
                      <a:pt x="1963" y="3560"/>
                      <a:pt x="1847" y="3051"/>
                    </a:cubicBezTo>
                    <a:cubicBezTo>
                      <a:pt x="1909" y="2552"/>
                      <a:pt x="1945" y="1820"/>
                      <a:pt x="1731" y="973"/>
                    </a:cubicBezTo>
                    <a:cubicBezTo>
                      <a:pt x="1642" y="598"/>
                      <a:pt x="1517" y="277"/>
                      <a:pt x="1392" y="0"/>
                    </a:cubicBezTo>
                    <a:close/>
                  </a:path>
                </a:pathLst>
              </a:custGeom>
              <a:solidFill>
                <a:srgbClr val="F76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9"/>
              <p:cNvSpPr/>
              <p:nvPr/>
            </p:nvSpPr>
            <p:spPr>
              <a:xfrm>
                <a:off x="2914330" y="1606230"/>
                <a:ext cx="69660" cy="3129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750" extrusionOk="0">
                    <a:moveTo>
                      <a:pt x="491" y="0"/>
                    </a:moveTo>
                    <a:cubicBezTo>
                      <a:pt x="393" y="9"/>
                      <a:pt x="295" y="27"/>
                      <a:pt x="196" y="36"/>
                    </a:cubicBezTo>
                    <a:cubicBezTo>
                      <a:pt x="170" y="241"/>
                      <a:pt x="116" y="357"/>
                      <a:pt x="80" y="429"/>
                    </a:cubicBezTo>
                    <a:cubicBezTo>
                      <a:pt x="72" y="437"/>
                      <a:pt x="54" y="464"/>
                      <a:pt x="36" y="500"/>
                    </a:cubicBezTo>
                    <a:cubicBezTo>
                      <a:pt x="0" y="598"/>
                      <a:pt x="9" y="687"/>
                      <a:pt x="27" y="750"/>
                    </a:cubicBezTo>
                    <a:lnTo>
                      <a:pt x="1668" y="750"/>
                    </a:lnTo>
                    <a:cubicBezTo>
                      <a:pt x="1659" y="732"/>
                      <a:pt x="1659" y="705"/>
                      <a:pt x="1633" y="687"/>
                    </a:cubicBezTo>
                    <a:cubicBezTo>
                      <a:pt x="1606" y="647"/>
                      <a:pt x="1559" y="642"/>
                      <a:pt x="1515" y="642"/>
                    </a:cubicBezTo>
                    <a:cubicBezTo>
                      <a:pt x="1500" y="642"/>
                      <a:pt x="1486" y="643"/>
                      <a:pt x="1472" y="643"/>
                    </a:cubicBezTo>
                    <a:cubicBezTo>
                      <a:pt x="1390" y="643"/>
                      <a:pt x="1307" y="597"/>
                      <a:pt x="1225" y="597"/>
                    </a:cubicBezTo>
                    <a:cubicBezTo>
                      <a:pt x="1218" y="597"/>
                      <a:pt x="1211" y="597"/>
                      <a:pt x="1205" y="598"/>
                    </a:cubicBezTo>
                    <a:cubicBezTo>
                      <a:pt x="1200" y="598"/>
                      <a:pt x="1195" y="599"/>
                      <a:pt x="1190" y="599"/>
                    </a:cubicBezTo>
                    <a:cubicBezTo>
                      <a:pt x="1064" y="599"/>
                      <a:pt x="852" y="481"/>
                      <a:pt x="491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9"/>
              <p:cNvSpPr/>
              <p:nvPr/>
            </p:nvSpPr>
            <p:spPr>
              <a:xfrm>
                <a:off x="2921760" y="1458033"/>
                <a:ext cx="58516" cy="158291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793" extrusionOk="0">
                    <a:moveTo>
                      <a:pt x="1044" y="1"/>
                    </a:moveTo>
                    <a:cubicBezTo>
                      <a:pt x="982" y="152"/>
                      <a:pt x="875" y="375"/>
                      <a:pt x="705" y="625"/>
                    </a:cubicBezTo>
                    <a:cubicBezTo>
                      <a:pt x="580" y="813"/>
                      <a:pt x="491" y="893"/>
                      <a:pt x="420" y="982"/>
                    </a:cubicBezTo>
                    <a:cubicBezTo>
                      <a:pt x="340" y="1089"/>
                      <a:pt x="161" y="1348"/>
                      <a:pt x="54" y="2409"/>
                    </a:cubicBezTo>
                    <a:cubicBezTo>
                      <a:pt x="27" y="2731"/>
                      <a:pt x="1" y="3159"/>
                      <a:pt x="10" y="3676"/>
                    </a:cubicBezTo>
                    <a:cubicBezTo>
                      <a:pt x="143" y="3712"/>
                      <a:pt x="277" y="3756"/>
                      <a:pt x="402" y="3792"/>
                    </a:cubicBezTo>
                    <a:cubicBezTo>
                      <a:pt x="545" y="3096"/>
                      <a:pt x="777" y="2320"/>
                      <a:pt x="1160" y="1517"/>
                    </a:cubicBezTo>
                    <a:cubicBezTo>
                      <a:pt x="1232" y="1348"/>
                      <a:pt x="1321" y="1187"/>
                      <a:pt x="1401" y="1036"/>
                    </a:cubicBezTo>
                    <a:cubicBezTo>
                      <a:pt x="1276" y="688"/>
                      <a:pt x="1160" y="340"/>
                      <a:pt x="1044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9"/>
              <p:cNvSpPr/>
              <p:nvPr/>
            </p:nvSpPr>
            <p:spPr>
              <a:xfrm>
                <a:off x="2896799" y="1312090"/>
                <a:ext cx="92782" cy="300850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7209" extrusionOk="0">
                    <a:moveTo>
                      <a:pt x="277" y="1"/>
                    </a:moveTo>
                    <a:cubicBezTo>
                      <a:pt x="188" y="152"/>
                      <a:pt x="72" y="411"/>
                      <a:pt x="28" y="741"/>
                    </a:cubicBezTo>
                    <a:cubicBezTo>
                      <a:pt x="1" y="1000"/>
                      <a:pt x="19" y="1223"/>
                      <a:pt x="45" y="1375"/>
                    </a:cubicBezTo>
                    <a:lnTo>
                      <a:pt x="1196" y="4158"/>
                    </a:lnTo>
                    <a:cubicBezTo>
                      <a:pt x="1018" y="4327"/>
                      <a:pt x="795" y="4604"/>
                      <a:pt x="670" y="4988"/>
                    </a:cubicBezTo>
                    <a:cubicBezTo>
                      <a:pt x="581" y="5282"/>
                      <a:pt x="608" y="5487"/>
                      <a:pt x="599" y="5969"/>
                    </a:cubicBezTo>
                    <a:cubicBezTo>
                      <a:pt x="599" y="6263"/>
                      <a:pt x="581" y="6683"/>
                      <a:pt x="536" y="7191"/>
                    </a:cubicBezTo>
                    <a:lnTo>
                      <a:pt x="1143" y="7209"/>
                    </a:lnTo>
                    <a:lnTo>
                      <a:pt x="2142" y="4506"/>
                    </a:lnTo>
                    <a:cubicBezTo>
                      <a:pt x="2169" y="4434"/>
                      <a:pt x="2187" y="4354"/>
                      <a:pt x="2187" y="4283"/>
                    </a:cubicBezTo>
                    <a:cubicBezTo>
                      <a:pt x="2222" y="3489"/>
                      <a:pt x="2169" y="2525"/>
                      <a:pt x="1928" y="1464"/>
                    </a:cubicBezTo>
                    <a:cubicBezTo>
                      <a:pt x="1848" y="1098"/>
                      <a:pt x="1749" y="759"/>
                      <a:pt x="1642" y="438"/>
                    </a:cubicBez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9"/>
              <p:cNvSpPr/>
              <p:nvPr/>
            </p:nvSpPr>
            <p:spPr>
              <a:xfrm>
                <a:off x="2913579" y="1616079"/>
                <a:ext cx="72248" cy="21451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514" extrusionOk="0">
                    <a:moveTo>
                      <a:pt x="689" y="0"/>
                    </a:moveTo>
                    <a:cubicBezTo>
                      <a:pt x="651" y="0"/>
                      <a:pt x="607" y="8"/>
                      <a:pt x="571" y="32"/>
                    </a:cubicBezTo>
                    <a:cubicBezTo>
                      <a:pt x="491" y="85"/>
                      <a:pt x="491" y="166"/>
                      <a:pt x="437" y="210"/>
                    </a:cubicBezTo>
                    <a:cubicBezTo>
                      <a:pt x="412" y="231"/>
                      <a:pt x="378" y="246"/>
                      <a:pt x="323" y="246"/>
                    </a:cubicBezTo>
                    <a:cubicBezTo>
                      <a:pt x="261" y="246"/>
                      <a:pt x="173" y="227"/>
                      <a:pt x="45" y="175"/>
                    </a:cubicBezTo>
                    <a:cubicBezTo>
                      <a:pt x="27" y="282"/>
                      <a:pt x="18" y="398"/>
                      <a:pt x="0" y="505"/>
                    </a:cubicBezTo>
                    <a:cubicBezTo>
                      <a:pt x="571" y="514"/>
                      <a:pt x="1142" y="514"/>
                      <a:pt x="1722" y="514"/>
                    </a:cubicBezTo>
                    <a:cubicBezTo>
                      <a:pt x="1722" y="478"/>
                      <a:pt x="1731" y="416"/>
                      <a:pt x="1704" y="362"/>
                    </a:cubicBezTo>
                    <a:cubicBezTo>
                      <a:pt x="1651" y="264"/>
                      <a:pt x="1535" y="237"/>
                      <a:pt x="1472" y="219"/>
                    </a:cubicBezTo>
                    <a:cubicBezTo>
                      <a:pt x="1285" y="175"/>
                      <a:pt x="1044" y="103"/>
                      <a:pt x="741" y="5"/>
                    </a:cubicBezTo>
                    <a:cubicBezTo>
                      <a:pt x="726" y="2"/>
                      <a:pt x="708" y="0"/>
                      <a:pt x="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9"/>
              <p:cNvSpPr/>
              <p:nvPr/>
            </p:nvSpPr>
            <p:spPr>
              <a:xfrm>
                <a:off x="2833146" y="1160931"/>
                <a:ext cx="151966" cy="189424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4539" extrusionOk="0">
                    <a:moveTo>
                      <a:pt x="2373" y="1"/>
                    </a:moveTo>
                    <a:cubicBezTo>
                      <a:pt x="2364" y="19"/>
                      <a:pt x="2356" y="36"/>
                      <a:pt x="2347" y="63"/>
                    </a:cubicBezTo>
                    <a:cubicBezTo>
                      <a:pt x="2320" y="99"/>
                      <a:pt x="2293" y="117"/>
                      <a:pt x="2275" y="126"/>
                    </a:cubicBezTo>
                    <a:cubicBezTo>
                      <a:pt x="2275" y="126"/>
                      <a:pt x="2275" y="126"/>
                      <a:pt x="2266" y="135"/>
                    </a:cubicBezTo>
                    <a:cubicBezTo>
                      <a:pt x="2186" y="206"/>
                      <a:pt x="2106" y="277"/>
                      <a:pt x="2025" y="367"/>
                    </a:cubicBezTo>
                    <a:cubicBezTo>
                      <a:pt x="2025" y="367"/>
                      <a:pt x="1892" y="500"/>
                      <a:pt x="1776" y="634"/>
                    </a:cubicBezTo>
                    <a:cubicBezTo>
                      <a:pt x="1517" y="911"/>
                      <a:pt x="1374" y="1696"/>
                      <a:pt x="1142" y="2347"/>
                    </a:cubicBezTo>
                    <a:cubicBezTo>
                      <a:pt x="955" y="2856"/>
                      <a:pt x="714" y="3498"/>
                      <a:pt x="223" y="3614"/>
                    </a:cubicBezTo>
                    <a:cubicBezTo>
                      <a:pt x="170" y="3630"/>
                      <a:pt x="120" y="3633"/>
                      <a:pt x="76" y="3633"/>
                    </a:cubicBezTo>
                    <a:cubicBezTo>
                      <a:pt x="47" y="3633"/>
                      <a:pt x="22" y="3632"/>
                      <a:pt x="0" y="3632"/>
                    </a:cubicBezTo>
                    <a:cubicBezTo>
                      <a:pt x="27" y="3828"/>
                      <a:pt x="90" y="4087"/>
                      <a:pt x="268" y="4167"/>
                    </a:cubicBezTo>
                    <a:cubicBezTo>
                      <a:pt x="303" y="4182"/>
                      <a:pt x="335" y="4187"/>
                      <a:pt x="365" y="4187"/>
                    </a:cubicBezTo>
                    <a:cubicBezTo>
                      <a:pt x="468" y="4187"/>
                      <a:pt x="560" y="4125"/>
                      <a:pt x="718" y="4125"/>
                    </a:cubicBezTo>
                    <a:cubicBezTo>
                      <a:pt x="744" y="4125"/>
                      <a:pt x="773" y="4127"/>
                      <a:pt x="803" y="4131"/>
                    </a:cubicBezTo>
                    <a:cubicBezTo>
                      <a:pt x="1124" y="4176"/>
                      <a:pt x="1151" y="4426"/>
                      <a:pt x="1455" y="4452"/>
                    </a:cubicBezTo>
                    <a:cubicBezTo>
                      <a:pt x="1474" y="4454"/>
                      <a:pt x="1492" y="4455"/>
                      <a:pt x="1509" y="4455"/>
                    </a:cubicBezTo>
                    <a:cubicBezTo>
                      <a:pt x="1694" y="4455"/>
                      <a:pt x="1752" y="4342"/>
                      <a:pt x="1956" y="4342"/>
                    </a:cubicBezTo>
                    <a:cubicBezTo>
                      <a:pt x="1975" y="4342"/>
                      <a:pt x="1995" y="4343"/>
                      <a:pt x="2017" y="4345"/>
                    </a:cubicBezTo>
                    <a:cubicBezTo>
                      <a:pt x="2266" y="4372"/>
                      <a:pt x="2257" y="4506"/>
                      <a:pt x="2534" y="4533"/>
                    </a:cubicBezTo>
                    <a:cubicBezTo>
                      <a:pt x="2560" y="4536"/>
                      <a:pt x="2587" y="4538"/>
                      <a:pt x="2616" y="4538"/>
                    </a:cubicBezTo>
                    <a:cubicBezTo>
                      <a:pt x="2724" y="4538"/>
                      <a:pt x="2859" y="4513"/>
                      <a:pt x="3078" y="4470"/>
                    </a:cubicBezTo>
                    <a:cubicBezTo>
                      <a:pt x="3158" y="4452"/>
                      <a:pt x="3230" y="4443"/>
                      <a:pt x="3301" y="4426"/>
                    </a:cubicBezTo>
                    <a:cubicBezTo>
                      <a:pt x="3462" y="3890"/>
                      <a:pt x="3640" y="3052"/>
                      <a:pt x="3569" y="2053"/>
                    </a:cubicBezTo>
                    <a:cubicBezTo>
                      <a:pt x="3560" y="1946"/>
                      <a:pt x="3551" y="1839"/>
                      <a:pt x="3533" y="1731"/>
                    </a:cubicBezTo>
                    <a:cubicBezTo>
                      <a:pt x="3480" y="1214"/>
                      <a:pt x="3355" y="759"/>
                      <a:pt x="3230" y="384"/>
                    </a:cubicBezTo>
                    <a:cubicBezTo>
                      <a:pt x="3212" y="349"/>
                      <a:pt x="3203" y="313"/>
                      <a:pt x="3185" y="268"/>
                    </a:cubicBezTo>
                    <a:cubicBezTo>
                      <a:pt x="3060" y="224"/>
                      <a:pt x="2935" y="179"/>
                      <a:pt x="2802" y="135"/>
                    </a:cubicBezTo>
                    <a:cubicBezTo>
                      <a:pt x="2650" y="90"/>
                      <a:pt x="2507" y="45"/>
                      <a:pt x="2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9"/>
              <p:cNvSpPr/>
              <p:nvPr/>
            </p:nvSpPr>
            <p:spPr>
              <a:xfrm>
                <a:off x="2920633" y="1172867"/>
                <a:ext cx="53299" cy="11881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847" extrusionOk="0">
                    <a:moveTo>
                      <a:pt x="304" y="0"/>
                    </a:moveTo>
                    <a:cubicBezTo>
                      <a:pt x="286" y="9"/>
                      <a:pt x="251" y="36"/>
                      <a:pt x="215" y="72"/>
                    </a:cubicBezTo>
                    <a:cubicBezTo>
                      <a:pt x="45" y="259"/>
                      <a:pt x="1" y="598"/>
                      <a:pt x="349" y="1784"/>
                    </a:cubicBezTo>
                    <a:lnTo>
                      <a:pt x="358" y="1811"/>
                    </a:lnTo>
                    <a:cubicBezTo>
                      <a:pt x="376" y="1892"/>
                      <a:pt x="402" y="1972"/>
                      <a:pt x="429" y="2061"/>
                    </a:cubicBezTo>
                    <a:cubicBezTo>
                      <a:pt x="491" y="2284"/>
                      <a:pt x="581" y="2552"/>
                      <a:pt x="688" y="2846"/>
                    </a:cubicBezTo>
                    <a:lnTo>
                      <a:pt x="1277" y="2668"/>
                    </a:lnTo>
                    <a:cubicBezTo>
                      <a:pt x="1196" y="2159"/>
                      <a:pt x="1125" y="1642"/>
                      <a:pt x="1045" y="1124"/>
                    </a:cubicBezTo>
                    <a:cubicBezTo>
                      <a:pt x="804" y="750"/>
                      <a:pt x="554" y="375"/>
                      <a:pt x="304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9"/>
              <p:cNvSpPr/>
              <p:nvPr/>
            </p:nvSpPr>
            <p:spPr>
              <a:xfrm>
                <a:off x="2935534" y="1238388"/>
                <a:ext cx="32806" cy="2053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492" extrusionOk="0">
                    <a:moveTo>
                      <a:pt x="607" y="0"/>
                    </a:moveTo>
                    <a:lnTo>
                      <a:pt x="36" y="170"/>
                    </a:lnTo>
                    <a:cubicBezTo>
                      <a:pt x="27" y="197"/>
                      <a:pt x="10" y="214"/>
                      <a:pt x="1" y="241"/>
                    </a:cubicBezTo>
                    <a:cubicBezTo>
                      <a:pt x="19" y="322"/>
                      <a:pt x="45" y="402"/>
                      <a:pt x="72" y="491"/>
                    </a:cubicBezTo>
                    <a:cubicBezTo>
                      <a:pt x="313" y="402"/>
                      <a:pt x="554" y="313"/>
                      <a:pt x="786" y="223"/>
                    </a:cubicBezTo>
                    <a:cubicBezTo>
                      <a:pt x="723" y="152"/>
                      <a:pt x="670" y="72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9"/>
              <p:cNvSpPr/>
              <p:nvPr/>
            </p:nvSpPr>
            <p:spPr>
              <a:xfrm>
                <a:off x="2918045" y="1169736"/>
                <a:ext cx="52548" cy="8692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2083" extrusionOk="0">
                    <a:moveTo>
                      <a:pt x="450" y="0"/>
                    </a:moveTo>
                    <a:cubicBezTo>
                      <a:pt x="377" y="0"/>
                      <a:pt x="308" y="16"/>
                      <a:pt x="250" y="48"/>
                    </a:cubicBezTo>
                    <a:cubicBezTo>
                      <a:pt x="90" y="147"/>
                      <a:pt x="0" y="361"/>
                      <a:pt x="27" y="593"/>
                    </a:cubicBezTo>
                    <a:cubicBezTo>
                      <a:pt x="54" y="1083"/>
                      <a:pt x="81" y="1583"/>
                      <a:pt x="107" y="2082"/>
                    </a:cubicBezTo>
                    <a:cubicBezTo>
                      <a:pt x="491" y="2011"/>
                      <a:pt x="875" y="1940"/>
                      <a:pt x="1258" y="1859"/>
                    </a:cubicBezTo>
                    <a:cubicBezTo>
                      <a:pt x="1178" y="1378"/>
                      <a:pt x="1098" y="896"/>
                      <a:pt x="1017" y="405"/>
                    </a:cubicBezTo>
                    <a:cubicBezTo>
                      <a:pt x="905" y="134"/>
                      <a:pt x="660" y="0"/>
                      <a:pt x="4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9"/>
              <p:cNvSpPr/>
              <p:nvPr/>
            </p:nvSpPr>
            <p:spPr>
              <a:xfrm>
                <a:off x="2949308" y="1281958"/>
                <a:ext cx="79343" cy="83048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990" extrusionOk="0">
                    <a:moveTo>
                      <a:pt x="554" y="0"/>
                    </a:moveTo>
                    <a:cubicBezTo>
                      <a:pt x="367" y="71"/>
                      <a:pt x="188" y="152"/>
                      <a:pt x="1" y="232"/>
                    </a:cubicBezTo>
                    <a:cubicBezTo>
                      <a:pt x="19" y="348"/>
                      <a:pt x="63" y="535"/>
                      <a:pt x="170" y="732"/>
                    </a:cubicBezTo>
                    <a:cubicBezTo>
                      <a:pt x="340" y="1026"/>
                      <a:pt x="545" y="1151"/>
                      <a:pt x="1053" y="1552"/>
                    </a:cubicBezTo>
                    <a:cubicBezTo>
                      <a:pt x="1178" y="1650"/>
                      <a:pt x="1348" y="1802"/>
                      <a:pt x="1553" y="1989"/>
                    </a:cubicBezTo>
                    <a:cubicBezTo>
                      <a:pt x="1669" y="1909"/>
                      <a:pt x="1785" y="1829"/>
                      <a:pt x="1901" y="1749"/>
                    </a:cubicBezTo>
                    <a:cubicBezTo>
                      <a:pt x="1856" y="1713"/>
                      <a:pt x="1767" y="1642"/>
                      <a:pt x="1678" y="1552"/>
                    </a:cubicBezTo>
                    <a:cubicBezTo>
                      <a:pt x="1285" y="1160"/>
                      <a:pt x="1250" y="830"/>
                      <a:pt x="884" y="357"/>
                    </a:cubicBezTo>
                    <a:cubicBezTo>
                      <a:pt x="821" y="277"/>
                      <a:pt x="706" y="143"/>
                      <a:pt x="554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9"/>
              <p:cNvSpPr/>
              <p:nvPr/>
            </p:nvSpPr>
            <p:spPr>
              <a:xfrm>
                <a:off x="2960870" y="1191480"/>
                <a:ext cx="10476" cy="566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357" extrusionOk="0">
                    <a:moveTo>
                      <a:pt x="9" y="0"/>
                    </a:moveTo>
                    <a:cubicBezTo>
                      <a:pt x="9" y="0"/>
                      <a:pt x="0" y="9"/>
                      <a:pt x="0" y="9"/>
                    </a:cubicBezTo>
                    <a:lnTo>
                      <a:pt x="223" y="1347"/>
                    </a:lnTo>
                    <a:cubicBezTo>
                      <a:pt x="223" y="1347"/>
                      <a:pt x="232" y="1356"/>
                      <a:pt x="232" y="1356"/>
                    </a:cubicBezTo>
                    <a:cubicBezTo>
                      <a:pt x="241" y="1347"/>
                      <a:pt x="250" y="1347"/>
                      <a:pt x="241" y="1338"/>
                    </a:cubicBezTo>
                    <a:lnTo>
                      <a:pt x="27" y="9"/>
                    </a:lnTo>
                    <a:cubicBezTo>
                      <a:pt x="27" y="0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9"/>
              <p:cNvSpPr/>
              <p:nvPr/>
            </p:nvSpPr>
            <p:spPr>
              <a:xfrm>
                <a:off x="2916918" y="1199660"/>
                <a:ext cx="6010" cy="57382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375" extrusionOk="0">
                    <a:moveTo>
                      <a:pt x="10" y="1"/>
                    </a:moveTo>
                    <a:cubicBezTo>
                      <a:pt x="1" y="1"/>
                      <a:pt x="1" y="1"/>
                      <a:pt x="1" y="9"/>
                    </a:cubicBezTo>
                    <a:lnTo>
                      <a:pt x="126" y="1365"/>
                    </a:lnTo>
                    <a:cubicBezTo>
                      <a:pt x="126" y="1374"/>
                      <a:pt x="126" y="1374"/>
                      <a:pt x="134" y="1374"/>
                    </a:cubicBezTo>
                    <a:cubicBezTo>
                      <a:pt x="143" y="1374"/>
                      <a:pt x="143" y="1365"/>
                      <a:pt x="143" y="1365"/>
                    </a:cubicBezTo>
                    <a:lnTo>
                      <a:pt x="18" y="9"/>
                    </a:lnTo>
                    <a:cubicBezTo>
                      <a:pt x="18" y="1"/>
                      <a:pt x="18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9"/>
              <p:cNvSpPr/>
              <p:nvPr/>
            </p:nvSpPr>
            <p:spPr>
              <a:xfrm>
                <a:off x="2931443" y="1070828"/>
                <a:ext cx="68199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384" extrusionOk="0">
                    <a:moveTo>
                      <a:pt x="1055" y="1"/>
                    </a:moveTo>
                    <a:cubicBezTo>
                      <a:pt x="973" y="1"/>
                      <a:pt x="868" y="81"/>
                      <a:pt x="634" y="117"/>
                    </a:cubicBezTo>
                    <a:cubicBezTo>
                      <a:pt x="447" y="153"/>
                      <a:pt x="384" y="144"/>
                      <a:pt x="277" y="197"/>
                    </a:cubicBezTo>
                    <a:cubicBezTo>
                      <a:pt x="241" y="215"/>
                      <a:pt x="117" y="286"/>
                      <a:pt x="54" y="429"/>
                    </a:cubicBezTo>
                    <a:cubicBezTo>
                      <a:pt x="1" y="563"/>
                      <a:pt x="27" y="706"/>
                      <a:pt x="81" y="875"/>
                    </a:cubicBezTo>
                    <a:cubicBezTo>
                      <a:pt x="99" y="947"/>
                      <a:pt x="125" y="1018"/>
                      <a:pt x="152" y="1089"/>
                    </a:cubicBezTo>
                    <a:cubicBezTo>
                      <a:pt x="161" y="1107"/>
                      <a:pt x="170" y="1143"/>
                      <a:pt x="188" y="1196"/>
                    </a:cubicBezTo>
                    <a:cubicBezTo>
                      <a:pt x="188" y="1205"/>
                      <a:pt x="188" y="1223"/>
                      <a:pt x="197" y="1232"/>
                    </a:cubicBezTo>
                    <a:cubicBezTo>
                      <a:pt x="197" y="1259"/>
                      <a:pt x="197" y="1268"/>
                      <a:pt x="206" y="1286"/>
                    </a:cubicBezTo>
                    <a:cubicBezTo>
                      <a:pt x="224" y="1330"/>
                      <a:pt x="268" y="1384"/>
                      <a:pt x="313" y="1384"/>
                    </a:cubicBezTo>
                    <a:cubicBezTo>
                      <a:pt x="429" y="1384"/>
                      <a:pt x="482" y="973"/>
                      <a:pt x="589" y="973"/>
                    </a:cubicBezTo>
                    <a:cubicBezTo>
                      <a:pt x="650" y="982"/>
                      <a:pt x="693" y="1108"/>
                      <a:pt x="712" y="1108"/>
                    </a:cubicBezTo>
                    <a:cubicBezTo>
                      <a:pt x="713" y="1108"/>
                      <a:pt x="714" y="1107"/>
                      <a:pt x="714" y="1107"/>
                    </a:cubicBezTo>
                    <a:cubicBezTo>
                      <a:pt x="732" y="1098"/>
                      <a:pt x="723" y="1054"/>
                      <a:pt x="714" y="1027"/>
                    </a:cubicBezTo>
                    <a:cubicBezTo>
                      <a:pt x="705" y="893"/>
                      <a:pt x="795" y="732"/>
                      <a:pt x="884" y="670"/>
                    </a:cubicBezTo>
                    <a:cubicBezTo>
                      <a:pt x="920" y="646"/>
                      <a:pt x="953" y="638"/>
                      <a:pt x="987" y="638"/>
                    </a:cubicBezTo>
                    <a:cubicBezTo>
                      <a:pt x="1050" y="638"/>
                      <a:pt x="1115" y="665"/>
                      <a:pt x="1199" y="665"/>
                    </a:cubicBezTo>
                    <a:cubicBezTo>
                      <a:pt x="1238" y="665"/>
                      <a:pt x="1281" y="660"/>
                      <a:pt x="1330" y="643"/>
                    </a:cubicBezTo>
                    <a:cubicBezTo>
                      <a:pt x="1365" y="634"/>
                      <a:pt x="1401" y="616"/>
                      <a:pt x="1428" y="590"/>
                    </a:cubicBezTo>
                    <a:cubicBezTo>
                      <a:pt x="1562" y="509"/>
                      <a:pt x="1633" y="376"/>
                      <a:pt x="1624" y="358"/>
                    </a:cubicBezTo>
                    <a:cubicBezTo>
                      <a:pt x="1623" y="356"/>
                      <a:pt x="1621" y="356"/>
                      <a:pt x="1619" y="356"/>
                    </a:cubicBezTo>
                    <a:cubicBezTo>
                      <a:pt x="1607" y="356"/>
                      <a:pt x="1584" y="369"/>
                      <a:pt x="1559" y="369"/>
                    </a:cubicBezTo>
                    <a:cubicBezTo>
                      <a:pt x="1554" y="369"/>
                      <a:pt x="1549" y="368"/>
                      <a:pt x="1544" y="367"/>
                    </a:cubicBezTo>
                    <a:cubicBezTo>
                      <a:pt x="1508" y="340"/>
                      <a:pt x="1535" y="260"/>
                      <a:pt x="1490" y="233"/>
                    </a:cubicBezTo>
                    <a:cubicBezTo>
                      <a:pt x="1485" y="231"/>
                      <a:pt x="1479" y="230"/>
                      <a:pt x="1474" y="230"/>
                    </a:cubicBezTo>
                    <a:cubicBezTo>
                      <a:pt x="1461" y="230"/>
                      <a:pt x="1449" y="235"/>
                      <a:pt x="1435" y="235"/>
                    </a:cubicBezTo>
                    <a:cubicBezTo>
                      <a:pt x="1430" y="235"/>
                      <a:pt x="1425" y="235"/>
                      <a:pt x="1419" y="233"/>
                    </a:cubicBezTo>
                    <a:cubicBezTo>
                      <a:pt x="1374" y="206"/>
                      <a:pt x="1392" y="126"/>
                      <a:pt x="1365" y="117"/>
                    </a:cubicBezTo>
                    <a:cubicBezTo>
                      <a:pt x="1364" y="116"/>
                      <a:pt x="1362" y="116"/>
                      <a:pt x="1361" y="116"/>
                    </a:cubicBezTo>
                    <a:cubicBezTo>
                      <a:pt x="1335" y="116"/>
                      <a:pt x="1309" y="179"/>
                      <a:pt x="1267" y="179"/>
                    </a:cubicBezTo>
                    <a:cubicBezTo>
                      <a:pt x="1205" y="179"/>
                      <a:pt x="1196" y="63"/>
                      <a:pt x="1116" y="19"/>
                    </a:cubicBezTo>
                    <a:cubicBezTo>
                      <a:pt x="1096" y="6"/>
                      <a:pt x="1076" y="1"/>
                      <a:pt x="1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9"/>
              <p:cNvSpPr/>
              <p:nvPr/>
            </p:nvSpPr>
            <p:spPr>
              <a:xfrm>
                <a:off x="2938163" y="1095409"/>
                <a:ext cx="33515" cy="33929"/>
              </a:xfrm>
              <a:custGeom>
                <a:avLst/>
                <a:gdLst/>
                <a:ahLst/>
                <a:cxnLst/>
                <a:rect l="l" t="t" r="r" b="b"/>
                <a:pathLst>
                  <a:path w="803" h="813" extrusionOk="0">
                    <a:moveTo>
                      <a:pt x="402" y="1"/>
                    </a:moveTo>
                    <a:cubicBezTo>
                      <a:pt x="179" y="1"/>
                      <a:pt x="0" y="188"/>
                      <a:pt x="0" y="411"/>
                    </a:cubicBezTo>
                    <a:cubicBezTo>
                      <a:pt x="0" y="625"/>
                      <a:pt x="179" y="813"/>
                      <a:pt x="402" y="813"/>
                    </a:cubicBezTo>
                    <a:cubicBezTo>
                      <a:pt x="625" y="813"/>
                      <a:pt x="803" y="625"/>
                      <a:pt x="803" y="411"/>
                    </a:cubicBezTo>
                    <a:cubicBezTo>
                      <a:pt x="803" y="188"/>
                      <a:pt x="625" y="1"/>
                      <a:pt x="4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9"/>
              <p:cNvSpPr/>
              <p:nvPr/>
            </p:nvSpPr>
            <p:spPr>
              <a:xfrm>
                <a:off x="2952689" y="1072706"/>
                <a:ext cx="15652" cy="36182"/>
              </a:xfrm>
              <a:custGeom>
                <a:avLst/>
                <a:gdLst/>
                <a:ahLst/>
                <a:cxnLst/>
                <a:rect l="l" t="t" r="r" b="b"/>
                <a:pathLst>
                  <a:path w="375" h="867" extrusionOk="0">
                    <a:moveTo>
                      <a:pt x="310" y="1"/>
                    </a:moveTo>
                    <a:cubicBezTo>
                      <a:pt x="286" y="1"/>
                      <a:pt x="259" y="5"/>
                      <a:pt x="232" y="18"/>
                    </a:cubicBezTo>
                    <a:cubicBezTo>
                      <a:pt x="125" y="63"/>
                      <a:pt x="89" y="215"/>
                      <a:pt x="62" y="375"/>
                    </a:cubicBezTo>
                    <a:cubicBezTo>
                      <a:pt x="27" y="563"/>
                      <a:pt x="0" y="857"/>
                      <a:pt x="45" y="866"/>
                    </a:cubicBezTo>
                    <a:cubicBezTo>
                      <a:pt x="46" y="866"/>
                      <a:pt x="47" y="866"/>
                      <a:pt x="48" y="866"/>
                    </a:cubicBezTo>
                    <a:cubicBezTo>
                      <a:pt x="93" y="866"/>
                      <a:pt x="175" y="696"/>
                      <a:pt x="375" y="9"/>
                    </a:cubicBezTo>
                    <a:cubicBezTo>
                      <a:pt x="357" y="5"/>
                      <a:pt x="335" y="1"/>
                      <a:pt x="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9"/>
              <p:cNvSpPr/>
              <p:nvPr/>
            </p:nvSpPr>
            <p:spPr>
              <a:xfrm>
                <a:off x="2967924" y="1281583"/>
                <a:ext cx="6386" cy="225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54" extrusionOk="0">
                    <a:moveTo>
                      <a:pt x="19" y="0"/>
                    </a:moveTo>
                    <a:cubicBezTo>
                      <a:pt x="10" y="0"/>
                      <a:pt x="1" y="0"/>
                      <a:pt x="1" y="9"/>
                    </a:cubicBezTo>
                    <a:cubicBezTo>
                      <a:pt x="1" y="9"/>
                      <a:pt x="1" y="18"/>
                      <a:pt x="10" y="18"/>
                    </a:cubicBezTo>
                    <a:cubicBezTo>
                      <a:pt x="10" y="18"/>
                      <a:pt x="135" y="45"/>
                      <a:pt x="135" y="54"/>
                    </a:cubicBezTo>
                    <a:cubicBezTo>
                      <a:pt x="144" y="54"/>
                      <a:pt x="152" y="45"/>
                      <a:pt x="152" y="45"/>
                    </a:cubicBezTo>
                    <a:cubicBezTo>
                      <a:pt x="152" y="36"/>
                      <a:pt x="144" y="27"/>
                      <a:pt x="144" y="2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39"/>
              <p:cNvSpPr/>
              <p:nvPr/>
            </p:nvSpPr>
            <p:spPr>
              <a:xfrm>
                <a:off x="2950435" y="1293853"/>
                <a:ext cx="1920" cy="5258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6" extrusionOk="0">
                    <a:moveTo>
                      <a:pt x="36" y="1"/>
                    </a:moveTo>
                    <a:cubicBezTo>
                      <a:pt x="27" y="1"/>
                      <a:pt x="27" y="1"/>
                      <a:pt x="27" y="10"/>
                    </a:cubicBezTo>
                    <a:lnTo>
                      <a:pt x="1" y="108"/>
                    </a:lnTo>
                    <a:cubicBezTo>
                      <a:pt x="1" y="117"/>
                      <a:pt x="1" y="125"/>
                      <a:pt x="9" y="125"/>
                    </a:cubicBezTo>
                    <a:cubicBezTo>
                      <a:pt x="18" y="125"/>
                      <a:pt x="18" y="125"/>
                      <a:pt x="27" y="117"/>
                    </a:cubicBezTo>
                    <a:lnTo>
                      <a:pt x="45" y="10"/>
                    </a:lnTo>
                    <a:cubicBezTo>
                      <a:pt x="45" y="10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39"/>
              <p:cNvSpPr/>
              <p:nvPr/>
            </p:nvSpPr>
            <p:spPr>
              <a:xfrm>
                <a:off x="2948181" y="1485202"/>
                <a:ext cx="4883" cy="676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62" extrusionOk="0">
                    <a:moveTo>
                      <a:pt x="1" y="1"/>
                    </a:moveTo>
                    <a:cubicBezTo>
                      <a:pt x="1" y="10"/>
                      <a:pt x="1" y="10"/>
                      <a:pt x="1" y="19"/>
                    </a:cubicBezTo>
                    <a:lnTo>
                      <a:pt x="99" y="162"/>
                    </a:lnTo>
                    <a:lnTo>
                      <a:pt x="117" y="162"/>
                    </a:lnTo>
                    <a:cubicBezTo>
                      <a:pt x="117" y="162"/>
                      <a:pt x="117" y="153"/>
                      <a:pt x="117" y="144"/>
                    </a:cubicBezTo>
                    <a:lnTo>
                      <a:pt x="19" y="10"/>
                    </a:lnTo>
                    <a:cubicBezTo>
                      <a:pt x="19" y="1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9"/>
              <p:cNvSpPr/>
              <p:nvPr/>
            </p:nvSpPr>
            <p:spPr>
              <a:xfrm>
                <a:off x="2944842" y="1489333"/>
                <a:ext cx="793" cy="7846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8" extrusionOk="0">
                    <a:moveTo>
                      <a:pt x="10" y="0"/>
                    </a:moveTo>
                    <a:cubicBezTo>
                      <a:pt x="1" y="0"/>
                      <a:pt x="1" y="0"/>
                      <a:pt x="1" y="9"/>
                    </a:cubicBezTo>
                    <a:lnTo>
                      <a:pt x="1" y="179"/>
                    </a:lnTo>
                    <a:cubicBezTo>
                      <a:pt x="1" y="187"/>
                      <a:pt x="1" y="187"/>
                      <a:pt x="10" y="187"/>
                    </a:cubicBezTo>
                    <a:cubicBezTo>
                      <a:pt x="19" y="187"/>
                      <a:pt x="19" y="187"/>
                      <a:pt x="19" y="179"/>
                    </a:cubicBezTo>
                    <a:lnTo>
                      <a:pt x="19" y="9"/>
                    </a:lnTo>
                    <a:cubicBezTo>
                      <a:pt x="19" y="0"/>
                      <a:pt x="19" y="0"/>
                      <a:pt x="1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7" name="Google Shape;2417;p39"/>
          <p:cNvGrpSpPr/>
          <p:nvPr/>
        </p:nvGrpSpPr>
        <p:grpSpPr>
          <a:xfrm>
            <a:off x="-580291" y="1243389"/>
            <a:ext cx="4522875" cy="4195056"/>
            <a:chOff x="-204037" y="1125101"/>
            <a:chExt cx="4522875" cy="4195056"/>
          </a:xfrm>
        </p:grpSpPr>
        <p:sp>
          <p:nvSpPr>
            <p:cNvPr id="2418" name="Google Shape;2418;p39"/>
            <p:cNvSpPr/>
            <p:nvPr/>
          </p:nvSpPr>
          <p:spPr>
            <a:xfrm>
              <a:off x="338050" y="4718299"/>
              <a:ext cx="3695823" cy="289153"/>
            </a:xfrm>
            <a:custGeom>
              <a:avLst/>
              <a:gdLst/>
              <a:ahLst/>
              <a:cxnLst/>
              <a:rect l="l" t="t" r="r" b="b"/>
              <a:pathLst>
                <a:path w="28111" h="3704" extrusionOk="0">
                  <a:moveTo>
                    <a:pt x="14060" y="1"/>
                  </a:moveTo>
                  <a:cubicBezTo>
                    <a:pt x="6299" y="1"/>
                    <a:pt x="1" y="831"/>
                    <a:pt x="1" y="1857"/>
                  </a:cubicBezTo>
                  <a:cubicBezTo>
                    <a:pt x="1" y="2874"/>
                    <a:pt x="6299" y="3703"/>
                    <a:pt x="14060" y="3703"/>
                  </a:cubicBezTo>
                  <a:cubicBezTo>
                    <a:pt x="21821" y="3703"/>
                    <a:pt x="28111" y="2874"/>
                    <a:pt x="28111" y="1857"/>
                  </a:cubicBezTo>
                  <a:cubicBezTo>
                    <a:pt x="28111" y="831"/>
                    <a:pt x="21821" y="1"/>
                    <a:pt x="14060" y="1"/>
                  </a:cubicBezTo>
                  <a:close/>
                </a:path>
              </a:pathLst>
            </a:custGeom>
            <a:solidFill>
              <a:srgbClr val="EC9D93">
                <a:alpha val="4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9" name="Google Shape;2419;p39"/>
            <p:cNvGrpSpPr/>
            <p:nvPr/>
          </p:nvGrpSpPr>
          <p:grpSpPr>
            <a:xfrm rot="694820">
              <a:off x="105767" y="1481431"/>
              <a:ext cx="3903267" cy="3482394"/>
              <a:chOff x="7136454" y="1608902"/>
              <a:chExt cx="958469" cy="855121"/>
            </a:xfrm>
          </p:grpSpPr>
          <p:sp>
            <p:nvSpPr>
              <p:cNvPr id="2420" name="Google Shape;2420;p39"/>
              <p:cNvSpPr/>
              <p:nvPr/>
            </p:nvSpPr>
            <p:spPr>
              <a:xfrm>
                <a:off x="7448446" y="1688817"/>
                <a:ext cx="192236" cy="131303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4327" extrusionOk="0">
                    <a:moveTo>
                      <a:pt x="3618" y="1"/>
                    </a:moveTo>
                    <a:cubicBezTo>
                      <a:pt x="3347" y="1"/>
                      <a:pt x="3119" y="56"/>
                      <a:pt x="2980" y="177"/>
                    </a:cubicBezTo>
                    <a:cubicBezTo>
                      <a:pt x="2828" y="320"/>
                      <a:pt x="2695" y="614"/>
                      <a:pt x="2391" y="650"/>
                    </a:cubicBezTo>
                    <a:cubicBezTo>
                      <a:pt x="2366" y="654"/>
                      <a:pt x="2342" y="656"/>
                      <a:pt x="2320" y="656"/>
                    </a:cubicBezTo>
                    <a:cubicBezTo>
                      <a:pt x="2108" y="656"/>
                      <a:pt x="2016" y="495"/>
                      <a:pt x="1806" y="495"/>
                    </a:cubicBezTo>
                    <a:cubicBezTo>
                      <a:pt x="1788" y="495"/>
                      <a:pt x="1769" y="496"/>
                      <a:pt x="1749" y="499"/>
                    </a:cubicBezTo>
                    <a:cubicBezTo>
                      <a:pt x="1446" y="534"/>
                      <a:pt x="1428" y="811"/>
                      <a:pt x="919" y="1150"/>
                    </a:cubicBezTo>
                    <a:cubicBezTo>
                      <a:pt x="616" y="1355"/>
                      <a:pt x="580" y="1284"/>
                      <a:pt x="420" y="1426"/>
                    </a:cubicBezTo>
                    <a:cubicBezTo>
                      <a:pt x="27" y="1774"/>
                      <a:pt x="0" y="2470"/>
                      <a:pt x="152" y="2970"/>
                    </a:cubicBezTo>
                    <a:cubicBezTo>
                      <a:pt x="375" y="3737"/>
                      <a:pt x="1107" y="4085"/>
                      <a:pt x="1205" y="4129"/>
                    </a:cubicBezTo>
                    <a:cubicBezTo>
                      <a:pt x="1491" y="4266"/>
                      <a:pt x="1816" y="4326"/>
                      <a:pt x="2161" y="4326"/>
                    </a:cubicBezTo>
                    <a:cubicBezTo>
                      <a:pt x="3980" y="4326"/>
                      <a:pt x="6334" y="2642"/>
                      <a:pt x="6192" y="1524"/>
                    </a:cubicBezTo>
                    <a:cubicBezTo>
                      <a:pt x="6094" y="689"/>
                      <a:pt x="4580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9"/>
              <p:cNvSpPr/>
              <p:nvPr/>
            </p:nvSpPr>
            <p:spPr>
              <a:xfrm>
                <a:off x="7446807" y="1686207"/>
                <a:ext cx="190900" cy="132547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4368" extrusionOk="0">
                    <a:moveTo>
                      <a:pt x="3636" y="39"/>
                    </a:moveTo>
                    <a:cubicBezTo>
                      <a:pt x="3961" y="39"/>
                      <a:pt x="4359" y="118"/>
                      <a:pt x="4765" y="272"/>
                    </a:cubicBezTo>
                    <a:cubicBezTo>
                      <a:pt x="5407" y="513"/>
                      <a:pt x="6121" y="977"/>
                      <a:pt x="6192" y="1548"/>
                    </a:cubicBezTo>
                    <a:cubicBezTo>
                      <a:pt x="6255" y="2048"/>
                      <a:pt x="5782" y="2726"/>
                      <a:pt x="4970" y="3314"/>
                    </a:cubicBezTo>
                    <a:cubicBezTo>
                      <a:pt x="4196" y="3872"/>
                      <a:pt x="3117" y="4329"/>
                      <a:pt x="2175" y="4329"/>
                    </a:cubicBezTo>
                    <a:cubicBezTo>
                      <a:pt x="1836" y="4329"/>
                      <a:pt x="1515" y="4270"/>
                      <a:pt x="1232" y="4135"/>
                    </a:cubicBezTo>
                    <a:cubicBezTo>
                      <a:pt x="1036" y="4037"/>
                      <a:pt x="385" y="3680"/>
                      <a:pt x="179" y="2984"/>
                    </a:cubicBezTo>
                    <a:cubicBezTo>
                      <a:pt x="37" y="2494"/>
                      <a:pt x="63" y="1807"/>
                      <a:pt x="447" y="1459"/>
                    </a:cubicBezTo>
                    <a:cubicBezTo>
                      <a:pt x="518" y="1387"/>
                      <a:pt x="563" y="1370"/>
                      <a:pt x="634" y="1352"/>
                    </a:cubicBezTo>
                    <a:cubicBezTo>
                      <a:pt x="697" y="1325"/>
                      <a:pt x="786" y="1289"/>
                      <a:pt x="947" y="1182"/>
                    </a:cubicBezTo>
                    <a:cubicBezTo>
                      <a:pt x="1187" y="1022"/>
                      <a:pt x="1312" y="888"/>
                      <a:pt x="1419" y="772"/>
                    </a:cubicBezTo>
                    <a:cubicBezTo>
                      <a:pt x="1535" y="638"/>
                      <a:pt x="1607" y="558"/>
                      <a:pt x="1767" y="540"/>
                    </a:cubicBezTo>
                    <a:cubicBezTo>
                      <a:pt x="1785" y="531"/>
                      <a:pt x="1803" y="531"/>
                      <a:pt x="1821" y="531"/>
                    </a:cubicBezTo>
                    <a:cubicBezTo>
                      <a:pt x="1919" y="531"/>
                      <a:pt x="1990" y="567"/>
                      <a:pt x="2071" y="611"/>
                    </a:cubicBezTo>
                    <a:cubicBezTo>
                      <a:pt x="2148" y="650"/>
                      <a:pt x="2232" y="695"/>
                      <a:pt x="2351" y="695"/>
                    </a:cubicBezTo>
                    <a:cubicBezTo>
                      <a:pt x="2370" y="695"/>
                      <a:pt x="2389" y="694"/>
                      <a:pt x="2410" y="692"/>
                    </a:cubicBezTo>
                    <a:cubicBezTo>
                      <a:pt x="2633" y="656"/>
                      <a:pt x="2766" y="495"/>
                      <a:pt x="2882" y="361"/>
                    </a:cubicBezTo>
                    <a:cubicBezTo>
                      <a:pt x="2918" y="299"/>
                      <a:pt x="2963" y="254"/>
                      <a:pt x="3007" y="210"/>
                    </a:cubicBezTo>
                    <a:cubicBezTo>
                      <a:pt x="3138" y="95"/>
                      <a:pt x="3361" y="39"/>
                      <a:pt x="3636" y="39"/>
                    </a:cubicBezTo>
                    <a:close/>
                    <a:moveTo>
                      <a:pt x="3624" y="1"/>
                    </a:moveTo>
                    <a:cubicBezTo>
                      <a:pt x="3359" y="1"/>
                      <a:pt x="3128" y="54"/>
                      <a:pt x="2981" y="183"/>
                    </a:cubicBezTo>
                    <a:cubicBezTo>
                      <a:pt x="2936" y="228"/>
                      <a:pt x="2891" y="281"/>
                      <a:pt x="2847" y="335"/>
                    </a:cubicBezTo>
                    <a:cubicBezTo>
                      <a:pt x="2740" y="469"/>
                      <a:pt x="2615" y="620"/>
                      <a:pt x="2410" y="656"/>
                    </a:cubicBezTo>
                    <a:cubicBezTo>
                      <a:pt x="2388" y="659"/>
                      <a:pt x="2367" y="660"/>
                      <a:pt x="2348" y="660"/>
                    </a:cubicBezTo>
                    <a:cubicBezTo>
                      <a:pt x="2240" y="660"/>
                      <a:pt x="2164" y="621"/>
                      <a:pt x="2088" y="576"/>
                    </a:cubicBezTo>
                    <a:cubicBezTo>
                      <a:pt x="2013" y="538"/>
                      <a:pt x="1931" y="500"/>
                      <a:pt x="1822" y="500"/>
                    </a:cubicBezTo>
                    <a:cubicBezTo>
                      <a:pt x="1801" y="500"/>
                      <a:pt x="1780" y="501"/>
                      <a:pt x="1758" y="504"/>
                    </a:cubicBezTo>
                    <a:cubicBezTo>
                      <a:pt x="1589" y="522"/>
                      <a:pt x="1509" y="611"/>
                      <a:pt x="1393" y="745"/>
                    </a:cubicBezTo>
                    <a:cubicBezTo>
                      <a:pt x="1286" y="861"/>
                      <a:pt x="1161" y="995"/>
                      <a:pt x="929" y="1155"/>
                    </a:cubicBezTo>
                    <a:cubicBezTo>
                      <a:pt x="768" y="1263"/>
                      <a:pt x="688" y="1289"/>
                      <a:pt x="616" y="1316"/>
                    </a:cubicBezTo>
                    <a:cubicBezTo>
                      <a:pt x="554" y="1343"/>
                      <a:pt x="500" y="1361"/>
                      <a:pt x="420" y="1432"/>
                    </a:cubicBezTo>
                    <a:cubicBezTo>
                      <a:pt x="28" y="1789"/>
                      <a:pt x="1" y="2494"/>
                      <a:pt x="153" y="2993"/>
                    </a:cubicBezTo>
                    <a:cubicBezTo>
                      <a:pt x="358" y="3707"/>
                      <a:pt x="1018" y="4073"/>
                      <a:pt x="1214" y="4162"/>
                    </a:cubicBezTo>
                    <a:cubicBezTo>
                      <a:pt x="1500" y="4305"/>
                      <a:pt x="1830" y="4367"/>
                      <a:pt x="2178" y="4367"/>
                    </a:cubicBezTo>
                    <a:cubicBezTo>
                      <a:pt x="3123" y="4367"/>
                      <a:pt x="4212" y="3903"/>
                      <a:pt x="4988" y="3341"/>
                    </a:cubicBezTo>
                    <a:cubicBezTo>
                      <a:pt x="5826" y="2743"/>
                      <a:pt x="6290" y="2065"/>
                      <a:pt x="6228" y="1539"/>
                    </a:cubicBezTo>
                    <a:cubicBezTo>
                      <a:pt x="6156" y="959"/>
                      <a:pt x="5434" y="486"/>
                      <a:pt x="4783" y="237"/>
                    </a:cubicBezTo>
                    <a:cubicBezTo>
                      <a:pt x="4408" y="98"/>
                      <a:pt x="3984" y="1"/>
                      <a:pt x="3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9"/>
              <p:cNvSpPr/>
              <p:nvPr/>
            </p:nvSpPr>
            <p:spPr>
              <a:xfrm>
                <a:off x="7616835" y="2125949"/>
                <a:ext cx="89093" cy="191993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6327" extrusionOk="0">
                    <a:moveTo>
                      <a:pt x="534" y="0"/>
                    </a:moveTo>
                    <a:cubicBezTo>
                      <a:pt x="451" y="0"/>
                      <a:pt x="378" y="19"/>
                      <a:pt x="321" y="55"/>
                    </a:cubicBezTo>
                    <a:cubicBezTo>
                      <a:pt x="90" y="198"/>
                      <a:pt x="0" y="697"/>
                      <a:pt x="259" y="1197"/>
                    </a:cubicBezTo>
                    <a:cubicBezTo>
                      <a:pt x="241" y="1464"/>
                      <a:pt x="241" y="1812"/>
                      <a:pt x="277" y="2223"/>
                    </a:cubicBezTo>
                    <a:cubicBezTo>
                      <a:pt x="313" y="2597"/>
                      <a:pt x="366" y="3088"/>
                      <a:pt x="562" y="3597"/>
                    </a:cubicBezTo>
                    <a:cubicBezTo>
                      <a:pt x="892" y="4426"/>
                      <a:pt x="1330" y="4533"/>
                      <a:pt x="2070" y="5764"/>
                    </a:cubicBezTo>
                    <a:cubicBezTo>
                      <a:pt x="2213" y="5996"/>
                      <a:pt x="2311" y="6193"/>
                      <a:pt x="2382" y="6326"/>
                    </a:cubicBezTo>
                    <a:cubicBezTo>
                      <a:pt x="2570" y="6255"/>
                      <a:pt x="2757" y="6184"/>
                      <a:pt x="2935" y="6112"/>
                    </a:cubicBezTo>
                    <a:cubicBezTo>
                      <a:pt x="2570" y="5238"/>
                      <a:pt x="2204" y="4212"/>
                      <a:pt x="1909" y="3034"/>
                    </a:cubicBezTo>
                    <a:cubicBezTo>
                      <a:pt x="1695" y="2196"/>
                      <a:pt x="1553" y="1402"/>
                      <a:pt x="1454" y="688"/>
                    </a:cubicBezTo>
                    <a:cubicBezTo>
                      <a:pt x="1220" y="218"/>
                      <a:pt x="819" y="0"/>
                      <a:pt x="534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39"/>
              <p:cNvSpPr/>
              <p:nvPr/>
            </p:nvSpPr>
            <p:spPr>
              <a:xfrm>
                <a:off x="7689118" y="2311423"/>
                <a:ext cx="83388" cy="44152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455" extrusionOk="0">
                    <a:moveTo>
                      <a:pt x="553" y="0"/>
                    </a:moveTo>
                    <a:cubicBezTo>
                      <a:pt x="375" y="72"/>
                      <a:pt x="188" y="143"/>
                      <a:pt x="0" y="214"/>
                    </a:cubicBezTo>
                    <a:cubicBezTo>
                      <a:pt x="179" y="616"/>
                      <a:pt x="197" y="892"/>
                      <a:pt x="170" y="1071"/>
                    </a:cubicBezTo>
                    <a:cubicBezTo>
                      <a:pt x="161" y="1133"/>
                      <a:pt x="134" y="1312"/>
                      <a:pt x="223" y="1401"/>
                    </a:cubicBezTo>
                    <a:cubicBezTo>
                      <a:pt x="277" y="1445"/>
                      <a:pt x="348" y="1454"/>
                      <a:pt x="402" y="1454"/>
                    </a:cubicBezTo>
                    <a:lnTo>
                      <a:pt x="2685" y="437"/>
                    </a:lnTo>
                    <a:cubicBezTo>
                      <a:pt x="2694" y="428"/>
                      <a:pt x="2748" y="366"/>
                      <a:pt x="2739" y="286"/>
                    </a:cubicBezTo>
                    <a:cubicBezTo>
                      <a:pt x="2721" y="214"/>
                      <a:pt x="2650" y="152"/>
                      <a:pt x="2561" y="143"/>
                    </a:cubicBezTo>
                    <a:cubicBezTo>
                      <a:pt x="2418" y="196"/>
                      <a:pt x="2222" y="250"/>
                      <a:pt x="1972" y="286"/>
                    </a:cubicBezTo>
                    <a:cubicBezTo>
                      <a:pt x="1836" y="301"/>
                      <a:pt x="1695" y="319"/>
                      <a:pt x="1540" y="319"/>
                    </a:cubicBezTo>
                    <a:cubicBezTo>
                      <a:pt x="1420" y="319"/>
                      <a:pt x="1291" y="308"/>
                      <a:pt x="1151" y="277"/>
                    </a:cubicBezTo>
                    <a:cubicBezTo>
                      <a:pt x="1008" y="241"/>
                      <a:pt x="794" y="170"/>
                      <a:pt x="553" y="0"/>
                    </a:cubicBezTo>
                    <a:close/>
                  </a:path>
                </a:pathLst>
              </a:custGeom>
              <a:solidFill>
                <a:srgbClr val="E07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39"/>
              <p:cNvSpPr/>
              <p:nvPr/>
            </p:nvSpPr>
            <p:spPr>
              <a:xfrm>
                <a:off x="7689118" y="2312758"/>
                <a:ext cx="89093" cy="45791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509" extrusionOk="0">
                    <a:moveTo>
                      <a:pt x="765" y="1"/>
                    </a:moveTo>
                    <a:cubicBezTo>
                      <a:pt x="750" y="1"/>
                      <a:pt x="736" y="3"/>
                      <a:pt x="723" y="10"/>
                    </a:cubicBezTo>
                    <a:cubicBezTo>
                      <a:pt x="607" y="90"/>
                      <a:pt x="830" y="474"/>
                      <a:pt x="687" y="661"/>
                    </a:cubicBezTo>
                    <a:cubicBezTo>
                      <a:pt x="642" y="718"/>
                      <a:pt x="560" y="760"/>
                      <a:pt x="407" y="760"/>
                    </a:cubicBezTo>
                    <a:cubicBezTo>
                      <a:pt x="320" y="760"/>
                      <a:pt x="210" y="747"/>
                      <a:pt x="72" y="715"/>
                    </a:cubicBezTo>
                    <a:lnTo>
                      <a:pt x="72" y="715"/>
                    </a:lnTo>
                    <a:cubicBezTo>
                      <a:pt x="54" y="795"/>
                      <a:pt x="0" y="1000"/>
                      <a:pt x="81" y="1232"/>
                    </a:cubicBezTo>
                    <a:cubicBezTo>
                      <a:pt x="125" y="1357"/>
                      <a:pt x="188" y="1446"/>
                      <a:pt x="241" y="1508"/>
                    </a:cubicBezTo>
                    <a:cubicBezTo>
                      <a:pt x="1133" y="1143"/>
                      <a:pt x="2034" y="786"/>
                      <a:pt x="2935" y="420"/>
                    </a:cubicBezTo>
                    <a:cubicBezTo>
                      <a:pt x="2926" y="331"/>
                      <a:pt x="2900" y="197"/>
                      <a:pt x="2801" y="117"/>
                    </a:cubicBezTo>
                    <a:cubicBezTo>
                      <a:pt x="2723" y="51"/>
                      <a:pt x="2624" y="31"/>
                      <a:pt x="2523" y="31"/>
                    </a:cubicBezTo>
                    <a:cubicBezTo>
                      <a:pt x="2405" y="31"/>
                      <a:pt x="2286" y="58"/>
                      <a:pt x="2195" y="72"/>
                    </a:cubicBezTo>
                    <a:cubicBezTo>
                      <a:pt x="2040" y="101"/>
                      <a:pt x="1846" y="125"/>
                      <a:pt x="1612" y="125"/>
                    </a:cubicBezTo>
                    <a:cubicBezTo>
                      <a:pt x="1415" y="125"/>
                      <a:pt x="1190" y="108"/>
                      <a:pt x="937" y="63"/>
                    </a:cubicBezTo>
                    <a:cubicBezTo>
                      <a:pt x="876" y="29"/>
                      <a:pt x="815" y="1"/>
                      <a:pt x="7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39"/>
              <p:cNvSpPr/>
              <p:nvPr/>
            </p:nvSpPr>
            <p:spPr>
              <a:xfrm>
                <a:off x="7708054" y="2330632"/>
                <a:ext cx="54985" cy="33592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107" extrusionOk="0">
                    <a:moveTo>
                      <a:pt x="1651" y="1"/>
                    </a:moveTo>
                    <a:lnTo>
                      <a:pt x="1" y="732"/>
                    </a:lnTo>
                    <a:lnTo>
                      <a:pt x="161" y="1107"/>
                    </a:lnTo>
                    <a:lnTo>
                      <a:pt x="1812" y="375"/>
                    </a:lnTo>
                    <a:lnTo>
                      <a:pt x="1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39"/>
              <p:cNvSpPr/>
              <p:nvPr/>
            </p:nvSpPr>
            <p:spPr>
              <a:xfrm>
                <a:off x="7696705" y="2297615"/>
                <a:ext cx="38720" cy="53347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758" extrusionOk="0">
                    <a:moveTo>
                      <a:pt x="348" y="0"/>
                    </a:moveTo>
                    <a:lnTo>
                      <a:pt x="0" y="205"/>
                    </a:lnTo>
                    <a:lnTo>
                      <a:pt x="928" y="1758"/>
                    </a:lnTo>
                    <a:lnTo>
                      <a:pt x="1276" y="1544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9"/>
              <p:cNvSpPr/>
              <p:nvPr/>
            </p:nvSpPr>
            <p:spPr>
              <a:xfrm>
                <a:off x="7551591" y="2009026"/>
                <a:ext cx="109394" cy="157582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193" extrusionOk="0">
                    <a:moveTo>
                      <a:pt x="1526" y="0"/>
                    </a:moveTo>
                    <a:cubicBezTo>
                      <a:pt x="1017" y="563"/>
                      <a:pt x="509" y="1133"/>
                      <a:pt x="0" y="1695"/>
                    </a:cubicBezTo>
                    <a:cubicBezTo>
                      <a:pt x="116" y="2177"/>
                      <a:pt x="277" y="2561"/>
                      <a:pt x="437" y="2846"/>
                    </a:cubicBezTo>
                    <a:cubicBezTo>
                      <a:pt x="509" y="2980"/>
                      <a:pt x="589" y="3096"/>
                      <a:pt x="652" y="3194"/>
                    </a:cubicBezTo>
                    <a:cubicBezTo>
                      <a:pt x="696" y="3266"/>
                      <a:pt x="759" y="3337"/>
                      <a:pt x="830" y="3426"/>
                    </a:cubicBezTo>
                    <a:cubicBezTo>
                      <a:pt x="1071" y="3721"/>
                      <a:pt x="1446" y="4122"/>
                      <a:pt x="2070" y="4764"/>
                    </a:cubicBezTo>
                    <a:cubicBezTo>
                      <a:pt x="2240" y="4943"/>
                      <a:pt x="2382" y="5094"/>
                      <a:pt x="2489" y="5192"/>
                    </a:cubicBezTo>
                    <a:cubicBezTo>
                      <a:pt x="2864" y="4978"/>
                      <a:pt x="3239" y="4755"/>
                      <a:pt x="3604" y="4541"/>
                    </a:cubicBezTo>
                    <a:cubicBezTo>
                      <a:pt x="3488" y="4015"/>
                      <a:pt x="3319" y="3426"/>
                      <a:pt x="3078" y="2802"/>
                    </a:cubicBezTo>
                    <a:cubicBezTo>
                      <a:pt x="2614" y="1624"/>
                      <a:pt x="2034" y="696"/>
                      <a:pt x="1526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9"/>
              <p:cNvSpPr/>
              <p:nvPr/>
            </p:nvSpPr>
            <p:spPr>
              <a:xfrm>
                <a:off x="7564852" y="2079156"/>
                <a:ext cx="80171" cy="36384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199" extrusionOk="0">
                    <a:moveTo>
                      <a:pt x="1392" y="0"/>
                    </a:moveTo>
                    <a:cubicBezTo>
                      <a:pt x="1080" y="80"/>
                      <a:pt x="768" y="161"/>
                      <a:pt x="455" y="250"/>
                    </a:cubicBezTo>
                    <a:cubicBezTo>
                      <a:pt x="304" y="348"/>
                      <a:pt x="152" y="437"/>
                      <a:pt x="0" y="535"/>
                    </a:cubicBezTo>
                    <a:cubicBezTo>
                      <a:pt x="72" y="669"/>
                      <a:pt x="152" y="785"/>
                      <a:pt x="215" y="883"/>
                    </a:cubicBezTo>
                    <a:cubicBezTo>
                      <a:pt x="259" y="955"/>
                      <a:pt x="322" y="1026"/>
                      <a:pt x="393" y="1115"/>
                    </a:cubicBezTo>
                    <a:cubicBezTo>
                      <a:pt x="574" y="1174"/>
                      <a:pt x="755" y="1199"/>
                      <a:pt x="929" y="1199"/>
                    </a:cubicBezTo>
                    <a:cubicBezTo>
                      <a:pt x="1812" y="1199"/>
                      <a:pt x="2559" y="565"/>
                      <a:pt x="2641" y="491"/>
                    </a:cubicBezTo>
                    <a:cubicBezTo>
                      <a:pt x="2222" y="330"/>
                      <a:pt x="1803" y="161"/>
                      <a:pt x="1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9"/>
              <p:cNvSpPr/>
              <p:nvPr/>
            </p:nvSpPr>
            <p:spPr>
              <a:xfrm>
                <a:off x="7513416" y="1969243"/>
                <a:ext cx="133761" cy="133973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4415" extrusionOk="0">
                    <a:moveTo>
                      <a:pt x="1722" y="0"/>
                    </a:moveTo>
                    <a:cubicBezTo>
                      <a:pt x="1481" y="36"/>
                      <a:pt x="696" y="205"/>
                      <a:pt x="232" y="892"/>
                    </a:cubicBezTo>
                    <a:cubicBezTo>
                      <a:pt x="125" y="1053"/>
                      <a:pt x="45" y="1213"/>
                      <a:pt x="0" y="1365"/>
                    </a:cubicBezTo>
                    <a:cubicBezTo>
                      <a:pt x="90" y="1677"/>
                      <a:pt x="170" y="1998"/>
                      <a:pt x="250" y="2328"/>
                    </a:cubicBezTo>
                    <a:cubicBezTo>
                      <a:pt x="375" y="2828"/>
                      <a:pt x="500" y="3319"/>
                      <a:pt x="607" y="3809"/>
                    </a:cubicBezTo>
                    <a:cubicBezTo>
                      <a:pt x="786" y="3925"/>
                      <a:pt x="982" y="4032"/>
                      <a:pt x="1205" y="4122"/>
                    </a:cubicBezTo>
                    <a:cubicBezTo>
                      <a:pt x="1714" y="4338"/>
                      <a:pt x="2221" y="4414"/>
                      <a:pt x="2686" y="4414"/>
                    </a:cubicBezTo>
                    <a:cubicBezTo>
                      <a:pt x="3426" y="4414"/>
                      <a:pt x="4057" y="4221"/>
                      <a:pt x="4407" y="4095"/>
                    </a:cubicBezTo>
                    <a:cubicBezTo>
                      <a:pt x="3970" y="3221"/>
                      <a:pt x="3533" y="2346"/>
                      <a:pt x="3087" y="1472"/>
                    </a:cubicBezTo>
                    <a:cubicBezTo>
                      <a:pt x="2632" y="981"/>
                      <a:pt x="2177" y="491"/>
                      <a:pt x="17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9"/>
              <p:cNvSpPr/>
              <p:nvPr/>
            </p:nvSpPr>
            <p:spPr>
              <a:xfrm>
                <a:off x="7755970" y="1962476"/>
                <a:ext cx="28191" cy="18419"/>
              </a:xfrm>
              <a:custGeom>
                <a:avLst/>
                <a:gdLst/>
                <a:ahLst/>
                <a:cxnLst/>
                <a:rect l="l" t="t" r="r" b="b"/>
                <a:pathLst>
                  <a:path w="929" h="607" extrusionOk="0">
                    <a:moveTo>
                      <a:pt x="1" y="0"/>
                    </a:moveTo>
                    <a:cubicBezTo>
                      <a:pt x="81" y="196"/>
                      <a:pt x="170" y="402"/>
                      <a:pt x="259" y="607"/>
                    </a:cubicBezTo>
                    <a:lnTo>
                      <a:pt x="929" y="473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9"/>
              <p:cNvSpPr/>
              <p:nvPr/>
            </p:nvSpPr>
            <p:spPr>
              <a:xfrm>
                <a:off x="7605182" y="1854172"/>
                <a:ext cx="83965" cy="81507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686" extrusionOk="0">
                    <a:moveTo>
                      <a:pt x="616" y="1"/>
                    </a:moveTo>
                    <a:cubicBezTo>
                      <a:pt x="384" y="19"/>
                      <a:pt x="179" y="143"/>
                      <a:pt x="90" y="340"/>
                    </a:cubicBezTo>
                    <a:cubicBezTo>
                      <a:pt x="1" y="536"/>
                      <a:pt x="45" y="723"/>
                      <a:pt x="63" y="768"/>
                    </a:cubicBezTo>
                    <a:cubicBezTo>
                      <a:pt x="295" y="964"/>
                      <a:pt x="527" y="1151"/>
                      <a:pt x="759" y="1339"/>
                    </a:cubicBezTo>
                    <a:cubicBezTo>
                      <a:pt x="857" y="1419"/>
                      <a:pt x="946" y="1490"/>
                      <a:pt x="1044" y="1571"/>
                    </a:cubicBezTo>
                    <a:cubicBezTo>
                      <a:pt x="1499" y="1945"/>
                      <a:pt x="1954" y="2311"/>
                      <a:pt x="2418" y="2686"/>
                    </a:cubicBezTo>
                    <a:cubicBezTo>
                      <a:pt x="2534" y="2436"/>
                      <a:pt x="2650" y="2186"/>
                      <a:pt x="2766" y="1937"/>
                    </a:cubicBezTo>
                    <a:cubicBezTo>
                      <a:pt x="2499" y="1615"/>
                      <a:pt x="2186" y="1267"/>
                      <a:pt x="1794" y="920"/>
                    </a:cubicBezTo>
                    <a:cubicBezTo>
                      <a:pt x="1651" y="786"/>
                      <a:pt x="1499" y="652"/>
                      <a:pt x="1330" y="518"/>
                    </a:cubicBezTo>
                    <a:cubicBezTo>
                      <a:pt x="1089" y="331"/>
                      <a:pt x="848" y="152"/>
                      <a:pt x="616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9"/>
              <p:cNvSpPr/>
              <p:nvPr/>
            </p:nvSpPr>
            <p:spPr>
              <a:xfrm>
                <a:off x="7628214" y="1882059"/>
                <a:ext cx="31407" cy="1978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652" extrusionOk="0">
                    <a:moveTo>
                      <a:pt x="1035" y="1"/>
                    </a:moveTo>
                    <a:cubicBezTo>
                      <a:pt x="723" y="90"/>
                      <a:pt x="419" y="170"/>
                      <a:pt x="107" y="259"/>
                    </a:cubicBezTo>
                    <a:cubicBezTo>
                      <a:pt x="71" y="313"/>
                      <a:pt x="36" y="366"/>
                      <a:pt x="0" y="420"/>
                    </a:cubicBezTo>
                    <a:cubicBezTo>
                      <a:pt x="98" y="500"/>
                      <a:pt x="187" y="571"/>
                      <a:pt x="285" y="652"/>
                    </a:cubicBezTo>
                    <a:cubicBezTo>
                      <a:pt x="535" y="429"/>
                      <a:pt x="785" y="215"/>
                      <a:pt x="1035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9"/>
              <p:cNvSpPr/>
              <p:nvPr/>
            </p:nvSpPr>
            <p:spPr>
              <a:xfrm>
                <a:off x="7518302" y="1788655"/>
                <a:ext cx="112094" cy="25286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8333" extrusionOk="0">
                    <a:moveTo>
                      <a:pt x="2534" y="1"/>
                    </a:moveTo>
                    <a:cubicBezTo>
                      <a:pt x="2195" y="447"/>
                      <a:pt x="1856" y="902"/>
                      <a:pt x="1517" y="1348"/>
                    </a:cubicBezTo>
                    <a:cubicBezTo>
                      <a:pt x="1356" y="1526"/>
                      <a:pt x="1142" y="1812"/>
                      <a:pt x="1026" y="2204"/>
                    </a:cubicBezTo>
                    <a:cubicBezTo>
                      <a:pt x="821" y="2864"/>
                      <a:pt x="1044" y="3302"/>
                      <a:pt x="1044" y="4149"/>
                    </a:cubicBezTo>
                    <a:cubicBezTo>
                      <a:pt x="1044" y="4274"/>
                      <a:pt x="1044" y="4435"/>
                      <a:pt x="1026" y="4613"/>
                    </a:cubicBezTo>
                    <a:cubicBezTo>
                      <a:pt x="1008" y="4774"/>
                      <a:pt x="981" y="4952"/>
                      <a:pt x="937" y="5148"/>
                    </a:cubicBezTo>
                    <a:cubicBezTo>
                      <a:pt x="910" y="5291"/>
                      <a:pt x="865" y="5443"/>
                      <a:pt x="821" y="5603"/>
                    </a:cubicBezTo>
                    <a:cubicBezTo>
                      <a:pt x="544" y="6138"/>
                      <a:pt x="277" y="6665"/>
                      <a:pt x="0" y="7200"/>
                    </a:cubicBezTo>
                    <a:cubicBezTo>
                      <a:pt x="562" y="7575"/>
                      <a:pt x="1124" y="7958"/>
                      <a:pt x="1677" y="8333"/>
                    </a:cubicBezTo>
                    <a:cubicBezTo>
                      <a:pt x="1784" y="8235"/>
                      <a:pt x="1945" y="8074"/>
                      <a:pt x="2079" y="7851"/>
                    </a:cubicBezTo>
                    <a:cubicBezTo>
                      <a:pt x="2257" y="7557"/>
                      <a:pt x="2311" y="7307"/>
                      <a:pt x="2391" y="6995"/>
                    </a:cubicBezTo>
                    <a:cubicBezTo>
                      <a:pt x="2480" y="6611"/>
                      <a:pt x="2587" y="6228"/>
                      <a:pt x="2667" y="5835"/>
                    </a:cubicBezTo>
                    <a:cubicBezTo>
                      <a:pt x="2694" y="5692"/>
                      <a:pt x="2730" y="5523"/>
                      <a:pt x="2792" y="5327"/>
                    </a:cubicBezTo>
                    <a:cubicBezTo>
                      <a:pt x="2944" y="4854"/>
                      <a:pt x="3203" y="4238"/>
                      <a:pt x="3693" y="3426"/>
                    </a:cubicBezTo>
                    <a:lnTo>
                      <a:pt x="3069" y="1776"/>
                    </a:lnTo>
                    <a:cubicBezTo>
                      <a:pt x="3024" y="1705"/>
                      <a:pt x="2846" y="1437"/>
                      <a:pt x="2873" y="1062"/>
                    </a:cubicBezTo>
                    <a:cubicBezTo>
                      <a:pt x="2873" y="1009"/>
                      <a:pt x="2882" y="964"/>
                      <a:pt x="2890" y="920"/>
                    </a:cubicBezTo>
                    <a:cubicBezTo>
                      <a:pt x="2953" y="634"/>
                      <a:pt x="3114" y="456"/>
                      <a:pt x="3167" y="402"/>
                    </a:cubicBezTo>
                    <a:cubicBezTo>
                      <a:pt x="3078" y="349"/>
                      <a:pt x="2998" y="295"/>
                      <a:pt x="2917" y="242"/>
                    </a:cubicBezTo>
                    <a:cubicBezTo>
                      <a:pt x="2792" y="161"/>
                      <a:pt x="2659" y="81"/>
                      <a:pt x="2534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9"/>
              <p:cNvSpPr/>
              <p:nvPr/>
            </p:nvSpPr>
            <p:spPr>
              <a:xfrm>
                <a:off x="7590312" y="1883122"/>
                <a:ext cx="46033" cy="4123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359" extrusionOk="0">
                    <a:moveTo>
                      <a:pt x="758" y="0"/>
                    </a:moveTo>
                    <a:cubicBezTo>
                      <a:pt x="466" y="0"/>
                      <a:pt x="195" y="198"/>
                      <a:pt x="107" y="492"/>
                    </a:cubicBezTo>
                    <a:cubicBezTo>
                      <a:pt x="0" y="849"/>
                      <a:pt x="205" y="1232"/>
                      <a:pt x="571" y="1330"/>
                    </a:cubicBezTo>
                    <a:cubicBezTo>
                      <a:pt x="635" y="1350"/>
                      <a:pt x="700" y="1359"/>
                      <a:pt x="763" y="1359"/>
                    </a:cubicBezTo>
                    <a:cubicBezTo>
                      <a:pt x="1054" y="1359"/>
                      <a:pt x="1322" y="1168"/>
                      <a:pt x="1410" y="875"/>
                    </a:cubicBezTo>
                    <a:cubicBezTo>
                      <a:pt x="1517" y="510"/>
                      <a:pt x="1311" y="135"/>
                      <a:pt x="946" y="28"/>
                    </a:cubicBezTo>
                    <a:cubicBezTo>
                      <a:pt x="883" y="9"/>
                      <a:pt x="820" y="0"/>
                      <a:pt x="758" y="0"/>
                    </a:cubicBezTo>
                    <a:close/>
                  </a:path>
                </a:pathLst>
              </a:custGeom>
              <a:solidFill>
                <a:srgbClr val="E07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9"/>
              <p:cNvSpPr/>
              <p:nvPr/>
            </p:nvSpPr>
            <p:spPr>
              <a:xfrm>
                <a:off x="7600600" y="1795968"/>
                <a:ext cx="13837" cy="2033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205" y="1"/>
                    </a:moveTo>
                    <a:cubicBezTo>
                      <a:pt x="196" y="1"/>
                      <a:pt x="187" y="1"/>
                      <a:pt x="178" y="10"/>
                    </a:cubicBezTo>
                    <a:cubicBezTo>
                      <a:pt x="27" y="81"/>
                      <a:pt x="0" y="331"/>
                      <a:pt x="116" y="563"/>
                    </a:cubicBezTo>
                    <a:cubicBezTo>
                      <a:pt x="134" y="598"/>
                      <a:pt x="152" y="643"/>
                      <a:pt x="178" y="670"/>
                    </a:cubicBezTo>
                    <a:cubicBezTo>
                      <a:pt x="241" y="393"/>
                      <a:pt x="402" y="215"/>
                      <a:pt x="455" y="161"/>
                    </a:cubicBezTo>
                    <a:cubicBezTo>
                      <a:pt x="366" y="108"/>
                      <a:pt x="286" y="54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9"/>
              <p:cNvSpPr/>
              <p:nvPr/>
            </p:nvSpPr>
            <p:spPr>
              <a:xfrm>
                <a:off x="7573501" y="1724838"/>
                <a:ext cx="72039" cy="8226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711" extrusionOk="0">
                    <a:moveTo>
                      <a:pt x="1152" y="1"/>
                    </a:moveTo>
                    <a:cubicBezTo>
                      <a:pt x="836" y="1"/>
                      <a:pt x="514" y="112"/>
                      <a:pt x="322" y="373"/>
                    </a:cubicBezTo>
                    <a:cubicBezTo>
                      <a:pt x="1" y="828"/>
                      <a:pt x="215" y="1506"/>
                      <a:pt x="447" y="1729"/>
                    </a:cubicBezTo>
                    <a:cubicBezTo>
                      <a:pt x="483" y="1765"/>
                      <a:pt x="599" y="1854"/>
                      <a:pt x="697" y="2032"/>
                    </a:cubicBezTo>
                    <a:cubicBezTo>
                      <a:pt x="759" y="2148"/>
                      <a:pt x="795" y="2255"/>
                      <a:pt x="813" y="2327"/>
                    </a:cubicBezTo>
                    <a:cubicBezTo>
                      <a:pt x="1027" y="2452"/>
                      <a:pt x="1223" y="2541"/>
                      <a:pt x="1375" y="2603"/>
                    </a:cubicBezTo>
                    <a:cubicBezTo>
                      <a:pt x="1410" y="2621"/>
                      <a:pt x="1625" y="2710"/>
                      <a:pt x="1865" y="2710"/>
                    </a:cubicBezTo>
                    <a:cubicBezTo>
                      <a:pt x="1928" y="2710"/>
                      <a:pt x="1999" y="2701"/>
                      <a:pt x="2053" y="2657"/>
                    </a:cubicBezTo>
                    <a:cubicBezTo>
                      <a:pt x="2124" y="2586"/>
                      <a:pt x="2106" y="2487"/>
                      <a:pt x="2106" y="2478"/>
                    </a:cubicBezTo>
                    <a:cubicBezTo>
                      <a:pt x="2115" y="2461"/>
                      <a:pt x="2124" y="2452"/>
                      <a:pt x="2133" y="2443"/>
                    </a:cubicBezTo>
                    <a:cubicBezTo>
                      <a:pt x="2136" y="2441"/>
                      <a:pt x="2139" y="2441"/>
                      <a:pt x="2142" y="2441"/>
                    </a:cubicBezTo>
                    <a:cubicBezTo>
                      <a:pt x="2154" y="2441"/>
                      <a:pt x="2169" y="2449"/>
                      <a:pt x="2187" y="2449"/>
                    </a:cubicBezTo>
                    <a:cubicBezTo>
                      <a:pt x="2195" y="2449"/>
                      <a:pt x="2204" y="2447"/>
                      <a:pt x="2213" y="2443"/>
                    </a:cubicBezTo>
                    <a:cubicBezTo>
                      <a:pt x="2240" y="2425"/>
                      <a:pt x="2276" y="2389"/>
                      <a:pt x="2267" y="2354"/>
                    </a:cubicBezTo>
                    <a:cubicBezTo>
                      <a:pt x="2258" y="2336"/>
                      <a:pt x="2240" y="2318"/>
                      <a:pt x="2231" y="2318"/>
                    </a:cubicBezTo>
                    <a:cubicBezTo>
                      <a:pt x="2240" y="2318"/>
                      <a:pt x="2303" y="2300"/>
                      <a:pt x="2329" y="2238"/>
                    </a:cubicBezTo>
                    <a:cubicBezTo>
                      <a:pt x="2338" y="2211"/>
                      <a:pt x="2338" y="2193"/>
                      <a:pt x="2329" y="2175"/>
                    </a:cubicBezTo>
                    <a:cubicBezTo>
                      <a:pt x="2312" y="2148"/>
                      <a:pt x="2294" y="2122"/>
                      <a:pt x="2285" y="2086"/>
                    </a:cubicBezTo>
                    <a:cubicBezTo>
                      <a:pt x="2196" y="1863"/>
                      <a:pt x="2222" y="1631"/>
                      <a:pt x="2267" y="1542"/>
                    </a:cubicBezTo>
                    <a:cubicBezTo>
                      <a:pt x="2267" y="1533"/>
                      <a:pt x="2294" y="1488"/>
                      <a:pt x="2312" y="1435"/>
                    </a:cubicBezTo>
                    <a:cubicBezTo>
                      <a:pt x="2320" y="1408"/>
                      <a:pt x="2329" y="1390"/>
                      <a:pt x="2329" y="1363"/>
                    </a:cubicBezTo>
                    <a:cubicBezTo>
                      <a:pt x="2374" y="1203"/>
                      <a:pt x="2356" y="1069"/>
                      <a:pt x="2338" y="989"/>
                    </a:cubicBezTo>
                    <a:cubicBezTo>
                      <a:pt x="2312" y="792"/>
                      <a:pt x="2231" y="641"/>
                      <a:pt x="2169" y="552"/>
                    </a:cubicBezTo>
                    <a:cubicBezTo>
                      <a:pt x="2097" y="436"/>
                      <a:pt x="1964" y="257"/>
                      <a:pt x="1741" y="141"/>
                    </a:cubicBezTo>
                    <a:cubicBezTo>
                      <a:pt x="1575" y="51"/>
                      <a:pt x="1365" y="1"/>
                      <a:pt x="1152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9"/>
              <p:cNvSpPr/>
              <p:nvPr/>
            </p:nvSpPr>
            <p:spPr>
              <a:xfrm>
                <a:off x="7639564" y="1772147"/>
                <a:ext cx="8163" cy="1493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92" extrusionOk="0">
                    <a:moveTo>
                      <a:pt x="63" y="1"/>
                    </a:moveTo>
                    <a:cubicBezTo>
                      <a:pt x="45" y="81"/>
                      <a:pt x="19" y="161"/>
                      <a:pt x="1" y="241"/>
                    </a:cubicBezTo>
                    <a:cubicBezTo>
                      <a:pt x="19" y="322"/>
                      <a:pt x="36" y="411"/>
                      <a:pt x="45" y="491"/>
                    </a:cubicBezTo>
                    <a:cubicBezTo>
                      <a:pt x="63" y="473"/>
                      <a:pt x="90" y="464"/>
                      <a:pt x="117" y="456"/>
                    </a:cubicBezTo>
                    <a:cubicBezTo>
                      <a:pt x="135" y="451"/>
                      <a:pt x="148" y="451"/>
                      <a:pt x="160" y="451"/>
                    </a:cubicBezTo>
                    <a:cubicBezTo>
                      <a:pt x="172" y="451"/>
                      <a:pt x="184" y="451"/>
                      <a:pt x="197" y="447"/>
                    </a:cubicBezTo>
                    <a:cubicBezTo>
                      <a:pt x="206" y="438"/>
                      <a:pt x="233" y="429"/>
                      <a:pt x="250" y="402"/>
                    </a:cubicBezTo>
                    <a:cubicBezTo>
                      <a:pt x="250" y="393"/>
                      <a:pt x="268" y="366"/>
                      <a:pt x="268" y="322"/>
                    </a:cubicBezTo>
                    <a:cubicBezTo>
                      <a:pt x="259" y="277"/>
                      <a:pt x="215" y="250"/>
                      <a:pt x="206" y="241"/>
                    </a:cubicBezTo>
                    <a:cubicBezTo>
                      <a:pt x="170" y="215"/>
                      <a:pt x="117" y="152"/>
                      <a:pt x="63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9"/>
              <p:cNvSpPr/>
              <p:nvPr/>
            </p:nvSpPr>
            <p:spPr>
              <a:xfrm>
                <a:off x="7628730" y="1766320"/>
                <a:ext cx="12502" cy="5037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66" extrusionOk="0">
                    <a:moveTo>
                      <a:pt x="285" y="1"/>
                    </a:moveTo>
                    <a:cubicBezTo>
                      <a:pt x="257" y="1"/>
                      <a:pt x="224" y="4"/>
                      <a:pt x="188" y="14"/>
                    </a:cubicBezTo>
                    <a:cubicBezTo>
                      <a:pt x="90" y="41"/>
                      <a:pt x="28" y="112"/>
                      <a:pt x="10" y="139"/>
                    </a:cubicBezTo>
                    <a:cubicBezTo>
                      <a:pt x="1" y="148"/>
                      <a:pt x="1" y="157"/>
                      <a:pt x="10" y="166"/>
                    </a:cubicBezTo>
                    <a:lnTo>
                      <a:pt x="28" y="166"/>
                    </a:lnTo>
                    <a:cubicBezTo>
                      <a:pt x="28" y="166"/>
                      <a:pt x="37" y="166"/>
                      <a:pt x="37" y="157"/>
                    </a:cubicBezTo>
                    <a:cubicBezTo>
                      <a:pt x="54" y="139"/>
                      <a:pt x="108" y="77"/>
                      <a:pt x="197" y="50"/>
                    </a:cubicBezTo>
                    <a:cubicBezTo>
                      <a:pt x="230" y="40"/>
                      <a:pt x="259" y="36"/>
                      <a:pt x="285" y="36"/>
                    </a:cubicBezTo>
                    <a:cubicBezTo>
                      <a:pt x="329" y="36"/>
                      <a:pt x="362" y="48"/>
                      <a:pt x="384" y="59"/>
                    </a:cubicBezTo>
                    <a:cubicBezTo>
                      <a:pt x="393" y="59"/>
                      <a:pt x="402" y="59"/>
                      <a:pt x="411" y="50"/>
                    </a:cubicBezTo>
                    <a:cubicBezTo>
                      <a:pt x="411" y="41"/>
                      <a:pt x="411" y="32"/>
                      <a:pt x="393" y="23"/>
                    </a:cubicBezTo>
                    <a:cubicBezTo>
                      <a:pt x="371" y="12"/>
                      <a:pt x="334" y="1"/>
                      <a:pt x="285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9"/>
              <p:cNvSpPr/>
              <p:nvPr/>
            </p:nvSpPr>
            <p:spPr>
              <a:xfrm>
                <a:off x="7634981" y="1766472"/>
                <a:ext cx="5159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42" extrusionOk="0">
                    <a:moveTo>
                      <a:pt x="89" y="0"/>
                    </a:moveTo>
                    <a:cubicBezTo>
                      <a:pt x="45" y="0"/>
                      <a:pt x="9" y="45"/>
                      <a:pt x="0" y="116"/>
                    </a:cubicBezTo>
                    <a:cubicBezTo>
                      <a:pt x="0" y="179"/>
                      <a:pt x="27" y="232"/>
                      <a:pt x="71" y="241"/>
                    </a:cubicBezTo>
                    <a:cubicBezTo>
                      <a:pt x="116" y="241"/>
                      <a:pt x="161" y="188"/>
                      <a:pt x="161" y="125"/>
                    </a:cubicBezTo>
                    <a:cubicBezTo>
                      <a:pt x="170" y="63"/>
                      <a:pt x="134" y="0"/>
                      <a:pt x="89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9"/>
              <p:cNvSpPr/>
              <p:nvPr/>
            </p:nvSpPr>
            <p:spPr>
              <a:xfrm>
                <a:off x="7630642" y="1790172"/>
                <a:ext cx="9225" cy="5007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65" extrusionOk="0">
                    <a:moveTo>
                      <a:pt x="17" y="1"/>
                    </a:moveTo>
                    <a:cubicBezTo>
                      <a:pt x="14" y="1"/>
                      <a:pt x="12" y="2"/>
                      <a:pt x="9" y="4"/>
                    </a:cubicBezTo>
                    <a:cubicBezTo>
                      <a:pt x="0" y="13"/>
                      <a:pt x="0" y="22"/>
                      <a:pt x="0" y="31"/>
                    </a:cubicBezTo>
                    <a:cubicBezTo>
                      <a:pt x="27" y="67"/>
                      <a:pt x="90" y="138"/>
                      <a:pt x="188" y="165"/>
                    </a:cubicBezTo>
                    <a:lnTo>
                      <a:pt x="286" y="165"/>
                    </a:lnTo>
                    <a:cubicBezTo>
                      <a:pt x="304" y="165"/>
                      <a:pt x="304" y="156"/>
                      <a:pt x="304" y="147"/>
                    </a:cubicBezTo>
                    <a:cubicBezTo>
                      <a:pt x="304" y="138"/>
                      <a:pt x="295" y="129"/>
                      <a:pt x="286" y="129"/>
                    </a:cubicBezTo>
                    <a:lnTo>
                      <a:pt x="197" y="129"/>
                    </a:lnTo>
                    <a:cubicBezTo>
                      <a:pt x="107" y="102"/>
                      <a:pt x="54" y="40"/>
                      <a:pt x="36" y="13"/>
                    </a:cubicBezTo>
                    <a:cubicBezTo>
                      <a:pt x="30" y="7"/>
                      <a:pt x="23" y="1"/>
                      <a:pt x="17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9"/>
              <p:cNvSpPr/>
              <p:nvPr/>
            </p:nvSpPr>
            <p:spPr>
              <a:xfrm>
                <a:off x="7637955" y="1790172"/>
                <a:ext cx="6524" cy="5098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68" extrusionOk="0">
                    <a:moveTo>
                      <a:pt x="174" y="0"/>
                    </a:moveTo>
                    <a:cubicBezTo>
                      <a:pt x="147" y="0"/>
                      <a:pt x="108" y="39"/>
                      <a:pt x="63" y="85"/>
                    </a:cubicBezTo>
                    <a:cubicBezTo>
                      <a:pt x="36" y="111"/>
                      <a:pt x="9" y="138"/>
                      <a:pt x="0" y="147"/>
                    </a:cubicBezTo>
                    <a:cubicBezTo>
                      <a:pt x="15" y="154"/>
                      <a:pt x="47" y="167"/>
                      <a:pt x="82" y="167"/>
                    </a:cubicBezTo>
                    <a:cubicBezTo>
                      <a:pt x="90" y="167"/>
                      <a:pt x="99" y="167"/>
                      <a:pt x="107" y="165"/>
                    </a:cubicBezTo>
                    <a:cubicBezTo>
                      <a:pt x="116" y="165"/>
                      <a:pt x="196" y="138"/>
                      <a:pt x="214" y="67"/>
                    </a:cubicBezTo>
                    <a:cubicBezTo>
                      <a:pt x="214" y="49"/>
                      <a:pt x="214" y="13"/>
                      <a:pt x="188" y="4"/>
                    </a:cubicBezTo>
                    <a:cubicBezTo>
                      <a:pt x="183" y="2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rgbClr val="D82E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9"/>
              <p:cNvSpPr/>
              <p:nvPr/>
            </p:nvSpPr>
            <p:spPr>
              <a:xfrm>
                <a:off x="7638744" y="1757793"/>
                <a:ext cx="2761" cy="4097"/>
              </a:xfrm>
              <a:custGeom>
                <a:avLst/>
                <a:gdLst/>
                <a:ahLst/>
                <a:cxnLst/>
                <a:rect l="l" t="t" r="r" b="b"/>
                <a:pathLst>
                  <a:path w="91" h="135" extrusionOk="0">
                    <a:moveTo>
                      <a:pt x="1" y="1"/>
                    </a:moveTo>
                    <a:lnTo>
                      <a:pt x="72" y="135"/>
                    </a:lnTo>
                    <a:cubicBezTo>
                      <a:pt x="81" y="126"/>
                      <a:pt x="90" y="90"/>
                      <a:pt x="72" y="54"/>
                    </a:cubicBezTo>
                    <a:cubicBezTo>
                      <a:pt x="54" y="19"/>
                      <a:pt x="10" y="1"/>
                      <a:pt x="1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9"/>
              <p:cNvSpPr/>
              <p:nvPr/>
            </p:nvSpPr>
            <p:spPr>
              <a:xfrm>
                <a:off x="7624694" y="1757277"/>
                <a:ext cx="15719" cy="446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47" extrusionOk="0">
                    <a:moveTo>
                      <a:pt x="299" y="1"/>
                    </a:moveTo>
                    <a:cubicBezTo>
                      <a:pt x="210" y="1"/>
                      <a:pt x="104" y="20"/>
                      <a:pt x="36" y="98"/>
                    </a:cubicBezTo>
                    <a:cubicBezTo>
                      <a:pt x="18" y="107"/>
                      <a:pt x="9" y="125"/>
                      <a:pt x="0" y="143"/>
                    </a:cubicBezTo>
                    <a:cubicBezTo>
                      <a:pt x="54" y="125"/>
                      <a:pt x="134" y="107"/>
                      <a:pt x="241" y="107"/>
                    </a:cubicBezTo>
                    <a:cubicBezTo>
                      <a:pt x="353" y="114"/>
                      <a:pt x="458" y="147"/>
                      <a:pt x="495" y="147"/>
                    </a:cubicBezTo>
                    <a:cubicBezTo>
                      <a:pt x="502" y="147"/>
                      <a:pt x="507" y="146"/>
                      <a:pt x="509" y="143"/>
                    </a:cubicBezTo>
                    <a:cubicBezTo>
                      <a:pt x="517" y="134"/>
                      <a:pt x="509" y="125"/>
                      <a:pt x="482" y="80"/>
                    </a:cubicBezTo>
                    <a:cubicBezTo>
                      <a:pt x="473" y="53"/>
                      <a:pt x="464" y="36"/>
                      <a:pt x="455" y="18"/>
                    </a:cubicBezTo>
                    <a:cubicBezTo>
                      <a:pt x="435" y="14"/>
                      <a:pt x="373" y="1"/>
                      <a:pt x="299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9"/>
              <p:cNvSpPr/>
              <p:nvPr/>
            </p:nvSpPr>
            <p:spPr>
              <a:xfrm>
                <a:off x="7634981" y="1797607"/>
                <a:ext cx="3520" cy="1912"/>
              </a:xfrm>
              <a:custGeom>
                <a:avLst/>
                <a:gdLst/>
                <a:ahLst/>
                <a:cxnLst/>
                <a:rect l="l" t="t" r="r" b="b"/>
                <a:pathLst>
                  <a:path w="116" h="63" extrusionOk="0">
                    <a:moveTo>
                      <a:pt x="27" y="0"/>
                    </a:moveTo>
                    <a:cubicBezTo>
                      <a:pt x="18" y="0"/>
                      <a:pt x="9" y="9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18" y="36"/>
                      <a:pt x="89" y="54"/>
                      <a:pt x="98" y="63"/>
                    </a:cubicBezTo>
                    <a:cubicBezTo>
                      <a:pt x="107" y="63"/>
                      <a:pt x="116" y="54"/>
                      <a:pt x="116" y="45"/>
                    </a:cubicBezTo>
                    <a:cubicBezTo>
                      <a:pt x="116" y="36"/>
                      <a:pt x="116" y="27"/>
                      <a:pt x="98" y="18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9"/>
              <p:cNvSpPr/>
              <p:nvPr/>
            </p:nvSpPr>
            <p:spPr>
              <a:xfrm>
                <a:off x="7431118" y="1803828"/>
                <a:ext cx="66880" cy="104508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444" extrusionOk="0">
                    <a:moveTo>
                      <a:pt x="277" y="0"/>
                    </a:moveTo>
                    <a:cubicBezTo>
                      <a:pt x="188" y="45"/>
                      <a:pt x="99" y="98"/>
                      <a:pt x="0" y="152"/>
                    </a:cubicBezTo>
                    <a:cubicBezTo>
                      <a:pt x="241" y="1472"/>
                      <a:pt x="759" y="2391"/>
                      <a:pt x="1071" y="2703"/>
                    </a:cubicBezTo>
                    <a:cubicBezTo>
                      <a:pt x="1330" y="2971"/>
                      <a:pt x="1669" y="3203"/>
                      <a:pt x="1669" y="3203"/>
                    </a:cubicBezTo>
                    <a:cubicBezTo>
                      <a:pt x="1820" y="3310"/>
                      <a:pt x="1954" y="3390"/>
                      <a:pt x="2052" y="3444"/>
                    </a:cubicBezTo>
                    <a:lnTo>
                      <a:pt x="2204" y="2846"/>
                    </a:lnTo>
                    <a:cubicBezTo>
                      <a:pt x="2106" y="2605"/>
                      <a:pt x="2008" y="2427"/>
                      <a:pt x="1945" y="2329"/>
                    </a:cubicBezTo>
                    <a:cubicBezTo>
                      <a:pt x="1446" y="1463"/>
                      <a:pt x="919" y="1249"/>
                      <a:pt x="464" y="402"/>
                    </a:cubicBezTo>
                    <a:cubicBezTo>
                      <a:pt x="375" y="223"/>
                      <a:pt x="313" y="72"/>
                      <a:pt x="277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9"/>
              <p:cNvSpPr/>
              <p:nvPr/>
            </p:nvSpPr>
            <p:spPr>
              <a:xfrm>
                <a:off x="7676373" y="1912102"/>
                <a:ext cx="97772" cy="70977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2339" extrusionOk="0">
                    <a:moveTo>
                      <a:pt x="393" y="1"/>
                    </a:moveTo>
                    <a:cubicBezTo>
                      <a:pt x="260" y="242"/>
                      <a:pt x="135" y="491"/>
                      <a:pt x="1" y="732"/>
                    </a:cubicBezTo>
                    <a:cubicBezTo>
                      <a:pt x="206" y="902"/>
                      <a:pt x="376" y="1009"/>
                      <a:pt x="483" y="1071"/>
                    </a:cubicBezTo>
                    <a:cubicBezTo>
                      <a:pt x="1321" y="1598"/>
                      <a:pt x="1892" y="1535"/>
                      <a:pt x="2695" y="2070"/>
                    </a:cubicBezTo>
                    <a:cubicBezTo>
                      <a:pt x="2856" y="2177"/>
                      <a:pt x="2981" y="2285"/>
                      <a:pt x="3052" y="2338"/>
                    </a:cubicBezTo>
                    <a:cubicBezTo>
                      <a:pt x="3105" y="2249"/>
                      <a:pt x="3159" y="2160"/>
                      <a:pt x="3221" y="2070"/>
                    </a:cubicBezTo>
                    <a:cubicBezTo>
                      <a:pt x="2740" y="1508"/>
                      <a:pt x="2044" y="839"/>
                      <a:pt x="1071" y="322"/>
                    </a:cubicBezTo>
                    <a:cubicBezTo>
                      <a:pt x="840" y="197"/>
                      <a:pt x="608" y="90"/>
                      <a:pt x="393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9"/>
              <p:cNvSpPr/>
              <p:nvPr/>
            </p:nvSpPr>
            <p:spPr>
              <a:xfrm>
                <a:off x="7766804" y="1969455"/>
                <a:ext cx="49311" cy="5016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653" extrusionOk="0">
                    <a:moveTo>
                      <a:pt x="1326" y="0"/>
                    </a:moveTo>
                    <a:cubicBezTo>
                      <a:pt x="1275" y="0"/>
                      <a:pt x="1223" y="23"/>
                      <a:pt x="1151" y="56"/>
                    </a:cubicBezTo>
                    <a:cubicBezTo>
                      <a:pt x="1071" y="91"/>
                      <a:pt x="964" y="145"/>
                      <a:pt x="812" y="189"/>
                    </a:cubicBezTo>
                    <a:cubicBezTo>
                      <a:pt x="652" y="234"/>
                      <a:pt x="482" y="270"/>
                      <a:pt x="313" y="287"/>
                    </a:cubicBezTo>
                    <a:cubicBezTo>
                      <a:pt x="304" y="287"/>
                      <a:pt x="295" y="296"/>
                      <a:pt x="295" y="305"/>
                    </a:cubicBezTo>
                    <a:cubicBezTo>
                      <a:pt x="295" y="314"/>
                      <a:pt x="304" y="323"/>
                      <a:pt x="313" y="323"/>
                    </a:cubicBezTo>
                    <a:cubicBezTo>
                      <a:pt x="491" y="305"/>
                      <a:pt x="661" y="270"/>
                      <a:pt x="821" y="225"/>
                    </a:cubicBezTo>
                    <a:cubicBezTo>
                      <a:pt x="982" y="172"/>
                      <a:pt x="1089" y="127"/>
                      <a:pt x="1160" y="91"/>
                    </a:cubicBezTo>
                    <a:cubicBezTo>
                      <a:pt x="1238" y="59"/>
                      <a:pt x="1283" y="36"/>
                      <a:pt x="1322" y="36"/>
                    </a:cubicBezTo>
                    <a:cubicBezTo>
                      <a:pt x="1337" y="36"/>
                      <a:pt x="1351" y="39"/>
                      <a:pt x="1366" y="47"/>
                    </a:cubicBezTo>
                    <a:cubicBezTo>
                      <a:pt x="1428" y="64"/>
                      <a:pt x="1481" y="136"/>
                      <a:pt x="1517" y="243"/>
                    </a:cubicBezTo>
                    <a:cubicBezTo>
                      <a:pt x="1597" y="475"/>
                      <a:pt x="1580" y="850"/>
                      <a:pt x="1419" y="1126"/>
                    </a:cubicBezTo>
                    <a:cubicBezTo>
                      <a:pt x="1226" y="1434"/>
                      <a:pt x="832" y="1615"/>
                      <a:pt x="375" y="1615"/>
                    </a:cubicBezTo>
                    <a:cubicBezTo>
                      <a:pt x="262" y="1615"/>
                      <a:pt x="146" y="1604"/>
                      <a:pt x="27" y="1581"/>
                    </a:cubicBezTo>
                    <a:cubicBezTo>
                      <a:pt x="18" y="1581"/>
                      <a:pt x="10" y="1590"/>
                      <a:pt x="1" y="1599"/>
                    </a:cubicBezTo>
                    <a:cubicBezTo>
                      <a:pt x="1" y="1608"/>
                      <a:pt x="10" y="1617"/>
                      <a:pt x="18" y="1617"/>
                    </a:cubicBezTo>
                    <a:cubicBezTo>
                      <a:pt x="134" y="1643"/>
                      <a:pt x="259" y="1652"/>
                      <a:pt x="375" y="1652"/>
                    </a:cubicBezTo>
                    <a:cubicBezTo>
                      <a:pt x="839" y="1652"/>
                      <a:pt x="1250" y="1465"/>
                      <a:pt x="1446" y="1144"/>
                    </a:cubicBezTo>
                    <a:cubicBezTo>
                      <a:pt x="1624" y="850"/>
                      <a:pt x="1624" y="466"/>
                      <a:pt x="1553" y="234"/>
                    </a:cubicBezTo>
                    <a:cubicBezTo>
                      <a:pt x="1517" y="118"/>
                      <a:pt x="1455" y="38"/>
                      <a:pt x="1383" y="11"/>
                    </a:cubicBezTo>
                    <a:cubicBezTo>
                      <a:pt x="1364" y="4"/>
                      <a:pt x="1345" y="0"/>
                      <a:pt x="1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9"/>
              <p:cNvSpPr/>
              <p:nvPr/>
            </p:nvSpPr>
            <p:spPr>
              <a:xfrm>
                <a:off x="7750569" y="2065439"/>
                <a:ext cx="344355" cy="317105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0450" extrusionOk="0">
                    <a:moveTo>
                      <a:pt x="5688" y="653"/>
                    </a:moveTo>
                    <a:cubicBezTo>
                      <a:pt x="7831" y="653"/>
                      <a:pt x="9753" y="2181"/>
                      <a:pt x="10170" y="4368"/>
                    </a:cubicBezTo>
                    <a:cubicBezTo>
                      <a:pt x="10643" y="6839"/>
                      <a:pt x="9020" y="9239"/>
                      <a:pt x="6539" y="9721"/>
                    </a:cubicBezTo>
                    <a:cubicBezTo>
                      <a:pt x="6251" y="9776"/>
                      <a:pt x="5963" y="9802"/>
                      <a:pt x="5680" y="9802"/>
                    </a:cubicBezTo>
                    <a:cubicBezTo>
                      <a:pt x="3527" y="9802"/>
                      <a:pt x="1605" y="8274"/>
                      <a:pt x="1187" y="6090"/>
                    </a:cubicBezTo>
                    <a:cubicBezTo>
                      <a:pt x="714" y="3610"/>
                      <a:pt x="2338" y="1210"/>
                      <a:pt x="4818" y="737"/>
                    </a:cubicBezTo>
                    <a:cubicBezTo>
                      <a:pt x="5110" y="681"/>
                      <a:pt x="5401" y="653"/>
                      <a:pt x="5688" y="653"/>
                    </a:cubicBezTo>
                    <a:close/>
                    <a:moveTo>
                      <a:pt x="5679" y="1"/>
                    </a:moveTo>
                    <a:cubicBezTo>
                      <a:pt x="5354" y="1"/>
                      <a:pt x="5024" y="31"/>
                      <a:pt x="4693" y="95"/>
                    </a:cubicBezTo>
                    <a:cubicBezTo>
                      <a:pt x="1865" y="639"/>
                      <a:pt x="0" y="3378"/>
                      <a:pt x="545" y="6215"/>
                    </a:cubicBezTo>
                    <a:cubicBezTo>
                      <a:pt x="1025" y="8711"/>
                      <a:pt x="3221" y="10449"/>
                      <a:pt x="5674" y="10449"/>
                    </a:cubicBezTo>
                    <a:cubicBezTo>
                      <a:pt x="6001" y="10449"/>
                      <a:pt x="6332" y="10418"/>
                      <a:pt x="6664" y="10354"/>
                    </a:cubicBezTo>
                    <a:cubicBezTo>
                      <a:pt x="9492" y="9810"/>
                      <a:pt x="11348" y="7071"/>
                      <a:pt x="10804" y="4243"/>
                    </a:cubicBezTo>
                    <a:cubicBezTo>
                      <a:pt x="10331" y="1747"/>
                      <a:pt x="8134" y="1"/>
                      <a:pt x="5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9"/>
              <p:cNvSpPr/>
              <p:nvPr/>
            </p:nvSpPr>
            <p:spPr>
              <a:xfrm>
                <a:off x="7326092" y="2146918"/>
                <a:ext cx="344355" cy="317105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0450" extrusionOk="0">
                    <a:moveTo>
                      <a:pt x="5681" y="653"/>
                    </a:moveTo>
                    <a:cubicBezTo>
                      <a:pt x="7829" y="653"/>
                      <a:pt x="9744" y="2181"/>
                      <a:pt x="10161" y="4369"/>
                    </a:cubicBezTo>
                    <a:cubicBezTo>
                      <a:pt x="10643" y="6840"/>
                      <a:pt x="9010" y="9239"/>
                      <a:pt x="6539" y="9721"/>
                    </a:cubicBezTo>
                    <a:cubicBezTo>
                      <a:pt x="6250" y="9776"/>
                      <a:pt x="5961" y="9803"/>
                      <a:pt x="5676" y="9803"/>
                    </a:cubicBezTo>
                    <a:cubicBezTo>
                      <a:pt x="3525" y="9803"/>
                      <a:pt x="1603" y="8281"/>
                      <a:pt x="1178" y="6090"/>
                    </a:cubicBezTo>
                    <a:cubicBezTo>
                      <a:pt x="705" y="3610"/>
                      <a:pt x="2337" y="1211"/>
                      <a:pt x="4809" y="738"/>
                    </a:cubicBezTo>
                    <a:cubicBezTo>
                      <a:pt x="5101" y="681"/>
                      <a:pt x="5393" y="653"/>
                      <a:pt x="5681" y="653"/>
                    </a:cubicBezTo>
                    <a:close/>
                    <a:moveTo>
                      <a:pt x="5679" y="1"/>
                    </a:moveTo>
                    <a:cubicBezTo>
                      <a:pt x="5354" y="1"/>
                      <a:pt x="5024" y="32"/>
                      <a:pt x="4693" y="95"/>
                    </a:cubicBezTo>
                    <a:cubicBezTo>
                      <a:pt x="1856" y="640"/>
                      <a:pt x="0" y="3387"/>
                      <a:pt x="544" y="6215"/>
                    </a:cubicBezTo>
                    <a:cubicBezTo>
                      <a:pt x="1025" y="8711"/>
                      <a:pt x="3214" y="10449"/>
                      <a:pt x="5666" y="10449"/>
                    </a:cubicBezTo>
                    <a:cubicBezTo>
                      <a:pt x="5992" y="10449"/>
                      <a:pt x="6323" y="10418"/>
                      <a:pt x="6655" y="10355"/>
                    </a:cubicBezTo>
                    <a:cubicBezTo>
                      <a:pt x="9483" y="9810"/>
                      <a:pt x="11348" y="7072"/>
                      <a:pt x="10804" y="4244"/>
                    </a:cubicBezTo>
                    <a:cubicBezTo>
                      <a:pt x="10323" y="1747"/>
                      <a:pt x="8132" y="1"/>
                      <a:pt x="5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9"/>
              <p:cNvSpPr/>
              <p:nvPr/>
            </p:nvSpPr>
            <p:spPr>
              <a:xfrm>
                <a:off x="7755151" y="1999832"/>
                <a:ext cx="171662" cy="227132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7485" extrusionOk="0">
                    <a:moveTo>
                      <a:pt x="269" y="0"/>
                    </a:moveTo>
                    <a:lnTo>
                      <a:pt x="1" y="196"/>
                    </a:lnTo>
                    <a:lnTo>
                      <a:pt x="5398" y="7485"/>
                    </a:lnTo>
                    <a:lnTo>
                      <a:pt x="5657" y="7289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9"/>
              <p:cNvSpPr/>
              <p:nvPr/>
            </p:nvSpPr>
            <p:spPr>
              <a:xfrm>
                <a:off x="7670698" y="2061555"/>
                <a:ext cx="144048" cy="233383"/>
              </a:xfrm>
              <a:custGeom>
                <a:avLst/>
                <a:gdLst/>
                <a:ahLst/>
                <a:cxnLst/>
                <a:rect l="l" t="t" r="r" b="b"/>
                <a:pathLst>
                  <a:path w="4747" h="7691" extrusionOk="0">
                    <a:moveTo>
                      <a:pt x="4185" y="0"/>
                    </a:moveTo>
                    <a:lnTo>
                      <a:pt x="1" y="7369"/>
                    </a:lnTo>
                    <a:lnTo>
                      <a:pt x="563" y="7690"/>
                    </a:lnTo>
                    <a:lnTo>
                      <a:pt x="4747" y="321"/>
                    </a:lnTo>
                    <a:lnTo>
                      <a:pt x="41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9"/>
              <p:cNvSpPr/>
              <p:nvPr/>
            </p:nvSpPr>
            <p:spPr>
              <a:xfrm>
                <a:off x="7576778" y="2056396"/>
                <a:ext cx="226586" cy="53104"/>
              </a:xfrm>
              <a:custGeom>
                <a:avLst/>
                <a:gdLst/>
                <a:ahLst/>
                <a:cxnLst/>
                <a:rect l="l" t="t" r="r" b="b"/>
                <a:pathLst>
                  <a:path w="7467" h="1750" extrusionOk="0">
                    <a:moveTo>
                      <a:pt x="7413" y="1"/>
                    </a:moveTo>
                    <a:lnTo>
                      <a:pt x="0" y="1428"/>
                    </a:lnTo>
                    <a:lnTo>
                      <a:pt x="62" y="1749"/>
                    </a:lnTo>
                    <a:lnTo>
                      <a:pt x="7467" y="322"/>
                    </a:lnTo>
                    <a:lnTo>
                      <a:pt x="74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9"/>
              <p:cNvSpPr/>
              <p:nvPr/>
            </p:nvSpPr>
            <p:spPr>
              <a:xfrm>
                <a:off x="7493661" y="2101885"/>
                <a:ext cx="92886" cy="205496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6772" extrusionOk="0">
                    <a:moveTo>
                      <a:pt x="2757" y="0"/>
                    </a:moveTo>
                    <a:lnTo>
                      <a:pt x="0" y="6647"/>
                    </a:lnTo>
                    <a:lnTo>
                      <a:pt x="304" y="6771"/>
                    </a:lnTo>
                    <a:lnTo>
                      <a:pt x="3060" y="125"/>
                    </a:lnTo>
                    <a:lnTo>
                      <a:pt x="27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9"/>
              <p:cNvSpPr/>
              <p:nvPr/>
            </p:nvSpPr>
            <p:spPr>
              <a:xfrm>
                <a:off x="7485255" y="2293579"/>
                <a:ext cx="26036" cy="2397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790" extrusionOk="0">
                    <a:moveTo>
                      <a:pt x="436" y="0"/>
                    </a:moveTo>
                    <a:cubicBezTo>
                      <a:pt x="410" y="0"/>
                      <a:pt x="384" y="3"/>
                      <a:pt x="358" y="8"/>
                    </a:cubicBezTo>
                    <a:cubicBezTo>
                      <a:pt x="143" y="53"/>
                      <a:pt x="1" y="258"/>
                      <a:pt x="45" y="472"/>
                    </a:cubicBezTo>
                    <a:cubicBezTo>
                      <a:pt x="77" y="656"/>
                      <a:pt x="246" y="790"/>
                      <a:pt x="434" y="790"/>
                    </a:cubicBezTo>
                    <a:cubicBezTo>
                      <a:pt x="456" y="790"/>
                      <a:pt x="478" y="788"/>
                      <a:pt x="500" y="784"/>
                    </a:cubicBezTo>
                    <a:cubicBezTo>
                      <a:pt x="714" y="740"/>
                      <a:pt x="857" y="535"/>
                      <a:pt x="813" y="321"/>
                    </a:cubicBezTo>
                    <a:cubicBezTo>
                      <a:pt x="781" y="133"/>
                      <a:pt x="620" y="0"/>
                      <a:pt x="436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9"/>
              <p:cNvSpPr/>
              <p:nvPr/>
            </p:nvSpPr>
            <p:spPr>
              <a:xfrm>
                <a:off x="7463861" y="2274037"/>
                <a:ext cx="67184" cy="61782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036" extrusionOk="0">
                    <a:moveTo>
                      <a:pt x="1104" y="0"/>
                    </a:moveTo>
                    <a:cubicBezTo>
                      <a:pt x="1041" y="0"/>
                      <a:pt x="976" y="6"/>
                      <a:pt x="911" y="19"/>
                    </a:cubicBezTo>
                    <a:cubicBezTo>
                      <a:pt x="367" y="126"/>
                      <a:pt x="1" y="661"/>
                      <a:pt x="108" y="1205"/>
                    </a:cubicBezTo>
                    <a:cubicBezTo>
                      <a:pt x="202" y="1694"/>
                      <a:pt x="631" y="2036"/>
                      <a:pt x="1104" y="2036"/>
                    </a:cubicBezTo>
                    <a:cubicBezTo>
                      <a:pt x="1167" y="2036"/>
                      <a:pt x="1231" y="2030"/>
                      <a:pt x="1294" y="2017"/>
                    </a:cubicBezTo>
                    <a:cubicBezTo>
                      <a:pt x="1848" y="1910"/>
                      <a:pt x="2213" y="1375"/>
                      <a:pt x="2106" y="822"/>
                    </a:cubicBezTo>
                    <a:cubicBezTo>
                      <a:pt x="2012" y="342"/>
                      <a:pt x="1584" y="0"/>
                      <a:pt x="1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9"/>
              <p:cNvSpPr/>
              <p:nvPr/>
            </p:nvSpPr>
            <p:spPr>
              <a:xfrm>
                <a:off x="7909732" y="2212070"/>
                <a:ext cx="26036" cy="23821"/>
              </a:xfrm>
              <a:custGeom>
                <a:avLst/>
                <a:gdLst/>
                <a:ahLst/>
                <a:cxnLst/>
                <a:rect l="l" t="t" r="r" b="b"/>
                <a:pathLst>
                  <a:path w="858" h="785" extrusionOk="0">
                    <a:moveTo>
                      <a:pt x="437" y="1"/>
                    </a:moveTo>
                    <a:cubicBezTo>
                      <a:pt x="411" y="1"/>
                      <a:pt x="384" y="4"/>
                      <a:pt x="358" y="9"/>
                    </a:cubicBezTo>
                    <a:cubicBezTo>
                      <a:pt x="144" y="45"/>
                      <a:pt x="1" y="259"/>
                      <a:pt x="46" y="464"/>
                    </a:cubicBezTo>
                    <a:cubicBezTo>
                      <a:pt x="85" y="652"/>
                      <a:pt x="247" y="785"/>
                      <a:pt x="431" y="785"/>
                    </a:cubicBezTo>
                    <a:cubicBezTo>
                      <a:pt x="457" y="785"/>
                      <a:pt x="483" y="782"/>
                      <a:pt x="509" y="776"/>
                    </a:cubicBezTo>
                    <a:cubicBezTo>
                      <a:pt x="724" y="741"/>
                      <a:pt x="857" y="535"/>
                      <a:pt x="822" y="321"/>
                    </a:cubicBezTo>
                    <a:cubicBezTo>
                      <a:pt x="783" y="134"/>
                      <a:pt x="620" y="1"/>
                      <a:pt x="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9"/>
              <p:cNvSpPr/>
              <p:nvPr/>
            </p:nvSpPr>
            <p:spPr>
              <a:xfrm>
                <a:off x="7474422" y="2235740"/>
                <a:ext cx="261817" cy="101140"/>
              </a:xfrm>
              <a:custGeom>
                <a:avLst/>
                <a:gdLst/>
                <a:ahLst/>
                <a:cxnLst/>
                <a:rect l="l" t="t" r="r" b="b"/>
                <a:pathLst>
                  <a:path w="8628" h="3333" extrusionOk="0">
                    <a:moveTo>
                      <a:pt x="6592" y="161"/>
                    </a:moveTo>
                    <a:cubicBezTo>
                      <a:pt x="7017" y="161"/>
                      <a:pt x="7420" y="278"/>
                      <a:pt x="7753" y="505"/>
                    </a:cubicBezTo>
                    <a:cubicBezTo>
                      <a:pt x="8101" y="746"/>
                      <a:pt x="8315" y="1076"/>
                      <a:pt x="8360" y="1433"/>
                    </a:cubicBezTo>
                    <a:cubicBezTo>
                      <a:pt x="8458" y="2146"/>
                      <a:pt x="7887" y="2887"/>
                      <a:pt x="7022" y="3172"/>
                    </a:cubicBezTo>
                    <a:cubicBezTo>
                      <a:pt x="902" y="2958"/>
                      <a:pt x="215" y="2396"/>
                      <a:pt x="206" y="2164"/>
                    </a:cubicBezTo>
                    <a:cubicBezTo>
                      <a:pt x="197" y="1950"/>
                      <a:pt x="750" y="1326"/>
                      <a:pt x="6067" y="219"/>
                    </a:cubicBezTo>
                    <a:cubicBezTo>
                      <a:pt x="6094" y="219"/>
                      <a:pt x="6130" y="210"/>
                      <a:pt x="6156" y="202"/>
                    </a:cubicBezTo>
                    <a:cubicBezTo>
                      <a:pt x="6303" y="174"/>
                      <a:pt x="6449" y="161"/>
                      <a:pt x="6592" y="161"/>
                    </a:cubicBezTo>
                    <a:close/>
                    <a:moveTo>
                      <a:pt x="6608" y="1"/>
                    </a:moveTo>
                    <a:cubicBezTo>
                      <a:pt x="6418" y="1"/>
                      <a:pt x="6224" y="23"/>
                      <a:pt x="6031" y="68"/>
                    </a:cubicBezTo>
                    <a:cubicBezTo>
                      <a:pt x="1" y="1317"/>
                      <a:pt x="37" y="1959"/>
                      <a:pt x="45" y="2173"/>
                    </a:cubicBezTo>
                    <a:cubicBezTo>
                      <a:pt x="54" y="2396"/>
                      <a:pt x="90" y="3092"/>
                      <a:pt x="7031" y="3333"/>
                    </a:cubicBezTo>
                    <a:lnTo>
                      <a:pt x="7048" y="3333"/>
                    </a:lnTo>
                    <a:lnTo>
                      <a:pt x="7057" y="3324"/>
                    </a:lnTo>
                    <a:cubicBezTo>
                      <a:pt x="8003" y="3029"/>
                      <a:pt x="8628" y="2209"/>
                      <a:pt x="8529" y="1415"/>
                    </a:cubicBezTo>
                    <a:cubicBezTo>
                      <a:pt x="8476" y="1004"/>
                      <a:pt x="8226" y="639"/>
                      <a:pt x="7842" y="371"/>
                    </a:cubicBezTo>
                    <a:cubicBezTo>
                      <a:pt x="7491" y="126"/>
                      <a:pt x="7060" y="1"/>
                      <a:pt x="6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9"/>
              <p:cNvSpPr/>
              <p:nvPr/>
            </p:nvSpPr>
            <p:spPr>
              <a:xfrm>
                <a:off x="7616562" y="2228973"/>
                <a:ext cx="122928" cy="113217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3731" extrusionOk="0">
                    <a:moveTo>
                      <a:pt x="2021" y="0"/>
                    </a:moveTo>
                    <a:cubicBezTo>
                      <a:pt x="1908" y="0"/>
                      <a:pt x="1793" y="11"/>
                      <a:pt x="1678" y="32"/>
                    </a:cubicBezTo>
                    <a:cubicBezTo>
                      <a:pt x="661" y="228"/>
                      <a:pt x="0" y="1210"/>
                      <a:pt x="197" y="2218"/>
                    </a:cubicBezTo>
                    <a:cubicBezTo>
                      <a:pt x="370" y="3110"/>
                      <a:pt x="1153" y="3730"/>
                      <a:pt x="2030" y="3730"/>
                    </a:cubicBezTo>
                    <a:cubicBezTo>
                      <a:pt x="2143" y="3730"/>
                      <a:pt x="2258" y="3720"/>
                      <a:pt x="2373" y="3699"/>
                    </a:cubicBezTo>
                    <a:cubicBezTo>
                      <a:pt x="3390" y="3502"/>
                      <a:pt x="4051" y="2521"/>
                      <a:pt x="3854" y="1513"/>
                    </a:cubicBezTo>
                    <a:cubicBezTo>
                      <a:pt x="3680" y="620"/>
                      <a:pt x="2898" y="0"/>
                      <a:pt x="20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9"/>
              <p:cNvSpPr/>
              <p:nvPr/>
            </p:nvSpPr>
            <p:spPr>
              <a:xfrm>
                <a:off x="7644176" y="2252066"/>
                <a:ext cx="73374" cy="67578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27" extrusionOk="0">
                    <a:moveTo>
                      <a:pt x="1209" y="0"/>
                    </a:moveTo>
                    <a:cubicBezTo>
                      <a:pt x="1140" y="0"/>
                      <a:pt x="1070" y="7"/>
                      <a:pt x="1000" y="20"/>
                    </a:cubicBezTo>
                    <a:cubicBezTo>
                      <a:pt x="402" y="136"/>
                      <a:pt x="0" y="725"/>
                      <a:pt x="116" y="1323"/>
                    </a:cubicBezTo>
                    <a:cubicBezTo>
                      <a:pt x="219" y="1858"/>
                      <a:pt x="682" y="2226"/>
                      <a:pt x="1206" y="2226"/>
                    </a:cubicBezTo>
                    <a:cubicBezTo>
                      <a:pt x="1276" y="2226"/>
                      <a:pt x="1347" y="2220"/>
                      <a:pt x="1419" y="2206"/>
                    </a:cubicBezTo>
                    <a:cubicBezTo>
                      <a:pt x="2025" y="2090"/>
                      <a:pt x="2418" y="1510"/>
                      <a:pt x="2302" y="904"/>
                    </a:cubicBezTo>
                    <a:cubicBezTo>
                      <a:pt x="2199" y="375"/>
                      <a:pt x="1735" y="0"/>
                      <a:pt x="1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9"/>
              <p:cNvSpPr/>
              <p:nvPr/>
            </p:nvSpPr>
            <p:spPr>
              <a:xfrm>
                <a:off x="7552684" y="2065591"/>
                <a:ext cx="34927" cy="4093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349" extrusionOk="0">
                    <a:moveTo>
                      <a:pt x="259" y="1"/>
                    </a:moveTo>
                    <a:lnTo>
                      <a:pt x="0" y="197"/>
                    </a:lnTo>
                    <a:lnTo>
                      <a:pt x="901" y="1348"/>
                    </a:lnTo>
                    <a:lnTo>
                      <a:pt x="1151" y="1143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9"/>
              <p:cNvSpPr/>
              <p:nvPr/>
            </p:nvSpPr>
            <p:spPr>
              <a:xfrm>
                <a:off x="7509623" y="2044197"/>
                <a:ext cx="96952" cy="3547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169" extrusionOk="0">
                    <a:moveTo>
                      <a:pt x="1449" y="0"/>
                    </a:moveTo>
                    <a:cubicBezTo>
                      <a:pt x="520" y="0"/>
                      <a:pt x="266" y="280"/>
                      <a:pt x="197" y="367"/>
                    </a:cubicBezTo>
                    <a:cubicBezTo>
                      <a:pt x="161" y="420"/>
                      <a:pt x="1" y="617"/>
                      <a:pt x="63" y="813"/>
                    </a:cubicBezTo>
                    <a:cubicBezTo>
                      <a:pt x="125" y="1018"/>
                      <a:pt x="393" y="1098"/>
                      <a:pt x="473" y="1125"/>
                    </a:cubicBezTo>
                    <a:cubicBezTo>
                      <a:pt x="569" y="1155"/>
                      <a:pt x="662" y="1168"/>
                      <a:pt x="753" y="1168"/>
                    </a:cubicBezTo>
                    <a:cubicBezTo>
                      <a:pt x="1046" y="1168"/>
                      <a:pt x="1331" y="1036"/>
                      <a:pt x="1705" y="893"/>
                    </a:cubicBezTo>
                    <a:cubicBezTo>
                      <a:pt x="2775" y="501"/>
                      <a:pt x="3194" y="528"/>
                      <a:pt x="3194" y="385"/>
                    </a:cubicBezTo>
                    <a:cubicBezTo>
                      <a:pt x="3194" y="171"/>
                      <a:pt x="2213" y="19"/>
                      <a:pt x="1535" y="1"/>
                    </a:cubicBezTo>
                    <a:cubicBezTo>
                      <a:pt x="1506" y="1"/>
                      <a:pt x="1477" y="0"/>
                      <a:pt x="1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9"/>
              <p:cNvSpPr/>
              <p:nvPr/>
            </p:nvSpPr>
            <p:spPr>
              <a:xfrm>
                <a:off x="7755151" y="1983050"/>
                <a:ext cx="23608" cy="2655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875" extrusionOk="0">
                    <a:moveTo>
                      <a:pt x="527" y="0"/>
                    </a:moveTo>
                    <a:cubicBezTo>
                      <a:pt x="349" y="250"/>
                      <a:pt x="179" y="500"/>
                      <a:pt x="1" y="749"/>
                    </a:cubicBezTo>
                    <a:cubicBezTo>
                      <a:pt x="81" y="794"/>
                      <a:pt x="153" y="830"/>
                      <a:pt x="233" y="874"/>
                    </a:cubicBezTo>
                    <a:lnTo>
                      <a:pt x="777" y="205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B3BB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9"/>
              <p:cNvSpPr/>
              <p:nvPr/>
            </p:nvSpPr>
            <p:spPr>
              <a:xfrm>
                <a:off x="7760310" y="1972763"/>
                <a:ext cx="26006" cy="2400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91" extrusionOk="0">
                    <a:moveTo>
                      <a:pt x="436" y="1"/>
                    </a:moveTo>
                    <a:cubicBezTo>
                      <a:pt x="410" y="1"/>
                      <a:pt x="384" y="3"/>
                      <a:pt x="357" y="9"/>
                    </a:cubicBezTo>
                    <a:cubicBezTo>
                      <a:pt x="143" y="45"/>
                      <a:pt x="0" y="259"/>
                      <a:pt x="45" y="473"/>
                    </a:cubicBezTo>
                    <a:cubicBezTo>
                      <a:pt x="77" y="664"/>
                      <a:pt x="251" y="791"/>
                      <a:pt x="440" y="791"/>
                    </a:cubicBezTo>
                    <a:cubicBezTo>
                      <a:pt x="463" y="791"/>
                      <a:pt x="486" y="789"/>
                      <a:pt x="509" y="785"/>
                    </a:cubicBezTo>
                    <a:cubicBezTo>
                      <a:pt x="723" y="741"/>
                      <a:pt x="857" y="535"/>
                      <a:pt x="821" y="321"/>
                    </a:cubicBezTo>
                    <a:cubicBezTo>
                      <a:pt x="782" y="134"/>
                      <a:pt x="620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9"/>
              <p:cNvSpPr/>
              <p:nvPr/>
            </p:nvSpPr>
            <p:spPr>
              <a:xfrm>
                <a:off x="7772751" y="1983020"/>
                <a:ext cx="94252" cy="95071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133" extrusionOk="0">
                    <a:moveTo>
                      <a:pt x="1732" y="1295"/>
                    </a:moveTo>
                    <a:cubicBezTo>
                      <a:pt x="1874" y="1295"/>
                      <a:pt x="2053" y="1393"/>
                      <a:pt x="2204" y="1571"/>
                    </a:cubicBezTo>
                    <a:cubicBezTo>
                      <a:pt x="2222" y="1598"/>
                      <a:pt x="2249" y="1634"/>
                      <a:pt x="2267" y="1660"/>
                    </a:cubicBezTo>
                    <a:cubicBezTo>
                      <a:pt x="2097" y="1821"/>
                      <a:pt x="1928" y="1973"/>
                      <a:pt x="1758" y="2089"/>
                    </a:cubicBezTo>
                    <a:cubicBezTo>
                      <a:pt x="1477" y="2296"/>
                      <a:pt x="1239" y="2417"/>
                      <a:pt x="1126" y="2417"/>
                    </a:cubicBezTo>
                    <a:cubicBezTo>
                      <a:pt x="1102" y="2417"/>
                      <a:pt x="1084" y="2412"/>
                      <a:pt x="1071" y="2401"/>
                    </a:cubicBezTo>
                    <a:cubicBezTo>
                      <a:pt x="1018" y="2356"/>
                      <a:pt x="1027" y="2213"/>
                      <a:pt x="1089" y="2035"/>
                    </a:cubicBezTo>
                    <a:cubicBezTo>
                      <a:pt x="1196" y="1687"/>
                      <a:pt x="1455" y="1312"/>
                      <a:pt x="1714" y="1295"/>
                    </a:cubicBezTo>
                    <a:close/>
                    <a:moveTo>
                      <a:pt x="756" y="1"/>
                    </a:moveTo>
                    <a:cubicBezTo>
                      <a:pt x="511" y="1"/>
                      <a:pt x="265" y="12"/>
                      <a:pt x="19" y="37"/>
                    </a:cubicBezTo>
                    <a:cubicBezTo>
                      <a:pt x="10" y="37"/>
                      <a:pt x="1" y="46"/>
                      <a:pt x="1" y="64"/>
                    </a:cubicBezTo>
                    <a:cubicBezTo>
                      <a:pt x="1" y="72"/>
                      <a:pt x="10" y="72"/>
                      <a:pt x="28" y="72"/>
                    </a:cubicBezTo>
                    <a:cubicBezTo>
                      <a:pt x="269" y="47"/>
                      <a:pt x="513" y="36"/>
                      <a:pt x="757" y="36"/>
                    </a:cubicBezTo>
                    <a:cubicBezTo>
                      <a:pt x="946" y="36"/>
                      <a:pt x="1134" y="43"/>
                      <a:pt x="1321" y="55"/>
                    </a:cubicBezTo>
                    <a:cubicBezTo>
                      <a:pt x="1990" y="108"/>
                      <a:pt x="2838" y="162"/>
                      <a:pt x="2963" y="483"/>
                    </a:cubicBezTo>
                    <a:cubicBezTo>
                      <a:pt x="3070" y="759"/>
                      <a:pt x="2713" y="1232"/>
                      <a:pt x="2294" y="1643"/>
                    </a:cubicBezTo>
                    <a:cubicBezTo>
                      <a:pt x="2276" y="1607"/>
                      <a:pt x="2249" y="1580"/>
                      <a:pt x="2231" y="1553"/>
                    </a:cubicBezTo>
                    <a:cubicBezTo>
                      <a:pt x="2073" y="1370"/>
                      <a:pt x="1900" y="1257"/>
                      <a:pt x="1739" y="1257"/>
                    </a:cubicBezTo>
                    <a:cubicBezTo>
                      <a:pt x="1728" y="1257"/>
                      <a:pt x="1716" y="1258"/>
                      <a:pt x="1705" y="1259"/>
                    </a:cubicBezTo>
                    <a:cubicBezTo>
                      <a:pt x="1401" y="1277"/>
                      <a:pt x="1143" y="1723"/>
                      <a:pt x="1054" y="2017"/>
                    </a:cubicBezTo>
                    <a:cubicBezTo>
                      <a:pt x="982" y="2222"/>
                      <a:pt x="982" y="2374"/>
                      <a:pt x="1045" y="2428"/>
                    </a:cubicBezTo>
                    <a:cubicBezTo>
                      <a:pt x="1065" y="2443"/>
                      <a:pt x="1092" y="2450"/>
                      <a:pt x="1123" y="2450"/>
                    </a:cubicBezTo>
                    <a:cubicBezTo>
                      <a:pt x="1311" y="2450"/>
                      <a:pt x="1663" y="2207"/>
                      <a:pt x="1785" y="2115"/>
                    </a:cubicBezTo>
                    <a:cubicBezTo>
                      <a:pt x="1946" y="1999"/>
                      <a:pt x="2124" y="1857"/>
                      <a:pt x="2294" y="1696"/>
                    </a:cubicBezTo>
                    <a:cubicBezTo>
                      <a:pt x="2427" y="1910"/>
                      <a:pt x="2526" y="2213"/>
                      <a:pt x="2454" y="2508"/>
                    </a:cubicBezTo>
                    <a:cubicBezTo>
                      <a:pt x="2365" y="2829"/>
                      <a:pt x="2106" y="3016"/>
                      <a:pt x="1955" y="3097"/>
                    </a:cubicBezTo>
                    <a:cubicBezTo>
                      <a:pt x="1946" y="3106"/>
                      <a:pt x="1946" y="3114"/>
                      <a:pt x="1946" y="3123"/>
                    </a:cubicBezTo>
                    <a:cubicBezTo>
                      <a:pt x="1955" y="3132"/>
                      <a:pt x="1963" y="3132"/>
                      <a:pt x="1963" y="3132"/>
                    </a:cubicBezTo>
                    <a:lnTo>
                      <a:pt x="1972" y="3132"/>
                    </a:lnTo>
                    <a:cubicBezTo>
                      <a:pt x="2133" y="3043"/>
                      <a:pt x="2401" y="2847"/>
                      <a:pt x="2490" y="2517"/>
                    </a:cubicBezTo>
                    <a:cubicBezTo>
                      <a:pt x="2570" y="2205"/>
                      <a:pt x="2463" y="1892"/>
                      <a:pt x="2320" y="1669"/>
                    </a:cubicBezTo>
                    <a:cubicBezTo>
                      <a:pt x="2749" y="1259"/>
                      <a:pt x="3105" y="768"/>
                      <a:pt x="2998" y="474"/>
                    </a:cubicBezTo>
                    <a:cubicBezTo>
                      <a:pt x="2865" y="126"/>
                      <a:pt x="2044" y="72"/>
                      <a:pt x="1321" y="19"/>
                    </a:cubicBezTo>
                    <a:cubicBezTo>
                      <a:pt x="1134" y="7"/>
                      <a:pt x="946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9"/>
              <p:cNvSpPr/>
              <p:nvPr/>
            </p:nvSpPr>
            <p:spPr>
              <a:xfrm>
                <a:off x="7509350" y="1984689"/>
                <a:ext cx="98834" cy="83267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2744" extrusionOk="0">
                    <a:moveTo>
                      <a:pt x="1566" y="1"/>
                    </a:moveTo>
                    <a:cubicBezTo>
                      <a:pt x="876" y="1"/>
                      <a:pt x="274" y="440"/>
                      <a:pt x="143" y="1079"/>
                    </a:cubicBezTo>
                    <a:cubicBezTo>
                      <a:pt x="1" y="1819"/>
                      <a:pt x="545" y="2551"/>
                      <a:pt x="1357" y="2712"/>
                    </a:cubicBezTo>
                    <a:cubicBezTo>
                      <a:pt x="1466" y="2733"/>
                      <a:pt x="1575" y="2743"/>
                      <a:pt x="1682" y="2743"/>
                    </a:cubicBezTo>
                    <a:cubicBezTo>
                      <a:pt x="2376" y="2743"/>
                      <a:pt x="2983" y="2309"/>
                      <a:pt x="3114" y="1668"/>
                    </a:cubicBezTo>
                    <a:cubicBezTo>
                      <a:pt x="3257" y="927"/>
                      <a:pt x="2713" y="196"/>
                      <a:pt x="1901" y="35"/>
                    </a:cubicBezTo>
                    <a:cubicBezTo>
                      <a:pt x="1788" y="12"/>
                      <a:pt x="1676" y="1"/>
                      <a:pt x="1566" y="1"/>
                    </a:cubicBezTo>
                    <a:close/>
                  </a:path>
                </a:pathLst>
              </a:custGeom>
              <a:solidFill>
                <a:srgbClr val="E07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9"/>
              <p:cNvSpPr/>
              <p:nvPr/>
            </p:nvSpPr>
            <p:spPr>
              <a:xfrm>
                <a:off x="7573258" y="1990333"/>
                <a:ext cx="144290" cy="86149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283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1" y="759"/>
                      <a:pt x="143" y="1509"/>
                      <a:pt x="223" y="2267"/>
                    </a:cubicBezTo>
                    <a:cubicBezTo>
                      <a:pt x="651" y="2508"/>
                      <a:pt x="1044" y="2642"/>
                      <a:pt x="1365" y="2722"/>
                    </a:cubicBezTo>
                    <a:cubicBezTo>
                      <a:pt x="1517" y="2758"/>
                      <a:pt x="1650" y="2784"/>
                      <a:pt x="1766" y="2802"/>
                    </a:cubicBezTo>
                    <a:cubicBezTo>
                      <a:pt x="1847" y="2811"/>
                      <a:pt x="1945" y="2820"/>
                      <a:pt x="2052" y="2829"/>
                    </a:cubicBezTo>
                    <a:cubicBezTo>
                      <a:pt x="2188" y="2835"/>
                      <a:pt x="2345" y="2838"/>
                      <a:pt x="2531" y="2838"/>
                    </a:cubicBezTo>
                    <a:cubicBezTo>
                      <a:pt x="2870" y="2838"/>
                      <a:pt x="3305" y="2828"/>
                      <a:pt x="3881" y="2811"/>
                    </a:cubicBezTo>
                    <a:cubicBezTo>
                      <a:pt x="4122" y="2811"/>
                      <a:pt x="4327" y="2802"/>
                      <a:pt x="4478" y="2793"/>
                    </a:cubicBezTo>
                    <a:cubicBezTo>
                      <a:pt x="4568" y="2374"/>
                      <a:pt x="4657" y="1946"/>
                      <a:pt x="4755" y="1526"/>
                    </a:cubicBezTo>
                    <a:cubicBezTo>
                      <a:pt x="4282" y="1259"/>
                      <a:pt x="3738" y="991"/>
                      <a:pt x="3113" y="750"/>
                    </a:cubicBezTo>
                    <a:cubicBezTo>
                      <a:pt x="1927" y="295"/>
                      <a:pt x="856" y="90"/>
                      <a:pt x="0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9"/>
              <p:cNvSpPr/>
              <p:nvPr/>
            </p:nvSpPr>
            <p:spPr>
              <a:xfrm>
                <a:off x="7614650" y="2013093"/>
                <a:ext cx="53104" cy="63087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2079" extrusionOk="0">
                    <a:moveTo>
                      <a:pt x="1749" y="0"/>
                    </a:moveTo>
                    <a:lnTo>
                      <a:pt x="1749" y="0"/>
                    </a:lnTo>
                    <a:cubicBezTo>
                      <a:pt x="1348" y="197"/>
                      <a:pt x="938" y="393"/>
                      <a:pt x="536" y="589"/>
                    </a:cubicBezTo>
                    <a:cubicBezTo>
                      <a:pt x="385" y="875"/>
                      <a:pt x="242" y="1160"/>
                      <a:pt x="90" y="1445"/>
                    </a:cubicBezTo>
                    <a:cubicBezTo>
                      <a:pt x="63" y="1624"/>
                      <a:pt x="28" y="1793"/>
                      <a:pt x="1" y="1972"/>
                    </a:cubicBezTo>
                    <a:cubicBezTo>
                      <a:pt x="153" y="2008"/>
                      <a:pt x="286" y="2034"/>
                      <a:pt x="402" y="2052"/>
                    </a:cubicBezTo>
                    <a:cubicBezTo>
                      <a:pt x="483" y="2061"/>
                      <a:pt x="581" y="2070"/>
                      <a:pt x="688" y="2079"/>
                    </a:cubicBezTo>
                    <a:cubicBezTo>
                      <a:pt x="1696" y="1508"/>
                      <a:pt x="1741" y="125"/>
                      <a:pt x="1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9"/>
              <p:cNvSpPr/>
              <p:nvPr/>
            </p:nvSpPr>
            <p:spPr>
              <a:xfrm>
                <a:off x="7505557" y="1986813"/>
                <a:ext cx="163286" cy="103446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3409" extrusionOk="0">
                    <a:moveTo>
                      <a:pt x="2552" y="1"/>
                    </a:moveTo>
                    <a:lnTo>
                      <a:pt x="536" y="10"/>
                    </a:lnTo>
                    <a:cubicBezTo>
                      <a:pt x="402" y="224"/>
                      <a:pt x="1" y="911"/>
                      <a:pt x="197" y="1714"/>
                    </a:cubicBezTo>
                    <a:cubicBezTo>
                      <a:pt x="242" y="1910"/>
                      <a:pt x="313" y="2071"/>
                      <a:pt x="384" y="2204"/>
                    </a:cubicBezTo>
                    <a:cubicBezTo>
                      <a:pt x="679" y="2356"/>
                      <a:pt x="973" y="2508"/>
                      <a:pt x="1268" y="2668"/>
                    </a:cubicBezTo>
                    <a:cubicBezTo>
                      <a:pt x="1723" y="2918"/>
                      <a:pt x="2169" y="3159"/>
                      <a:pt x="2597" y="3409"/>
                    </a:cubicBezTo>
                    <a:cubicBezTo>
                      <a:pt x="2802" y="3355"/>
                      <a:pt x="3016" y="3284"/>
                      <a:pt x="3239" y="3177"/>
                    </a:cubicBezTo>
                    <a:cubicBezTo>
                      <a:pt x="4542" y="2579"/>
                      <a:pt x="5148" y="1357"/>
                      <a:pt x="5380" y="795"/>
                    </a:cubicBez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9"/>
              <p:cNvSpPr/>
              <p:nvPr/>
            </p:nvSpPr>
            <p:spPr>
              <a:xfrm>
                <a:off x="7515571" y="1960018"/>
                <a:ext cx="85300" cy="39297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295" extrusionOk="0">
                    <a:moveTo>
                      <a:pt x="607" y="1"/>
                    </a:moveTo>
                    <a:cubicBezTo>
                      <a:pt x="402" y="429"/>
                      <a:pt x="206" y="866"/>
                      <a:pt x="1" y="1294"/>
                    </a:cubicBezTo>
                    <a:cubicBezTo>
                      <a:pt x="938" y="1214"/>
                      <a:pt x="1874" y="1134"/>
                      <a:pt x="2811" y="1053"/>
                    </a:cubicBezTo>
                    <a:cubicBezTo>
                      <a:pt x="2793" y="768"/>
                      <a:pt x="2775" y="483"/>
                      <a:pt x="2757" y="188"/>
                    </a:cubicBezTo>
                    <a:cubicBezTo>
                      <a:pt x="2035" y="126"/>
                      <a:pt x="1321" y="63"/>
                      <a:pt x="6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9"/>
              <p:cNvSpPr/>
              <p:nvPr/>
            </p:nvSpPr>
            <p:spPr>
              <a:xfrm>
                <a:off x="7546705" y="1928610"/>
                <a:ext cx="56351" cy="21727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716" extrusionOk="0">
                    <a:moveTo>
                      <a:pt x="90" y="1"/>
                    </a:moveTo>
                    <a:cubicBezTo>
                      <a:pt x="72" y="162"/>
                      <a:pt x="45" y="340"/>
                      <a:pt x="1" y="536"/>
                    </a:cubicBezTo>
                    <a:cubicBezTo>
                      <a:pt x="624" y="674"/>
                      <a:pt x="1195" y="716"/>
                      <a:pt x="1702" y="716"/>
                    </a:cubicBezTo>
                    <a:cubicBezTo>
                      <a:pt x="1754" y="716"/>
                      <a:pt x="1806" y="715"/>
                      <a:pt x="1856" y="715"/>
                    </a:cubicBezTo>
                    <a:cubicBezTo>
                      <a:pt x="1651" y="527"/>
                      <a:pt x="1437" y="349"/>
                      <a:pt x="1232" y="170"/>
                    </a:cubicBezTo>
                    <a:cubicBezTo>
                      <a:pt x="848" y="117"/>
                      <a:pt x="465" y="54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9"/>
              <p:cNvSpPr/>
              <p:nvPr/>
            </p:nvSpPr>
            <p:spPr>
              <a:xfrm>
                <a:off x="7500701" y="1810595"/>
                <a:ext cx="137281" cy="140255"/>
              </a:xfrm>
              <a:custGeom>
                <a:avLst/>
                <a:gdLst/>
                <a:ahLst/>
                <a:cxnLst/>
                <a:rect l="l" t="t" r="r" b="b"/>
                <a:pathLst>
                  <a:path w="4524" h="4622" extrusionOk="0">
                    <a:moveTo>
                      <a:pt x="2569" y="0"/>
                    </a:moveTo>
                    <a:cubicBezTo>
                      <a:pt x="2338" y="206"/>
                      <a:pt x="2097" y="420"/>
                      <a:pt x="1865" y="669"/>
                    </a:cubicBezTo>
                    <a:cubicBezTo>
                      <a:pt x="1017" y="1544"/>
                      <a:pt x="428" y="2445"/>
                      <a:pt x="0" y="3239"/>
                    </a:cubicBezTo>
                    <a:cubicBezTo>
                      <a:pt x="223" y="3426"/>
                      <a:pt x="491" y="3622"/>
                      <a:pt x="794" y="3801"/>
                    </a:cubicBezTo>
                    <a:cubicBezTo>
                      <a:pt x="1963" y="4488"/>
                      <a:pt x="3123" y="4613"/>
                      <a:pt x="3854" y="4621"/>
                    </a:cubicBezTo>
                    <a:cubicBezTo>
                      <a:pt x="3988" y="4184"/>
                      <a:pt x="4140" y="3863"/>
                      <a:pt x="4264" y="3640"/>
                    </a:cubicBezTo>
                    <a:cubicBezTo>
                      <a:pt x="4345" y="3488"/>
                      <a:pt x="4389" y="3417"/>
                      <a:pt x="4425" y="3274"/>
                    </a:cubicBezTo>
                    <a:cubicBezTo>
                      <a:pt x="4523" y="2909"/>
                      <a:pt x="4372" y="2579"/>
                      <a:pt x="4273" y="2373"/>
                    </a:cubicBezTo>
                    <a:cubicBezTo>
                      <a:pt x="4041" y="1865"/>
                      <a:pt x="3783" y="1294"/>
                      <a:pt x="3470" y="634"/>
                    </a:cubicBezTo>
                    <a:cubicBezTo>
                      <a:pt x="3167" y="420"/>
                      <a:pt x="2864" y="214"/>
                      <a:pt x="2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9"/>
              <p:cNvSpPr/>
              <p:nvPr/>
            </p:nvSpPr>
            <p:spPr>
              <a:xfrm>
                <a:off x="7601935" y="1829804"/>
                <a:ext cx="57686" cy="70431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2321" extrusionOk="0">
                    <a:moveTo>
                      <a:pt x="134" y="1"/>
                    </a:moveTo>
                    <a:cubicBezTo>
                      <a:pt x="90" y="313"/>
                      <a:pt x="45" y="625"/>
                      <a:pt x="1" y="937"/>
                    </a:cubicBezTo>
                    <a:cubicBezTo>
                      <a:pt x="233" y="1401"/>
                      <a:pt x="465" y="1865"/>
                      <a:pt x="697" y="2320"/>
                    </a:cubicBezTo>
                    <a:lnTo>
                      <a:pt x="1901" y="1723"/>
                    </a:lnTo>
                    <a:cubicBezTo>
                      <a:pt x="1312" y="1152"/>
                      <a:pt x="723" y="572"/>
                      <a:pt x="1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9"/>
              <p:cNvSpPr/>
              <p:nvPr/>
            </p:nvSpPr>
            <p:spPr>
              <a:xfrm>
                <a:off x="7473087" y="1834538"/>
                <a:ext cx="91247" cy="73799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2432" extrusionOk="0">
                    <a:moveTo>
                      <a:pt x="2394" y="1"/>
                    </a:moveTo>
                    <a:cubicBezTo>
                      <a:pt x="2365" y="1"/>
                      <a:pt x="2342" y="3"/>
                      <a:pt x="2329" y="5"/>
                    </a:cubicBezTo>
                    <a:cubicBezTo>
                      <a:pt x="2034" y="246"/>
                      <a:pt x="1749" y="487"/>
                      <a:pt x="1454" y="737"/>
                    </a:cubicBezTo>
                    <a:cubicBezTo>
                      <a:pt x="964" y="1138"/>
                      <a:pt x="482" y="1540"/>
                      <a:pt x="0" y="1941"/>
                    </a:cubicBezTo>
                    <a:cubicBezTo>
                      <a:pt x="223" y="2102"/>
                      <a:pt x="446" y="2271"/>
                      <a:pt x="669" y="2432"/>
                    </a:cubicBezTo>
                    <a:cubicBezTo>
                      <a:pt x="999" y="2253"/>
                      <a:pt x="1356" y="2039"/>
                      <a:pt x="1722" y="1772"/>
                    </a:cubicBezTo>
                    <a:cubicBezTo>
                      <a:pt x="1865" y="1665"/>
                      <a:pt x="2016" y="1558"/>
                      <a:pt x="2159" y="1442"/>
                    </a:cubicBezTo>
                    <a:cubicBezTo>
                      <a:pt x="2222" y="1397"/>
                      <a:pt x="2275" y="1344"/>
                      <a:pt x="2338" y="1290"/>
                    </a:cubicBezTo>
                    <a:cubicBezTo>
                      <a:pt x="2570" y="1094"/>
                      <a:pt x="2784" y="889"/>
                      <a:pt x="2980" y="692"/>
                    </a:cubicBezTo>
                    <a:cubicBezTo>
                      <a:pt x="3007" y="460"/>
                      <a:pt x="2917" y="237"/>
                      <a:pt x="2748" y="112"/>
                    </a:cubicBezTo>
                    <a:cubicBezTo>
                      <a:pt x="2616" y="20"/>
                      <a:pt x="2478" y="1"/>
                      <a:pt x="2394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9"/>
              <p:cNvSpPr/>
              <p:nvPr/>
            </p:nvSpPr>
            <p:spPr>
              <a:xfrm>
                <a:off x="7517209" y="1856872"/>
                <a:ext cx="2142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0" y="349"/>
                      <a:pt x="179" y="688"/>
                      <a:pt x="268" y="1036"/>
                    </a:cubicBezTo>
                    <a:cubicBezTo>
                      <a:pt x="411" y="929"/>
                      <a:pt x="562" y="822"/>
                      <a:pt x="705" y="706"/>
                    </a:cubicBezTo>
                    <a:lnTo>
                      <a:pt x="545" y="376"/>
                    </a:lnTo>
                    <a:cubicBezTo>
                      <a:pt x="366" y="242"/>
                      <a:pt x="179" y="126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9"/>
              <p:cNvSpPr/>
              <p:nvPr/>
            </p:nvSpPr>
            <p:spPr>
              <a:xfrm>
                <a:off x="7514509" y="1815997"/>
                <a:ext cx="76348" cy="75832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499" extrusionOk="0">
                    <a:moveTo>
                      <a:pt x="1945" y="1"/>
                    </a:moveTo>
                    <a:cubicBezTo>
                      <a:pt x="1651" y="72"/>
                      <a:pt x="1213" y="206"/>
                      <a:pt x="758" y="509"/>
                    </a:cubicBezTo>
                    <a:cubicBezTo>
                      <a:pt x="419" y="741"/>
                      <a:pt x="170" y="982"/>
                      <a:pt x="0" y="1178"/>
                    </a:cubicBezTo>
                    <a:lnTo>
                      <a:pt x="687" y="2499"/>
                    </a:lnTo>
                    <a:cubicBezTo>
                      <a:pt x="1294" y="1963"/>
                      <a:pt x="1909" y="1419"/>
                      <a:pt x="2516" y="884"/>
                    </a:cubicBezTo>
                    <a:cubicBezTo>
                      <a:pt x="2329" y="590"/>
                      <a:pt x="2141" y="295"/>
                      <a:pt x="19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9"/>
              <p:cNvSpPr/>
              <p:nvPr/>
            </p:nvSpPr>
            <p:spPr>
              <a:xfrm>
                <a:off x="7619262" y="1851076"/>
                <a:ext cx="14657" cy="44273"/>
              </a:xfrm>
              <a:custGeom>
                <a:avLst/>
                <a:gdLst/>
                <a:ahLst/>
                <a:cxnLst/>
                <a:rect l="l" t="t" r="r" b="b"/>
                <a:pathLst>
                  <a:path w="483" h="1459" extrusionOk="0">
                    <a:moveTo>
                      <a:pt x="26" y="1"/>
                    </a:moveTo>
                    <a:cubicBezTo>
                      <a:pt x="24" y="1"/>
                      <a:pt x="21" y="2"/>
                      <a:pt x="18" y="5"/>
                    </a:cubicBezTo>
                    <a:cubicBezTo>
                      <a:pt x="10" y="5"/>
                      <a:pt x="1" y="13"/>
                      <a:pt x="10" y="22"/>
                    </a:cubicBezTo>
                    <a:lnTo>
                      <a:pt x="447" y="1450"/>
                    </a:lnTo>
                    <a:cubicBezTo>
                      <a:pt x="447" y="1450"/>
                      <a:pt x="456" y="1459"/>
                      <a:pt x="465" y="1459"/>
                    </a:cubicBezTo>
                    <a:cubicBezTo>
                      <a:pt x="482" y="1459"/>
                      <a:pt x="482" y="1441"/>
                      <a:pt x="482" y="1432"/>
                    </a:cubicBezTo>
                    <a:lnTo>
                      <a:pt x="45" y="13"/>
                    </a:lnTo>
                    <a:cubicBezTo>
                      <a:pt x="39" y="7"/>
                      <a:pt x="33" y="1"/>
                      <a:pt x="26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9"/>
              <p:cNvSpPr/>
              <p:nvPr/>
            </p:nvSpPr>
            <p:spPr>
              <a:xfrm>
                <a:off x="7534537" y="1855598"/>
                <a:ext cx="35746" cy="33531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105" extrusionOk="0">
                    <a:moveTo>
                      <a:pt x="1165" y="1"/>
                    </a:moveTo>
                    <a:cubicBezTo>
                      <a:pt x="1160" y="1"/>
                      <a:pt x="1156" y="3"/>
                      <a:pt x="1151" y="7"/>
                    </a:cubicBezTo>
                    <a:lnTo>
                      <a:pt x="9" y="1078"/>
                    </a:lnTo>
                    <a:cubicBezTo>
                      <a:pt x="0" y="1087"/>
                      <a:pt x="0" y="1096"/>
                      <a:pt x="9" y="1104"/>
                    </a:cubicBezTo>
                    <a:lnTo>
                      <a:pt x="36" y="1104"/>
                    </a:lnTo>
                    <a:lnTo>
                      <a:pt x="1169" y="34"/>
                    </a:lnTo>
                    <a:cubicBezTo>
                      <a:pt x="1178" y="25"/>
                      <a:pt x="1178" y="16"/>
                      <a:pt x="1178" y="7"/>
                    </a:cubicBezTo>
                    <a:cubicBezTo>
                      <a:pt x="1173" y="3"/>
                      <a:pt x="1169" y="1"/>
                      <a:pt x="1165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9"/>
              <p:cNvSpPr/>
              <p:nvPr/>
            </p:nvSpPr>
            <p:spPr>
              <a:xfrm>
                <a:off x="7658257" y="2035822"/>
                <a:ext cx="81234" cy="19657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6478" extrusionOk="0">
                    <a:moveTo>
                      <a:pt x="1988" y="0"/>
                    </a:moveTo>
                    <a:cubicBezTo>
                      <a:pt x="1714" y="0"/>
                      <a:pt x="1372" y="362"/>
                      <a:pt x="1303" y="911"/>
                    </a:cubicBezTo>
                    <a:cubicBezTo>
                      <a:pt x="1142" y="1116"/>
                      <a:pt x="937" y="1401"/>
                      <a:pt x="741" y="1767"/>
                    </a:cubicBezTo>
                    <a:cubicBezTo>
                      <a:pt x="562" y="2088"/>
                      <a:pt x="321" y="2525"/>
                      <a:pt x="197" y="3061"/>
                    </a:cubicBezTo>
                    <a:cubicBezTo>
                      <a:pt x="0" y="3926"/>
                      <a:pt x="295" y="4265"/>
                      <a:pt x="205" y="5692"/>
                    </a:cubicBezTo>
                    <a:cubicBezTo>
                      <a:pt x="188" y="5969"/>
                      <a:pt x="170" y="6192"/>
                      <a:pt x="152" y="6335"/>
                    </a:cubicBezTo>
                    <a:cubicBezTo>
                      <a:pt x="339" y="6379"/>
                      <a:pt x="536" y="6433"/>
                      <a:pt x="723" y="6477"/>
                    </a:cubicBezTo>
                    <a:cubicBezTo>
                      <a:pt x="919" y="5550"/>
                      <a:pt x="1196" y="4497"/>
                      <a:pt x="1624" y="3355"/>
                    </a:cubicBezTo>
                    <a:cubicBezTo>
                      <a:pt x="1927" y="2543"/>
                      <a:pt x="2257" y="1812"/>
                      <a:pt x="2578" y="1160"/>
                    </a:cubicBezTo>
                    <a:cubicBezTo>
                      <a:pt x="2677" y="491"/>
                      <a:pt x="2302" y="10"/>
                      <a:pt x="2007" y="1"/>
                    </a:cubicBezTo>
                    <a:cubicBezTo>
                      <a:pt x="2001" y="0"/>
                      <a:pt x="1995" y="0"/>
                      <a:pt x="1988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9"/>
              <p:cNvSpPr/>
              <p:nvPr/>
            </p:nvSpPr>
            <p:spPr>
              <a:xfrm>
                <a:off x="7647150" y="2228032"/>
                <a:ext cx="83692" cy="52011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714" extrusionOk="0">
                    <a:moveTo>
                      <a:pt x="518" y="1"/>
                    </a:moveTo>
                    <a:cubicBezTo>
                      <a:pt x="429" y="438"/>
                      <a:pt x="286" y="670"/>
                      <a:pt x="170" y="803"/>
                    </a:cubicBezTo>
                    <a:cubicBezTo>
                      <a:pt x="125" y="857"/>
                      <a:pt x="0" y="982"/>
                      <a:pt x="27" y="1107"/>
                    </a:cubicBezTo>
                    <a:cubicBezTo>
                      <a:pt x="45" y="1178"/>
                      <a:pt x="99" y="1223"/>
                      <a:pt x="134" y="1250"/>
                    </a:cubicBezTo>
                    <a:lnTo>
                      <a:pt x="2597" y="1713"/>
                    </a:lnTo>
                    <a:cubicBezTo>
                      <a:pt x="2605" y="1704"/>
                      <a:pt x="2695" y="1687"/>
                      <a:pt x="2721" y="1615"/>
                    </a:cubicBezTo>
                    <a:cubicBezTo>
                      <a:pt x="2757" y="1544"/>
                      <a:pt x="2730" y="1455"/>
                      <a:pt x="2659" y="1401"/>
                    </a:cubicBezTo>
                    <a:cubicBezTo>
                      <a:pt x="2516" y="1357"/>
                      <a:pt x="2320" y="1294"/>
                      <a:pt x="2097" y="1178"/>
                    </a:cubicBezTo>
                    <a:cubicBezTo>
                      <a:pt x="1883" y="1071"/>
                      <a:pt x="1642" y="946"/>
                      <a:pt x="1428" y="705"/>
                    </a:cubicBezTo>
                    <a:cubicBezTo>
                      <a:pt x="1330" y="598"/>
                      <a:pt x="1187" y="420"/>
                      <a:pt x="1089" y="143"/>
                    </a:cubicBezTo>
                    <a:cubicBezTo>
                      <a:pt x="902" y="99"/>
                      <a:pt x="705" y="45"/>
                      <a:pt x="518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9"/>
              <p:cNvSpPr/>
              <p:nvPr/>
            </p:nvSpPr>
            <p:spPr>
              <a:xfrm>
                <a:off x="7645269" y="2236711"/>
                <a:ext cx="89336" cy="48188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1588" extrusionOk="0">
                    <a:moveTo>
                      <a:pt x="1258" y="0"/>
                    </a:moveTo>
                    <a:cubicBezTo>
                      <a:pt x="1115" y="0"/>
                      <a:pt x="1079" y="437"/>
                      <a:pt x="865" y="509"/>
                    </a:cubicBezTo>
                    <a:cubicBezTo>
                      <a:pt x="847" y="515"/>
                      <a:pt x="826" y="518"/>
                      <a:pt x="803" y="518"/>
                    </a:cubicBezTo>
                    <a:cubicBezTo>
                      <a:pt x="696" y="518"/>
                      <a:pt x="543" y="441"/>
                      <a:pt x="330" y="205"/>
                    </a:cubicBezTo>
                    <a:cubicBezTo>
                      <a:pt x="268" y="259"/>
                      <a:pt x="107" y="401"/>
                      <a:pt x="36" y="633"/>
                    </a:cubicBezTo>
                    <a:cubicBezTo>
                      <a:pt x="0" y="767"/>
                      <a:pt x="9" y="883"/>
                      <a:pt x="18" y="955"/>
                    </a:cubicBezTo>
                    <a:cubicBezTo>
                      <a:pt x="964" y="1169"/>
                      <a:pt x="1900" y="1374"/>
                      <a:pt x="2846" y="1588"/>
                    </a:cubicBezTo>
                    <a:cubicBezTo>
                      <a:pt x="2890" y="1508"/>
                      <a:pt x="2944" y="1383"/>
                      <a:pt x="2908" y="1258"/>
                    </a:cubicBezTo>
                    <a:cubicBezTo>
                      <a:pt x="2855" y="1044"/>
                      <a:pt x="2596" y="955"/>
                      <a:pt x="2435" y="883"/>
                    </a:cubicBezTo>
                    <a:cubicBezTo>
                      <a:pt x="2168" y="767"/>
                      <a:pt x="1811" y="562"/>
                      <a:pt x="1401" y="161"/>
                    </a:cubicBezTo>
                    <a:cubicBezTo>
                      <a:pt x="1365" y="80"/>
                      <a:pt x="1320" y="0"/>
                      <a:pt x="12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9"/>
              <p:cNvSpPr/>
              <p:nvPr/>
            </p:nvSpPr>
            <p:spPr>
              <a:xfrm>
                <a:off x="7657437" y="2268089"/>
                <a:ext cx="56078" cy="24944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822" extrusionOk="0">
                    <a:moveTo>
                      <a:pt x="99" y="1"/>
                    </a:moveTo>
                    <a:lnTo>
                      <a:pt x="0" y="402"/>
                    </a:lnTo>
                    <a:lnTo>
                      <a:pt x="1758" y="822"/>
                    </a:lnTo>
                    <a:lnTo>
                      <a:pt x="1847" y="420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9"/>
              <p:cNvSpPr/>
              <p:nvPr/>
            </p:nvSpPr>
            <p:spPr>
              <a:xfrm>
                <a:off x="7662323" y="2164943"/>
                <a:ext cx="1639" cy="663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187" extrusionOk="0">
                    <a:moveTo>
                      <a:pt x="36" y="1"/>
                    </a:moveTo>
                    <a:cubicBezTo>
                      <a:pt x="27" y="1"/>
                      <a:pt x="18" y="10"/>
                      <a:pt x="18" y="19"/>
                    </a:cubicBezTo>
                    <a:lnTo>
                      <a:pt x="0" y="2169"/>
                    </a:lnTo>
                    <a:cubicBezTo>
                      <a:pt x="0" y="2178"/>
                      <a:pt x="9" y="2187"/>
                      <a:pt x="18" y="2187"/>
                    </a:cubicBezTo>
                    <a:cubicBezTo>
                      <a:pt x="27" y="2187"/>
                      <a:pt x="36" y="2178"/>
                      <a:pt x="36" y="2169"/>
                    </a:cubicBezTo>
                    <a:lnTo>
                      <a:pt x="54" y="19"/>
                    </a:lnTo>
                    <a:cubicBezTo>
                      <a:pt x="54" y="10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9"/>
              <p:cNvSpPr/>
              <p:nvPr/>
            </p:nvSpPr>
            <p:spPr>
              <a:xfrm>
                <a:off x="7623875" y="2163608"/>
                <a:ext cx="7070" cy="3004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9" extrusionOk="0">
                    <a:moveTo>
                      <a:pt x="27" y="0"/>
                    </a:moveTo>
                    <a:cubicBezTo>
                      <a:pt x="18" y="0"/>
                      <a:pt x="9" y="9"/>
                      <a:pt x="9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18" y="36"/>
                      <a:pt x="205" y="98"/>
                      <a:pt x="214" y="98"/>
                    </a:cubicBezTo>
                    <a:cubicBezTo>
                      <a:pt x="223" y="98"/>
                      <a:pt x="232" y="98"/>
                      <a:pt x="232" y="90"/>
                    </a:cubicBezTo>
                    <a:cubicBezTo>
                      <a:pt x="232" y="81"/>
                      <a:pt x="232" y="63"/>
                      <a:pt x="223" y="63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9"/>
              <p:cNvSpPr/>
              <p:nvPr/>
            </p:nvSpPr>
            <p:spPr>
              <a:xfrm>
                <a:off x="7688299" y="2069657"/>
                <a:ext cx="7343" cy="679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24" extrusionOk="0">
                    <a:moveTo>
                      <a:pt x="215" y="1"/>
                    </a:moveTo>
                    <a:lnTo>
                      <a:pt x="0" y="197"/>
                    </a:lnTo>
                    <a:cubicBezTo>
                      <a:pt x="0" y="206"/>
                      <a:pt x="0" y="215"/>
                      <a:pt x="0" y="224"/>
                    </a:cubicBezTo>
                    <a:lnTo>
                      <a:pt x="27" y="224"/>
                    </a:lnTo>
                    <a:lnTo>
                      <a:pt x="232" y="28"/>
                    </a:lnTo>
                    <a:cubicBezTo>
                      <a:pt x="241" y="28"/>
                      <a:pt x="241" y="10"/>
                      <a:pt x="241" y="10"/>
                    </a:cubicBezTo>
                    <a:cubicBezTo>
                      <a:pt x="232" y="1"/>
                      <a:pt x="215" y="1"/>
                      <a:pt x="215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9"/>
              <p:cNvSpPr/>
              <p:nvPr/>
            </p:nvSpPr>
            <p:spPr>
              <a:xfrm>
                <a:off x="7589493" y="2074270"/>
                <a:ext cx="26552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608" extrusionOk="0">
                    <a:moveTo>
                      <a:pt x="848" y="0"/>
                    </a:moveTo>
                    <a:lnTo>
                      <a:pt x="9" y="571"/>
                    </a:lnTo>
                    <a:cubicBezTo>
                      <a:pt x="0" y="580"/>
                      <a:pt x="0" y="589"/>
                      <a:pt x="0" y="598"/>
                    </a:cubicBezTo>
                    <a:cubicBezTo>
                      <a:pt x="9" y="607"/>
                      <a:pt x="9" y="607"/>
                      <a:pt x="18" y="607"/>
                    </a:cubicBezTo>
                    <a:lnTo>
                      <a:pt x="27" y="607"/>
                    </a:lnTo>
                    <a:lnTo>
                      <a:pt x="866" y="36"/>
                    </a:lnTo>
                    <a:cubicBezTo>
                      <a:pt x="875" y="27"/>
                      <a:pt x="875" y="18"/>
                      <a:pt x="866" y="9"/>
                    </a:cubicBezTo>
                    <a:cubicBezTo>
                      <a:pt x="866" y="0"/>
                      <a:pt x="848" y="0"/>
                      <a:pt x="848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9"/>
              <p:cNvSpPr/>
              <p:nvPr/>
            </p:nvSpPr>
            <p:spPr>
              <a:xfrm>
                <a:off x="7588127" y="1992033"/>
                <a:ext cx="9771" cy="8618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84" extrusionOk="0">
                    <a:moveTo>
                      <a:pt x="308" y="1"/>
                    </a:moveTo>
                    <a:cubicBezTo>
                      <a:pt x="304" y="1"/>
                      <a:pt x="300" y="3"/>
                      <a:pt x="295" y="7"/>
                    </a:cubicBezTo>
                    <a:lnTo>
                      <a:pt x="10" y="257"/>
                    </a:lnTo>
                    <a:cubicBezTo>
                      <a:pt x="1" y="257"/>
                      <a:pt x="1" y="275"/>
                      <a:pt x="10" y="284"/>
                    </a:cubicBezTo>
                    <a:lnTo>
                      <a:pt x="36" y="284"/>
                    </a:lnTo>
                    <a:lnTo>
                      <a:pt x="313" y="34"/>
                    </a:lnTo>
                    <a:cubicBezTo>
                      <a:pt x="322" y="25"/>
                      <a:pt x="322" y="16"/>
                      <a:pt x="322" y="7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9"/>
              <p:cNvSpPr/>
              <p:nvPr/>
            </p:nvSpPr>
            <p:spPr>
              <a:xfrm>
                <a:off x="7585154" y="1987360"/>
                <a:ext cx="14930" cy="300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99" extrusionOk="0">
                    <a:moveTo>
                      <a:pt x="18" y="1"/>
                    </a:moveTo>
                    <a:cubicBezTo>
                      <a:pt x="9" y="1"/>
                      <a:pt x="1" y="1"/>
                      <a:pt x="1" y="19"/>
                    </a:cubicBezTo>
                    <a:cubicBezTo>
                      <a:pt x="1" y="28"/>
                      <a:pt x="1" y="36"/>
                      <a:pt x="9" y="36"/>
                    </a:cubicBezTo>
                    <a:cubicBezTo>
                      <a:pt x="9" y="36"/>
                      <a:pt x="464" y="99"/>
                      <a:pt x="473" y="99"/>
                    </a:cubicBezTo>
                    <a:cubicBezTo>
                      <a:pt x="482" y="99"/>
                      <a:pt x="482" y="99"/>
                      <a:pt x="491" y="90"/>
                    </a:cubicBezTo>
                    <a:cubicBezTo>
                      <a:pt x="491" y="72"/>
                      <a:pt x="482" y="63"/>
                      <a:pt x="473" y="63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9"/>
              <p:cNvSpPr/>
              <p:nvPr/>
            </p:nvSpPr>
            <p:spPr>
              <a:xfrm>
                <a:off x="7279007" y="1617911"/>
                <a:ext cx="59283" cy="83766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332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9" y="1116"/>
                      <a:pt x="348" y="2222"/>
                      <a:pt x="518" y="3328"/>
                    </a:cubicBezTo>
                    <a:lnTo>
                      <a:pt x="2356" y="3034"/>
                    </a:lnTo>
                    <a:lnTo>
                      <a:pt x="1678" y="36"/>
                    </a:lnTo>
                    <a:cubicBezTo>
                      <a:pt x="1125" y="27"/>
                      <a:pt x="562" y="18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9"/>
              <p:cNvSpPr/>
              <p:nvPr/>
            </p:nvSpPr>
            <p:spPr>
              <a:xfrm>
                <a:off x="7136454" y="1608902"/>
                <a:ext cx="293873" cy="191789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7622" extrusionOk="0">
                    <a:moveTo>
                      <a:pt x="7574" y="1"/>
                    </a:moveTo>
                    <a:cubicBezTo>
                      <a:pt x="6507" y="1"/>
                      <a:pt x="5759" y="97"/>
                      <a:pt x="5665" y="359"/>
                    </a:cubicBezTo>
                    <a:cubicBezTo>
                      <a:pt x="5567" y="653"/>
                      <a:pt x="6504" y="983"/>
                      <a:pt x="6424" y="1349"/>
                    </a:cubicBezTo>
                    <a:cubicBezTo>
                      <a:pt x="6308" y="1902"/>
                      <a:pt x="4238" y="1518"/>
                      <a:pt x="1990" y="2428"/>
                    </a:cubicBezTo>
                    <a:cubicBezTo>
                      <a:pt x="1089" y="2794"/>
                      <a:pt x="429" y="3249"/>
                      <a:pt x="1" y="3588"/>
                    </a:cubicBezTo>
                    <a:lnTo>
                      <a:pt x="1446" y="5631"/>
                    </a:lnTo>
                    <a:cubicBezTo>
                      <a:pt x="1339" y="6291"/>
                      <a:pt x="1241" y="6960"/>
                      <a:pt x="1143" y="7620"/>
                    </a:cubicBezTo>
                    <a:cubicBezTo>
                      <a:pt x="1275" y="7621"/>
                      <a:pt x="1405" y="7621"/>
                      <a:pt x="1533" y="7621"/>
                    </a:cubicBezTo>
                    <a:cubicBezTo>
                      <a:pt x="6637" y="7621"/>
                      <a:pt x="8211" y="7105"/>
                      <a:pt x="8324" y="6478"/>
                    </a:cubicBezTo>
                    <a:cubicBezTo>
                      <a:pt x="8377" y="6184"/>
                      <a:pt x="8056" y="5890"/>
                      <a:pt x="8235" y="5622"/>
                    </a:cubicBezTo>
                    <a:cubicBezTo>
                      <a:pt x="8369" y="5416"/>
                      <a:pt x="8750" y="5335"/>
                      <a:pt x="9271" y="5335"/>
                    </a:cubicBezTo>
                    <a:cubicBezTo>
                      <a:pt x="9923" y="5335"/>
                      <a:pt x="10795" y="5462"/>
                      <a:pt x="11678" y="5631"/>
                    </a:cubicBezTo>
                    <a:cubicBezTo>
                      <a:pt x="11607" y="3829"/>
                      <a:pt x="11527" y="2027"/>
                      <a:pt x="11446" y="225"/>
                    </a:cubicBezTo>
                    <a:cubicBezTo>
                      <a:pt x="10060" y="99"/>
                      <a:pt x="8654" y="1"/>
                      <a:pt x="75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9"/>
              <p:cNvSpPr/>
              <p:nvPr/>
            </p:nvSpPr>
            <p:spPr>
              <a:xfrm>
                <a:off x="7213330" y="1697127"/>
                <a:ext cx="46500" cy="16909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672" extrusionOk="0">
                    <a:moveTo>
                      <a:pt x="1636" y="0"/>
                    </a:moveTo>
                    <a:cubicBezTo>
                      <a:pt x="1617" y="0"/>
                      <a:pt x="1597" y="4"/>
                      <a:pt x="1576" y="11"/>
                    </a:cubicBezTo>
                    <a:cubicBezTo>
                      <a:pt x="1112" y="144"/>
                      <a:pt x="639" y="287"/>
                      <a:pt x="175" y="421"/>
                    </a:cubicBezTo>
                    <a:cubicBezTo>
                      <a:pt x="0" y="469"/>
                      <a:pt x="66" y="672"/>
                      <a:pt x="215" y="672"/>
                    </a:cubicBezTo>
                    <a:cubicBezTo>
                      <a:pt x="233" y="672"/>
                      <a:pt x="253" y="669"/>
                      <a:pt x="273" y="662"/>
                    </a:cubicBezTo>
                    <a:cubicBezTo>
                      <a:pt x="746" y="528"/>
                      <a:pt x="1210" y="385"/>
                      <a:pt x="1674" y="252"/>
                    </a:cubicBezTo>
                    <a:cubicBezTo>
                      <a:pt x="1848" y="196"/>
                      <a:pt x="1783" y="0"/>
                      <a:pt x="16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9"/>
              <p:cNvSpPr/>
              <p:nvPr/>
            </p:nvSpPr>
            <p:spPr>
              <a:xfrm>
                <a:off x="7207617" y="1684142"/>
                <a:ext cx="64064" cy="53294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2118" extrusionOk="0">
                    <a:moveTo>
                      <a:pt x="942" y="0"/>
                    </a:moveTo>
                    <a:cubicBezTo>
                      <a:pt x="836" y="0"/>
                      <a:pt x="727" y="17"/>
                      <a:pt x="616" y="54"/>
                    </a:cubicBezTo>
                    <a:cubicBezTo>
                      <a:pt x="81" y="223"/>
                      <a:pt x="1" y="687"/>
                      <a:pt x="170" y="1080"/>
                    </a:cubicBezTo>
                    <a:cubicBezTo>
                      <a:pt x="357" y="1535"/>
                      <a:pt x="803" y="2025"/>
                      <a:pt x="1419" y="2106"/>
                    </a:cubicBezTo>
                    <a:cubicBezTo>
                      <a:pt x="1478" y="2114"/>
                      <a:pt x="1536" y="2118"/>
                      <a:pt x="1592" y="2118"/>
                    </a:cubicBezTo>
                    <a:cubicBezTo>
                      <a:pt x="2080" y="2118"/>
                      <a:pt x="2453" y="1818"/>
                      <a:pt x="2525" y="1410"/>
                    </a:cubicBezTo>
                    <a:cubicBezTo>
                      <a:pt x="2546" y="1318"/>
                      <a:pt x="2452" y="1261"/>
                      <a:pt x="2363" y="1261"/>
                    </a:cubicBezTo>
                    <a:cubicBezTo>
                      <a:pt x="2297" y="1261"/>
                      <a:pt x="2233" y="1293"/>
                      <a:pt x="2222" y="1365"/>
                    </a:cubicBezTo>
                    <a:cubicBezTo>
                      <a:pt x="2166" y="1681"/>
                      <a:pt x="1895" y="1842"/>
                      <a:pt x="1582" y="1842"/>
                    </a:cubicBezTo>
                    <a:cubicBezTo>
                      <a:pt x="1445" y="1842"/>
                      <a:pt x="1299" y="1811"/>
                      <a:pt x="1160" y="1749"/>
                    </a:cubicBezTo>
                    <a:cubicBezTo>
                      <a:pt x="866" y="1606"/>
                      <a:pt x="652" y="1356"/>
                      <a:pt x="518" y="1098"/>
                    </a:cubicBezTo>
                    <a:cubicBezTo>
                      <a:pt x="375" y="830"/>
                      <a:pt x="304" y="429"/>
                      <a:pt x="714" y="295"/>
                    </a:cubicBezTo>
                    <a:cubicBezTo>
                      <a:pt x="790" y="269"/>
                      <a:pt x="865" y="258"/>
                      <a:pt x="937" y="258"/>
                    </a:cubicBezTo>
                    <a:cubicBezTo>
                      <a:pt x="1271" y="258"/>
                      <a:pt x="1557" y="500"/>
                      <a:pt x="1740" y="705"/>
                    </a:cubicBezTo>
                    <a:cubicBezTo>
                      <a:pt x="1772" y="742"/>
                      <a:pt x="1815" y="757"/>
                      <a:pt x="1857" y="757"/>
                    </a:cubicBezTo>
                    <a:cubicBezTo>
                      <a:pt x="1970" y="757"/>
                      <a:pt x="2083" y="651"/>
                      <a:pt x="1999" y="553"/>
                    </a:cubicBezTo>
                    <a:cubicBezTo>
                      <a:pt x="1755" y="274"/>
                      <a:pt x="1374" y="0"/>
                      <a:pt x="9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9"/>
              <p:cNvSpPr/>
              <p:nvPr/>
            </p:nvSpPr>
            <p:spPr>
              <a:xfrm>
                <a:off x="7266651" y="1680720"/>
                <a:ext cx="71487" cy="5342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123" extrusionOk="0">
                    <a:moveTo>
                      <a:pt x="1145" y="0"/>
                    </a:moveTo>
                    <a:cubicBezTo>
                      <a:pt x="1034" y="0"/>
                      <a:pt x="919" y="15"/>
                      <a:pt x="804" y="47"/>
                    </a:cubicBezTo>
                    <a:cubicBezTo>
                      <a:pt x="215" y="208"/>
                      <a:pt x="1" y="663"/>
                      <a:pt x="188" y="1118"/>
                    </a:cubicBezTo>
                    <a:cubicBezTo>
                      <a:pt x="393" y="1608"/>
                      <a:pt x="893" y="2054"/>
                      <a:pt x="1544" y="2117"/>
                    </a:cubicBezTo>
                    <a:cubicBezTo>
                      <a:pt x="1589" y="2121"/>
                      <a:pt x="1634" y="2123"/>
                      <a:pt x="1679" y="2123"/>
                    </a:cubicBezTo>
                    <a:cubicBezTo>
                      <a:pt x="2230" y="2123"/>
                      <a:pt x="2704" y="1822"/>
                      <a:pt x="2820" y="1376"/>
                    </a:cubicBezTo>
                    <a:cubicBezTo>
                      <a:pt x="2840" y="1279"/>
                      <a:pt x="2747" y="1223"/>
                      <a:pt x="2656" y="1223"/>
                    </a:cubicBezTo>
                    <a:cubicBezTo>
                      <a:pt x="2589" y="1223"/>
                      <a:pt x="2523" y="1254"/>
                      <a:pt x="2508" y="1323"/>
                    </a:cubicBezTo>
                    <a:cubicBezTo>
                      <a:pt x="2426" y="1665"/>
                      <a:pt x="2084" y="1864"/>
                      <a:pt x="1698" y="1864"/>
                    </a:cubicBezTo>
                    <a:cubicBezTo>
                      <a:pt x="1621" y="1864"/>
                      <a:pt x="1542" y="1857"/>
                      <a:pt x="1464" y="1840"/>
                    </a:cubicBezTo>
                    <a:cubicBezTo>
                      <a:pt x="1036" y="1760"/>
                      <a:pt x="706" y="1457"/>
                      <a:pt x="536" y="1135"/>
                    </a:cubicBezTo>
                    <a:cubicBezTo>
                      <a:pt x="340" y="770"/>
                      <a:pt x="474" y="306"/>
                      <a:pt x="1053" y="261"/>
                    </a:cubicBezTo>
                    <a:cubicBezTo>
                      <a:pt x="1083" y="259"/>
                      <a:pt x="1111" y="257"/>
                      <a:pt x="1140" y="257"/>
                    </a:cubicBezTo>
                    <a:cubicBezTo>
                      <a:pt x="1494" y="257"/>
                      <a:pt x="1793" y="457"/>
                      <a:pt x="1999" y="672"/>
                    </a:cubicBezTo>
                    <a:cubicBezTo>
                      <a:pt x="2034" y="709"/>
                      <a:pt x="2078" y="724"/>
                      <a:pt x="2122" y="724"/>
                    </a:cubicBezTo>
                    <a:cubicBezTo>
                      <a:pt x="2238" y="724"/>
                      <a:pt x="2348" y="619"/>
                      <a:pt x="2258" y="529"/>
                    </a:cubicBezTo>
                    <a:cubicBezTo>
                      <a:pt x="1994" y="236"/>
                      <a:pt x="1592" y="0"/>
                      <a:pt x="1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9"/>
              <p:cNvSpPr/>
              <p:nvPr/>
            </p:nvSpPr>
            <p:spPr>
              <a:xfrm>
                <a:off x="7318061" y="1662904"/>
                <a:ext cx="71638" cy="53722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135" extrusionOk="0">
                    <a:moveTo>
                      <a:pt x="1235" y="258"/>
                    </a:moveTo>
                    <a:cubicBezTo>
                      <a:pt x="1574" y="258"/>
                      <a:pt x="1836" y="455"/>
                      <a:pt x="2070" y="674"/>
                    </a:cubicBezTo>
                    <a:lnTo>
                      <a:pt x="2070" y="674"/>
                    </a:lnTo>
                    <a:cubicBezTo>
                      <a:pt x="2070" y="674"/>
                      <a:pt x="2070" y="675"/>
                      <a:pt x="2070" y="675"/>
                    </a:cubicBezTo>
                    <a:cubicBezTo>
                      <a:pt x="2240" y="835"/>
                      <a:pt x="2454" y="1023"/>
                      <a:pt x="2472" y="1255"/>
                    </a:cubicBezTo>
                    <a:cubicBezTo>
                      <a:pt x="2490" y="1567"/>
                      <a:pt x="2186" y="1861"/>
                      <a:pt x="1803" y="1879"/>
                    </a:cubicBezTo>
                    <a:cubicBezTo>
                      <a:pt x="1784" y="1880"/>
                      <a:pt x="1765" y="1881"/>
                      <a:pt x="1746" y="1881"/>
                    </a:cubicBezTo>
                    <a:cubicBezTo>
                      <a:pt x="1348" y="1881"/>
                      <a:pt x="981" y="1618"/>
                      <a:pt x="768" y="1371"/>
                    </a:cubicBezTo>
                    <a:cubicBezTo>
                      <a:pt x="474" y="1014"/>
                      <a:pt x="331" y="496"/>
                      <a:pt x="955" y="300"/>
                    </a:cubicBezTo>
                    <a:cubicBezTo>
                      <a:pt x="1054" y="271"/>
                      <a:pt x="1147" y="258"/>
                      <a:pt x="1235" y="258"/>
                    </a:cubicBezTo>
                    <a:close/>
                    <a:moveTo>
                      <a:pt x="1221" y="0"/>
                    </a:moveTo>
                    <a:cubicBezTo>
                      <a:pt x="1058" y="0"/>
                      <a:pt x="887" y="34"/>
                      <a:pt x="705" y="113"/>
                    </a:cubicBezTo>
                    <a:cubicBezTo>
                      <a:pt x="1" y="416"/>
                      <a:pt x="135" y="1058"/>
                      <a:pt x="509" y="1513"/>
                    </a:cubicBezTo>
                    <a:cubicBezTo>
                      <a:pt x="773" y="1840"/>
                      <a:pt x="1254" y="2134"/>
                      <a:pt x="1753" y="2134"/>
                    </a:cubicBezTo>
                    <a:cubicBezTo>
                      <a:pt x="1895" y="2134"/>
                      <a:pt x="2038" y="2111"/>
                      <a:pt x="2177" y="2058"/>
                    </a:cubicBezTo>
                    <a:cubicBezTo>
                      <a:pt x="2490" y="1942"/>
                      <a:pt x="2722" y="1683"/>
                      <a:pt x="2775" y="1406"/>
                    </a:cubicBezTo>
                    <a:cubicBezTo>
                      <a:pt x="2847" y="1049"/>
                      <a:pt x="2597" y="773"/>
                      <a:pt x="2329" y="523"/>
                    </a:cubicBezTo>
                    <a:cubicBezTo>
                      <a:pt x="2326" y="520"/>
                      <a:pt x="2322" y="517"/>
                      <a:pt x="2319" y="514"/>
                    </a:cubicBezTo>
                    <a:lnTo>
                      <a:pt x="2319" y="514"/>
                    </a:lnTo>
                    <a:cubicBezTo>
                      <a:pt x="2010" y="233"/>
                      <a:pt x="1646" y="0"/>
                      <a:pt x="12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9"/>
              <p:cNvSpPr/>
              <p:nvPr/>
            </p:nvSpPr>
            <p:spPr>
              <a:xfrm>
                <a:off x="7424624" y="1612164"/>
                <a:ext cx="13018" cy="24934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8217" extrusionOk="0">
                    <a:moveTo>
                      <a:pt x="36" y="0"/>
                    </a:moveTo>
                    <a:cubicBezTo>
                      <a:pt x="18" y="0"/>
                      <a:pt x="0" y="18"/>
                      <a:pt x="0" y="36"/>
                    </a:cubicBezTo>
                    <a:lnTo>
                      <a:pt x="348" y="8181"/>
                    </a:lnTo>
                    <a:cubicBezTo>
                      <a:pt x="357" y="8199"/>
                      <a:pt x="366" y="8217"/>
                      <a:pt x="393" y="8217"/>
                    </a:cubicBezTo>
                    <a:cubicBezTo>
                      <a:pt x="411" y="8217"/>
                      <a:pt x="429" y="8199"/>
                      <a:pt x="429" y="8172"/>
                    </a:cubicBezTo>
                    <a:lnTo>
                      <a:pt x="81" y="36"/>
                    </a:lnTo>
                    <a:cubicBezTo>
                      <a:pt x="72" y="9"/>
                      <a:pt x="5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9"/>
              <p:cNvSpPr/>
              <p:nvPr/>
            </p:nvSpPr>
            <p:spPr>
              <a:xfrm>
                <a:off x="7420831" y="1792994"/>
                <a:ext cx="25217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41" extrusionOk="0">
                    <a:moveTo>
                      <a:pt x="240" y="0"/>
                    </a:moveTo>
                    <a:cubicBezTo>
                      <a:pt x="232" y="0"/>
                      <a:pt x="223" y="0"/>
                      <a:pt x="215" y="1"/>
                    </a:cubicBezTo>
                    <a:cubicBezTo>
                      <a:pt x="152" y="9"/>
                      <a:pt x="90" y="18"/>
                      <a:pt x="45" y="27"/>
                    </a:cubicBezTo>
                    <a:cubicBezTo>
                      <a:pt x="18" y="170"/>
                      <a:pt x="0" y="331"/>
                      <a:pt x="0" y="518"/>
                    </a:cubicBezTo>
                    <a:cubicBezTo>
                      <a:pt x="0" y="812"/>
                      <a:pt x="54" y="1053"/>
                      <a:pt x="108" y="1241"/>
                    </a:cubicBezTo>
                    <a:lnTo>
                      <a:pt x="830" y="1098"/>
                    </a:lnTo>
                    <a:cubicBezTo>
                      <a:pt x="794" y="794"/>
                      <a:pt x="759" y="482"/>
                      <a:pt x="723" y="179"/>
                    </a:cubicBezTo>
                    <a:cubicBezTo>
                      <a:pt x="654" y="119"/>
                      <a:pt x="477" y="0"/>
                      <a:pt x="240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9"/>
              <p:cNvSpPr/>
              <p:nvPr/>
            </p:nvSpPr>
            <p:spPr>
              <a:xfrm>
                <a:off x="7438159" y="1802189"/>
                <a:ext cx="3277" cy="194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4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10"/>
                    </a:cubicBezTo>
                    <a:cubicBezTo>
                      <a:pt x="0" y="19"/>
                      <a:pt x="9" y="37"/>
                      <a:pt x="18" y="37"/>
                    </a:cubicBezTo>
                    <a:lnTo>
                      <a:pt x="72" y="63"/>
                    </a:lnTo>
                    <a:lnTo>
                      <a:pt x="81" y="63"/>
                    </a:lnTo>
                    <a:cubicBezTo>
                      <a:pt x="90" y="63"/>
                      <a:pt x="99" y="63"/>
                      <a:pt x="99" y="54"/>
                    </a:cubicBezTo>
                    <a:cubicBezTo>
                      <a:pt x="107" y="45"/>
                      <a:pt x="99" y="37"/>
                      <a:pt x="90" y="28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9"/>
              <p:cNvSpPr/>
              <p:nvPr/>
            </p:nvSpPr>
            <p:spPr>
              <a:xfrm>
                <a:off x="7424351" y="1799215"/>
                <a:ext cx="8952" cy="1669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5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18" y="36"/>
                      <a:pt x="277" y="54"/>
                      <a:pt x="277" y="54"/>
                    </a:cubicBezTo>
                    <a:cubicBezTo>
                      <a:pt x="286" y="54"/>
                      <a:pt x="295" y="45"/>
                      <a:pt x="295" y="36"/>
                    </a:cubicBezTo>
                    <a:cubicBezTo>
                      <a:pt x="295" y="27"/>
                      <a:pt x="286" y="19"/>
                      <a:pt x="277" y="19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9"/>
              <p:cNvSpPr/>
              <p:nvPr/>
            </p:nvSpPr>
            <p:spPr>
              <a:xfrm>
                <a:off x="7436520" y="1808865"/>
                <a:ext cx="5735" cy="391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29" extrusionOk="0">
                    <a:moveTo>
                      <a:pt x="27" y="0"/>
                    </a:moveTo>
                    <a:cubicBezTo>
                      <a:pt x="19" y="0"/>
                      <a:pt x="10" y="6"/>
                      <a:pt x="10" y="13"/>
                    </a:cubicBezTo>
                    <a:cubicBezTo>
                      <a:pt x="1" y="22"/>
                      <a:pt x="1" y="31"/>
                      <a:pt x="10" y="40"/>
                    </a:cubicBezTo>
                    <a:lnTo>
                      <a:pt x="153" y="129"/>
                    </a:lnTo>
                    <a:lnTo>
                      <a:pt x="179" y="129"/>
                    </a:lnTo>
                    <a:cubicBezTo>
                      <a:pt x="188" y="120"/>
                      <a:pt x="188" y="102"/>
                      <a:pt x="179" y="102"/>
                    </a:cubicBezTo>
                    <a:lnTo>
                      <a:pt x="37" y="4"/>
                    </a:lnTo>
                    <a:cubicBezTo>
                      <a:pt x="34" y="1"/>
                      <a:pt x="31" y="0"/>
                      <a:pt x="27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9"/>
              <p:cNvSpPr/>
              <p:nvPr/>
            </p:nvSpPr>
            <p:spPr>
              <a:xfrm>
                <a:off x="7425960" y="1807621"/>
                <a:ext cx="4916" cy="136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5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8"/>
                    </a:cubicBezTo>
                    <a:cubicBezTo>
                      <a:pt x="1" y="27"/>
                      <a:pt x="10" y="36"/>
                      <a:pt x="19" y="45"/>
                    </a:cubicBezTo>
                    <a:lnTo>
                      <a:pt x="144" y="45"/>
                    </a:lnTo>
                    <a:cubicBezTo>
                      <a:pt x="153" y="45"/>
                      <a:pt x="162" y="45"/>
                      <a:pt x="162" y="27"/>
                    </a:cubicBezTo>
                    <a:cubicBezTo>
                      <a:pt x="162" y="18"/>
                      <a:pt x="153" y="9"/>
                      <a:pt x="144" y="9"/>
                    </a:cubicBezTo>
                    <a:cubicBezTo>
                      <a:pt x="144" y="9"/>
                      <a:pt x="28" y="0"/>
                      <a:pt x="19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9"/>
              <p:cNvSpPr/>
              <p:nvPr/>
            </p:nvSpPr>
            <p:spPr>
              <a:xfrm>
                <a:off x="7437612" y="1818181"/>
                <a:ext cx="4370" cy="273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90" extrusionOk="0">
                    <a:moveTo>
                      <a:pt x="27" y="0"/>
                    </a:moveTo>
                    <a:cubicBezTo>
                      <a:pt x="18" y="0"/>
                      <a:pt x="10" y="0"/>
                      <a:pt x="1" y="9"/>
                    </a:cubicBezTo>
                    <a:cubicBezTo>
                      <a:pt x="1" y="18"/>
                      <a:pt x="1" y="27"/>
                      <a:pt x="10" y="36"/>
                    </a:cubicBezTo>
                    <a:lnTo>
                      <a:pt x="108" y="80"/>
                    </a:lnTo>
                    <a:cubicBezTo>
                      <a:pt x="117" y="89"/>
                      <a:pt x="117" y="89"/>
                      <a:pt x="117" y="89"/>
                    </a:cubicBezTo>
                    <a:cubicBezTo>
                      <a:pt x="125" y="89"/>
                      <a:pt x="134" y="80"/>
                      <a:pt x="134" y="80"/>
                    </a:cubicBezTo>
                    <a:cubicBezTo>
                      <a:pt x="143" y="72"/>
                      <a:pt x="134" y="54"/>
                      <a:pt x="125" y="54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9"/>
              <p:cNvSpPr/>
              <p:nvPr/>
            </p:nvSpPr>
            <p:spPr>
              <a:xfrm>
                <a:off x="7424624" y="1816179"/>
                <a:ext cx="6251" cy="148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9" extrusionOk="0">
                    <a:moveTo>
                      <a:pt x="14" y="0"/>
                    </a:moveTo>
                    <a:cubicBezTo>
                      <a:pt x="5" y="0"/>
                      <a:pt x="0" y="6"/>
                      <a:pt x="0" y="13"/>
                    </a:cubicBezTo>
                    <a:cubicBezTo>
                      <a:pt x="0" y="30"/>
                      <a:pt x="9" y="39"/>
                      <a:pt x="18" y="39"/>
                    </a:cubicBezTo>
                    <a:cubicBezTo>
                      <a:pt x="18" y="39"/>
                      <a:pt x="179" y="48"/>
                      <a:pt x="179" y="48"/>
                    </a:cubicBezTo>
                    <a:cubicBezTo>
                      <a:pt x="197" y="48"/>
                      <a:pt x="197" y="39"/>
                      <a:pt x="197" y="30"/>
                    </a:cubicBezTo>
                    <a:cubicBezTo>
                      <a:pt x="206" y="22"/>
                      <a:pt x="197" y="13"/>
                      <a:pt x="188" y="13"/>
                    </a:cubicBezTo>
                    <a:lnTo>
                      <a:pt x="27" y="4"/>
                    </a:lnTo>
                    <a:cubicBezTo>
                      <a:pt x="22" y="1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9"/>
              <p:cNvSpPr/>
              <p:nvPr/>
            </p:nvSpPr>
            <p:spPr>
              <a:xfrm>
                <a:off x="7432757" y="1823310"/>
                <a:ext cx="4612" cy="221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73" extrusionOk="0">
                    <a:moveTo>
                      <a:pt x="27" y="1"/>
                    </a:moveTo>
                    <a:cubicBezTo>
                      <a:pt x="18" y="1"/>
                      <a:pt x="9" y="10"/>
                      <a:pt x="0" y="19"/>
                    </a:cubicBezTo>
                    <a:cubicBezTo>
                      <a:pt x="0" y="27"/>
                      <a:pt x="0" y="36"/>
                      <a:pt x="18" y="36"/>
                    </a:cubicBezTo>
                    <a:cubicBezTo>
                      <a:pt x="18" y="36"/>
                      <a:pt x="125" y="72"/>
                      <a:pt x="125" y="72"/>
                    </a:cubicBezTo>
                    <a:cubicBezTo>
                      <a:pt x="134" y="72"/>
                      <a:pt x="143" y="72"/>
                      <a:pt x="143" y="63"/>
                    </a:cubicBezTo>
                    <a:cubicBezTo>
                      <a:pt x="152" y="54"/>
                      <a:pt x="143" y="45"/>
                      <a:pt x="134" y="36"/>
                    </a:cubicBez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9"/>
              <p:cNvSpPr/>
              <p:nvPr/>
            </p:nvSpPr>
            <p:spPr>
              <a:xfrm>
                <a:off x="7567826" y="1712760"/>
                <a:ext cx="69611" cy="83267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744" extrusionOk="0">
                    <a:moveTo>
                      <a:pt x="1233" y="1"/>
                    </a:moveTo>
                    <a:cubicBezTo>
                      <a:pt x="1169" y="1"/>
                      <a:pt x="1106" y="7"/>
                      <a:pt x="1044" y="22"/>
                    </a:cubicBezTo>
                    <a:cubicBezTo>
                      <a:pt x="572" y="138"/>
                      <a:pt x="366" y="664"/>
                      <a:pt x="304" y="825"/>
                    </a:cubicBezTo>
                    <a:cubicBezTo>
                      <a:pt x="1" y="1592"/>
                      <a:pt x="277" y="2582"/>
                      <a:pt x="732" y="2725"/>
                    </a:cubicBezTo>
                    <a:cubicBezTo>
                      <a:pt x="772" y="2737"/>
                      <a:pt x="816" y="2743"/>
                      <a:pt x="862" y="2743"/>
                    </a:cubicBezTo>
                    <a:cubicBezTo>
                      <a:pt x="981" y="2743"/>
                      <a:pt x="1107" y="2702"/>
                      <a:pt x="1178" y="2618"/>
                    </a:cubicBezTo>
                    <a:cubicBezTo>
                      <a:pt x="1276" y="2502"/>
                      <a:pt x="1187" y="2377"/>
                      <a:pt x="1214" y="2109"/>
                    </a:cubicBezTo>
                    <a:cubicBezTo>
                      <a:pt x="1250" y="1726"/>
                      <a:pt x="1508" y="1271"/>
                      <a:pt x="1821" y="1199"/>
                    </a:cubicBezTo>
                    <a:cubicBezTo>
                      <a:pt x="1862" y="1190"/>
                      <a:pt x="1899" y="1189"/>
                      <a:pt x="1933" y="1189"/>
                    </a:cubicBezTo>
                    <a:cubicBezTo>
                      <a:pt x="1943" y="1189"/>
                      <a:pt x="1952" y="1189"/>
                      <a:pt x="1961" y="1189"/>
                    </a:cubicBezTo>
                    <a:cubicBezTo>
                      <a:pt x="2018" y="1189"/>
                      <a:pt x="2068" y="1187"/>
                      <a:pt x="2124" y="1146"/>
                    </a:cubicBezTo>
                    <a:cubicBezTo>
                      <a:pt x="2249" y="1066"/>
                      <a:pt x="2284" y="905"/>
                      <a:pt x="2293" y="816"/>
                    </a:cubicBezTo>
                    <a:cubicBezTo>
                      <a:pt x="2293" y="465"/>
                      <a:pt x="1760" y="1"/>
                      <a:pt x="1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9"/>
              <p:cNvSpPr/>
              <p:nvPr/>
            </p:nvSpPr>
            <p:spPr>
              <a:xfrm>
                <a:off x="7600600" y="1758613"/>
                <a:ext cx="14899" cy="19269"/>
              </a:xfrm>
              <a:custGeom>
                <a:avLst/>
                <a:gdLst/>
                <a:ahLst/>
                <a:cxnLst/>
                <a:rect l="l" t="t" r="r" b="b"/>
                <a:pathLst>
                  <a:path w="491" h="635" extrusionOk="0">
                    <a:moveTo>
                      <a:pt x="256" y="0"/>
                    </a:moveTo>
                    <a:cubicBezTo>
                      <a:pt x="136" y="0"/>
                      <a:pt x="26" y="131"/>
                      <a:pt x="9" y="295"/>
                    </a:cubicBezTo>
                    <a:cubicBezTo>
                      <a:pt x="0" y="473"/>
                      <a:pt x="89" y="625"/>
                      <a:pt x="223" y="634"/>
                    </a:cubicBezTo>
                    <a:cubicBezTo>
                      <a:pt x="227" y="634"/>
                      <a:pt x="231" y="634"/>
                      <a:pt x="235" y="634"/>
                    </a:cubicBezTo>
                    <a:cubicBezTo>
                      <a:pt x="355" y="634"/>
                      <a:pt x="465" y="504"/>
                      <a:pt x="482" y="340"/>
                    </a:cubicBezTo>
                    <a:cubicBezTo>
                      <a:pt x="491" y="161"/>
                      <a:pt x="402" y="9"/>
                      <a:pt x="268" y="1"/>
                    </a:cubicBezTo>
                    <a:cubicBezTo>
                      <a:pt x="264" y="0"/>
                      <a:pt x="260" y="0"/>
                      <a:pt x="256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9"/>
              <p:cNvSpPr/>
              <p:nvPr/>
            </p:nvSpPr>
            <p:spPr>
              <a:xfrm>
                <a:off x="7601116" y="1772572"/>
                <a:ext cx="10044" cy="582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92" extrusionOk="0">
                    <a:moveTo>
                      <a:pt x="26" y="1"/>
                    </a:moveTo>
                    <a:cubicBezTo>
                      <a:pt x="24" y="1"/>
                      <a:pt x="21" y="2"/>
                      <a:pt x="19" y="4"/>
                    </a:cubicBezTo>
                    <a:cubicBezTo>
                      <a:pt x="10" y="4"/>
                      <a:pt x="1" y="13"/>
                      <a:pt x="1" y="22"/>
                    </a:cubicBezTo>
                    <a:cubicBezTo>
                      <a:pt x="46" y="120"/>
                      <a:pt x="117" y="183"/>
                      <a:pt x="206" y="192"/>
                    </a:cubicBezTo>
                    <a:lnTo>
                      <a:pt x="215" y="192"/>
                    </a:lnTo>
                    <a:cubicBezTo>
                      <a:pt x="251" y="192"/>
                      <a:pt x="286" y="183"/>
                      <a:pt x="322" y="165"/>
                    </a:cubicBezTo>
                    <a:cubicBezTo>
                      <a:pt x="331" y="156"/>
                      <a:pt x="331" y="147"/>
                      <a:pt x="331" y="138"/>
                    </a:cubicBezTo>
                    <a:cubicBezTo>
                      <a:pt x="322" y="129"/>
                      <a:pt x="313" y="129"/>
                      <a:pt x="304" y="129"/>
                    </a:cubicBezTo>
                    <a:cubicBezTo>
                      <a:pt x="269" y="147"/>
                      <a:pt x="242" y="156"/>
                      <a:pt x="206" y="156"/>
                    </a:cubicBezTo>
                    <a:cubicBezTo>
                      <a:pt x="135" y="147"/>
                      <a:pt x="72" y="94"/>
                      <a:pt x="37" y="13"/>
                    </a:cubicBezTo>
                    <a:cubicBezTo>
                      <a:pt x="37" y="7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9"/>
              <p:cNvSpPr/>
              <p:nvPr/>
            </p:nvSpPr>
            <p:spPr>
              <a:xfrm>
                <a:off x="7600327" y="1767807"/>
                <a:ext cx="1639" cy="4643"/>
              </a:xfrm>
              <a:custGeom>
                <a:avLst/>
                <a:gdLst/>
                <a:ahLst/>
                <a:cxnLst/>
                <a:rect l="l" t="t" r="r" b="b"/>
                <a:pathLst>
                  <a:path w="54" h="153" extrusionOk="0">
                    <a:moveTo>
                      <a:pt x="18" y="1"/>
                    </a:moveTo>
                    <a:cubicBezTo>
                      <a:pt x="9" y="1"/>
                      <a:pt x="0" y="10"/>
                      <a:pt x="0" y="19"/>
                    </a:cubicBezTo>
                    <a:cubicBezTo>
                      <a:pt x="0" y="63"/>
                      <a:pt x="9" y="99"/>
                      <a:pt x="18" y="135"/>
                    </a:cubicBezTo>
                    <a:cubicBezTo>
                      <a:pt x="18" y="144"/>
                      <a:pt x="27" y="153"/>
                      <a:pt x="36" y="153"/>
                    </a:cubicBezTo>
                    <a:cubicBezTo>
                      <a:pt x="45" y="153"/>
                      <a:pt x="54" y="135"/>
                      <a:pt x="54" y="126"/>
                    </a:cubicBezTo>
                    <a:cubicBezTo>
                      <a:pt x="45" y="90"/>
                      <a:pt x="36" y="54"/>
                      <a:pt x="36" y="19"/>
                    </a:cubicBezTo>
                    <a:cubicBezTo>
                      <a:pt x="36" y="10"/>
                      <a:pt x="36" y="1"/>
                      <a:pt x="18" y="1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9"/>
              <p:cNvSpPr/>
              <p:nvPr/>
            </p:nvSpPr>
            <p:spPr>
              <a:xfrm>
                <a:off x="7600600" y="1758066"/>
                <a:ext cx="11106" cy="925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05" extrusionOk="0">
                    <a:moveTo>
                      <a:pt x="262" y="0"/>
                    </a:moveTo>
                    <a:cubicBezTo>
                      <a:pt x="135" y="0"/>
                      <a:pt x="26" y="114"/>
                      <a:pt x="0" y="277"/>
                    </a:cubicBezTo>
                    <a:cubicBezTo>
                      <a:pt x="0" y="286"/>
                      <a:pt x="0" y="295"/>
                      <a:pt x="18" y="304"/>
                    </a:cubicBezTo>
                    <a:cubicBezTo>
                      <a:pt x="27" y="304"/>
                      <a:pt x="36" y="295"/>
                      <a:pt x="36" y="286"/>
                    </a:cubicBezTo>
                    <a:cubicBezTo>
                      <a:pt x="63" y="143"/>
                      <a:pt x="152" y="36"/>
                      <a:pt x="259" y="36"/>
                    </a:cubicBezTo>
                    <a:lnTo>
                      <a:pt x="268" y="36"/>
                    </a:lnTo>
                    <a:cubicBezTo>
                      <a:pt x="294" y="36"/>
                      <a:pt x="321" y="45"/>
                      <a:pt x="339" y="63"/>
                    </a:cubicBezTo>
                    <a:cubicBezTo>
                      <a:pt x="348" y="63"/>
                      <a:pt x="357" y="63"/>
                      <a:pt x="366" y="54"/>
                    </a:cubicBezTo>
                    <a:cubicBezTo>
                      <a:pt x="366" y="45"/>
                      <a:pt x="366" y="36"/>
                      <a:pt x="357" y="27"/>
                    </a:cubicBezTo>
                    <a:cubicBezTo>
                      <a:pt x="330" y="10"/>
                      <a:pt x="303" y="1"/>
                      <a:pt x="277" y="1"/>
                    </a:cubicBezTo>
                    <a:cubicBezTo>
                      <a:pt x="272" y="0"/>
                      <a:pt x="267" y="0"/>
                      <a:pt x="262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9"/>
              <p:cNvSpPr/>
              <p:nvPr/>
            </p:nvSpPr>
            <p:spPr>
              <a:xfrm>
                <a:off x="7605728" y="1763225"/>
                <a:ext cx="4097" cy="1031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40" extrusionOk="0">
                    <a:moveTo>
                      <a:pt x="18" y="0"/>
                    </a:moveTo>
                    <a:cubicBezTo>
                      <a:pt x="9" y="9"/>
                      <a:pt x="1" y="18"/>
                      <a:pt x="1" y="27"/>
                    </a:cubicBezTo>
                    <a:lnTo>
                      <a:pt x="99" y="321"/>
                    </a:lnTo>
                    <a:cubicBezTo>
                      <a:pt x="99" y="330"/>
                      <a:pt x="108" y="339"/>
                      <a:pt x="117" y="339"/>
                    </a:cubicBezTo>
                    <a:cubicBezTo>
                      <a:pt x="125" y="330"/>
                      <a:pt x="134" y="321"/>
                      <a:pt x="134" y="312"/>
                    </a:cubicBezTo>
                    <a:lnTo>
                      <a:pt x="36" y="18"/>
                    </a:lnTo>
                    <a:cubicBezTo>
                      <a:pt x="36" y="9"/>
                      <a:pt x="27" y="0"/>
                      <a:pt x="18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9"/>
              <p:cNvSpPr/>
              <p:nvPr/>
            </p:nvSpPr>
            <p:spPr>
              <a:xfrm>
                <a:off x="7607094" y="1764378"/>
                <a:ext cx="3277" cy="373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23" extrusionOk="0">
                    <a:moveTo>
                      <a:pt x="85" y="0"/>
                    </a:moveTo>
                    <a:cubicBezTo>
                      <a:pt x="80" y="0"/>
                      <a:pt x="76" y="2"/>
                      <a:pt x="72" y="7"/>
                    </a:cubicBezTo>
                    <a:lnTo>
                      <a:pt x="9" y="96"/>
                    </a:lnTo>
                    <a:cubicBezTo>
                      <a:pt x="0" y="105"/>
                      <a:pt x="9" y="114"/>
                      <a:pt x="9" y="123"/>
                    </a:cubicBezTo>
                    <a:lnTo>
                      <a:pt x="27" y="123"/>
                    </a:lnTo>
                    <a:cubicBezTo>
                      <a:pt x="27" y="123"/>
                      <a:pt x="36" y="123"/>
                      <a:pt x="36" y="114"/>
                    </a:cubicBezTo>
                    <a:lnTo>
                      <a:pt x="98" y="34"/>
                    </a:lnTo>
                    <a:cubicBezTo>
                      <a:pt x="107" y="25"/>
                      <a:pt x="107" y="16"/>
                      <a:pt x="98" y="7"/>
                    </a:cubicBezTo>
                    <a:cubicBezTo>
                      <a:pt x="94" y="2"/>
                      <a:pt x="89" y="0"/>
                      <a:pt x="85" y="0"/>
                    </a:cubicBezTo>
                    <a:close/>
                  </a:path>
                </a:pathLst>
              </a:custGeom>
              <a:solidFill>
                <a:srgbClr val="210B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9"/>
              <p:cNvSpPr/>
              <p:nvPr/>
            </p:nvSpPr>
            <p:spPr>
              <a:xfrm>
                <a:off x="7722681" y="2219900"/>
                <a:ext cx="206043" cy="42817"/>
              </a:xfrm>
              <a:custGeom>
                <a:avLst/>
                <a:gdLst/>
                <a:ahLst/>
                <a:cxnLst/>
                <a:rect l="l" t="t" r="r" b="b"/>
                <a:pathLst>
                  <a:path w="6790" h="1411" extrusionOk="0">
                    <a:moveTo>
                      <a:pt x="6727" y="1"/>
                    </a:moveTo>
                    <a:cubicBezTo>
                      <a:pt x="4488" y="340"/>
                      <a:pt x="2240" y="679"/>
                      <a:pt x="0" y="1018"/>
                    </a:cubicBezTo>
                    <a:cubicBezTo>
                      <a:pt x="81" y="1152"/>
                      <a:pt x="152" y="1277"/>
                      <a:pt x="232" y="1410"/>
                    </a:cubicBezTo>
                    <a:cubicBezTo>
                      <a:pt x="2418" y="1080"/>
                      <a:pt x="4604" y="750"/>
                      <a:pt x="6789" y="429"/>
                    </a:cubicBezTo>
                    <a:lnTo>
                      <a:pt x="67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logo with a sun and mountains&#10;&#10;AI-generated content may be incorrect.">
            <a:extLst>
              <a:ext uri="{FF2B5EF4-FFF2-40B4-BE49-F238E27FC236}">
                <a16:creationId xmlns:a16="http://schemas.microsoft.com/office/drawing/2014/main" id="{137B65BF-0207-650E-57DE-9E63E2F9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142" y="0"/>
            <a:ext cx="1201014" cy="12010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4C691810-0C4A-0E93-F8DF-0B59473E5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BAE21B92-A573-E85D-6601-88666C9270E9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79;p46">
            <a:extLst>
              <a:ext uri="{FF2B5EF4-FFF2-40B4-BE49-F238E27FC236}">
                <a16:creationId xmlns:a16="http://schemas.microsoft.com/office/drawing/2014/main" id="{47F5190F-7C15-2853-346A-6076FC1DA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0449" y="388504"/>
            <a:ext cx="6103102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Analyze year-over-year revenue growth and identify peak performing years.</a:t>
            </a:r>
            <a:endParaRPr dirty="0"/>
          </a:p>
        </p:txBody>
      </p:sp>
      <p:sp>
        <p:nvSpPr>
          <p:cNvPr id="13" name="Google Shape;3081;p46">
            <a:extLst>
              <a:ext uri="{FF2B5EF4-FFF2-40B4-BE49-F238E27FC236}">
                <a16:creationId xmlns:a16="http://schemas.microsoft.com/office/drawing/2014/main" id="{85A21BE7-C88F-B567-EA68-AD9E763804FC}"/>
              </a:ext>
            </a:extLst>
          </p:cNvPr>
          <p:cNvSpPr txBox="1">
            <a:spLocks/>
          </p:cNvSpPr>
          <p:nvPr/>
        </p:nvSpPr>
        <p:spPr>
          <a:xfrm>
            <a:off x="1520449" y="69891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Annual Revenue Trends</a:t>
            </a:r>
          </a:p>
        </p:txBody>
      </p:sp>
      <p:grpSp>
        <p:nvGrpSpPr>
          <p:cNvPr id="14" name="Google Shape;3083;p46">
            <a:extLst>
              <a:ext uri="{FF2B5EF4-FFF2-40B4-BE49-F238E27FC236}">
                <a16:creationId xmlns:a16="http://schemas.microsoft.com/office/drawing/2014/main" id="{E60885C3-54EC-2ADF-CEEF-0985A41A3066}"/>
              </a:ext>
            </a:extLst>
          </p:cNvPr>
          <p:cNvGrpSpPr/>
          <p:nvPr/>
        </p:nvGrpSpPr>
        <p:grpSpPr>
          <a:xfrm>
            <a:off x="881379" y="62449"/>
            <a:ext cx="646158" cy="652109"/>
            <a:chOff x="7274844" y="1953933"/>
            <a:chExt cx="2452313" cy="2396776"/>
          </a:xfrm>
        </p:grpSpPr>
        <p:sp>
          <p:nvSpPr>
            <p:cNvPr id="15" name="Google Shape;3084;p46">
              <a:extLst>
                <a:ext uri="{FF2B5EF4-FFF2-40B4-BE49-F238E27FC236}">
                  <a16:creationId xmlns:a16="http://schemas.microsoft.com/office/drawing/2014/main" id="{58BBBD68-CF15-03FF-E301-21B3126AC83A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85;p46">
              <a:extLst>
                <a:ext uri="{FF2B5EF4-FFF2-40B4-BE49-F238E27FC236}">
                  <a16:creationId xmlns:a16="http://schemas.microsoft.com/office/drawing/2014/main" id="{78FF4F1E-B848-A874-3C65-6FEC8EE668C7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572;p43">
            <a:extLst>
              <a:ext uri="{FF2B5EF4-FFF2-40B4-BE49-F238E27FC236}">
                <a16:creationId xmlns:a16="http://schemas.microsoft.com/office/drawing/2014/main" id="{61B0F1B9-9FAF-8F92-ABA3-6BDE27C03C04}"/>
              </a:ext>
            </a:extLst>
          </p:cNvPr>
          <p:cNvSpPr txBox="1">
            <a:spLocks/>
          </p:cNvSpPr>
          <p:nvPr/>
        </p:nvSpPr>
        <p:spPr>
          <a:xfrm>
            <a:off x="878786" y="89613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01</a:t>
            </a:r>
          </a:p>
        </p:txBody>
      </p:sp>
      <p:pic>
        <p:nvPicPr>
          <p:cNvPr id="18" name="Picture 17" descr="A screenshot of a computer code">
            <a:extLst>
              <a:ext uri="{FF2B5EF4-FFF2-40B4-BE49-F238E27FC236}">
                <a16:creationId xmlns:a16="http://schemas.microsoft.com/office/drawing/2014/main" id="{F95EBCF7-5463-7D93-6580-2E83D573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88" y="794703"/>
            <a:ext cx="6241978" cy="2984007"/>
          </a:xfrm>
          <a:prstGeom prst="rect">
            <a:avLst/>
          </a:prstGeom>
        </p:spPr>
      </p:pic>
      <p:pic>
        <p:nvPicPr>
          <p:cNvPr id="19" name="Picture 18" descr="A screenshot of a computer">
            <a:extLst>
              <a:ext uri="{FF2B5EF4-FFF2-40B4-BE49-F238E27FC236}">
                <a16:creationId xmlns:a16="http://schemas.microsoft.com/office/drawing/2014/main" id="{7EA82C76-E13C-BD65-6DC2-7ED764E62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230" y="3942924"/>
            <a:ext cx="6286058" cy="1034066"/>
          </a:xfrm>
          <a:prstGeom prst="rect">
            <a:avLst/>
          </a:prstGeom>
        </p:spPr>
      </p:pic>
      <p:cxnSp>
        <p:nvCxnSpPr>
          <p:cNvPr id="2" name="Google Shape;2191;p45">
            <a:extLst>
              <a:ext uri="{FF2B5EF4-FFF2-40B4-BE49-F238E27FC236}">
                <a16:creationId xmlns:a16="http://schemas.microsoft.com/office/drawing/2014/main" id="{D07E2C5E-5EA7-88E6-183B-2A4F690AD9B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556366" y="1902021"/>
            <a:ext cx="773011" cy="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Google Shape;2192;p45">
            <a:extLst>
              <a:ext uri="{FF2B5EF4-FFF2-40B4-BE49-F238E27FC236}">
                <a16:creationId xmlns:a16="http://schemas.microsoft.com/office/drawing/2014/main" id="{73B7B2AB-1667-B67B-9AD5-122E6805F343}"/>
              </a:ext>
            </a:extLst>
          </p:cNvPr>
          <p:cNvSpPr/>
          <p:nvPr/>
        </p:nvSpPr>
        <p:spPr>
          <a:xfrm>
            <a:off x="7329377" y="1738495"/>
            <a:ext cx="819130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Input</a:t>
            </a:r>
            <a:endParaRPr sz="1700" dirty="0">
              <a:solidFill>
                <a:schemeClr val="accent6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5" name="Google Shape;2191;p45">
            <a:extLst>
              <a:ext uri="{FF2B5EF4-FFF2-40B4-BE49-F238E27FC236}">
                <a16:creationId xmlns:a16="http://schemas.microsoft.com/office/drawing/2014/main" id="{6EABF32E-21B0-9CD2-1687-2616CCAEA20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730085" y="3076846"/>
            <a:ext cx="8857" cy="86607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2192;p45">
            <a:extLst>
              <a:ext uri="{FF2B5EF4-FFF2-40B4-BE49-F238E27FC236}">
                <a16:creationId xmlns:a16="http://schemas.microsoft.com/office/drawing/2014/main" id="{E9D4E049-C803-B476-3999-223385212851}"/>
              </a:ext>
            </a:extLst>
          </p:cNvPr>
          <p:cNvSpPr/>
          <p:nvPr/>
        </p:nvSpPr>
        <p:spPr>
          <a:xfrm>
            <a:off x="7220435" y="2749794"/>
            <a:ext cx="1037014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tx1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Output</a:t>
            </a:r>
            <a:endParaRPr sz="2000" dirty="0">
              <a:solidFill>
                <a:schemeClr val="tx1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103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15CBF7FA-FF43-41FF-F4EA-456B37664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96214CF7-2ED5-032A-638F-B77DBE113695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79;p46">
            <a:extLst>
              <a:ext uri="{FF2B5EF4-FFF2-40B4-BE49-F238E27FC236}">
                <a16:creationId xmlns:a16="http://schemas.microsoft.com/office/drawing/2014/main" id="{67347E7E-ED0B-845F-48A3-07ADA661172F}"/>
              </a:ext>
            </a:extLst>
          </p:cNvPr>
          <p:cNvSpPr txBox="1">
            <a:spLocks/>
          </p:cNvSpPr>
          <p:nvPr/>
        </p:nvSpPr>
        <p:spPr>
          <a:xfrm>
            <a:off x="1534104" y="388604"/>
            <a:ext cx="6103102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Rank product categories by total sales and compare margins across categories.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B57E8DCB-B70F-0687-86F4-D6173B394532}"/>
              </a:ext>
            </a:extLst>
          </p:cNvPr>
          <p:cNvSpPr txBox="1">
            <a:spLocks/>
          </p:cNvSpPr>
          <p:nvPr/>
        </p:nvSpPr>
        <p:spPr>
          <a:xfrm>
            <a:off x="1534104" y="69991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Category Performance</a:t>
            </a:r>
          </a:p>
        </p:txBody>
      </p:sp>
      <p:grpSp>
        <p:nvGrpSpPr>
          <p:cNvPr id="4" name="Google Shape;3083;p46">
            <a:extLst>
              <a:ext uri="{FF2B5EF4-FFF2-40B4-BE49-F238E27FC236}">
                <a16:creationId xmlns:a16="http://schemas.microsoft.com/office/drawing/2014/main" id="{07DDD59F-725B-EBDB-3E4F-28692F458220}"/>
              </a:ext>
            </a:extLst>
          </p:cNvPr>
          <p:cNvGrpSpPr/>
          <p:nvPr/>
        </p:nvGrpSpPr>
        <p:grpSpPr>
          <a:xfrm>
            <a:off x="887946" y="62549"/>
            <a:ext cx="646158" cy="652109"/>
            <a:chOff x="7274844" y="1953933"/>
            <a:chExt cx="2452313" cy="2396776"/>
          </a:xfrm>
        </p:grpSpPr>
        <p:sp>
          <p:nvSpPr>
            <p:cNvPr id="5" name="Google Shape;3084;p46">
              <a:extLst>
                <a:ext uri="{FF2B5EF4-FFF2-40B4-BE49-F238E27FC236}">
                  <a16:creationId xmlns:a16="http://schemas.microsoft.com/office/drawing/2014/main" id="{8EFBE04D-7CD9-D8BA-05DC-D290DFD2368C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5;p46">
              <a:extLst>
                <a:ext uri="{FF2B5EF4-FFF2-40B4-BE49-F238E27FC236}">
                  <a16:creationId xmlns:a16="http://schemas.microsoft.com/office/drawing/2014/main" id="{E546403F-BFF7-C8C1-E090-ED05F05C425E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2;p43">
            <a:extLst>
              <a:ext uri="{FF2B5EF4-FFF2-40B4-BE49-F238E27FC236}">
                <a16:creationId xmlns:a16="http://schemas.microsoft.com/office/drawing/2014/main" id="{8D4A3CF5-6D89-FBFB-3091-D793E6518F4E}"/>
              </a:ext>
            </a:extLst>
          </p:cNvPr>
          <p:cNvSpPr txBox="1">
            <a:spLocks/>
          </p:cNvSpPr>
          <p:nvPr/>
        </p:nvSpPr>
        <p:spPr>
          <a:xfrm>
            <a:off x="885353" y="89713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02</a:t>
            </a:r>
          </a:p>
        </p:txBody>
      </p:sp>
      <p:pic>
        <p:nvPicPr>
          <p:cNvPr id="8" name="Picture 7" descr="A screen shot of a computer code">
            <a:extLst>
              <a:ext uri="{FF2B5EF4-FFF2-40B4-BE49-F238E27FC236}">
                <a16:creationId xmlns:a16="http://schemas.microsoft.com/office/drawing/2014/main" id="{64F8D091-FB04-5D3D-0E30-3279CD74C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" y="852684"/>
            <a:ext cx="7692457" cy="2796435"/>
          </a:xfrm>
          <a:prstGeom prst="rect">
            <a:avLst/>
          </a:prstGeom>
        </p:spPr>
      </p:pic>
      <p:pic>
        <p:nvPicPr>
          <p:cNvPr id="9" name="Picture 8" descr="A screenshot of a graph">
            <a:extLst>
              <a:ext uri="{FF2B5EF4-FFF2-40B4-BE49-F238E27FC236}">
                <a16:creationId xmlns:a16="http://schemas.microsoft.com/office/drawing/2014/main" id="{D1934096-0E1B-59AC-A603-FBB72869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991" y="3813333"/>
            <a:ext cx="7249479" cy="1047020"/>
          </a:xfrm>
          <a:prstGeom prst="rect">
            <a:avLst/>
          </a:prstGeom>
        </p:spPr>
      </p:pic>
      <p:cxnSp>
        <p:nvCxnSpPr>
          <p:cNvPr id="10" name="Google Shape;2191;p45">
            <a:extLst>
              <a:ext uri="{FF2B5EF4-FFF2-40B4-BE49-F238E27FC236}">
                <a16:creationId xmlns:a16="http://schemas.microsoft.com/office/drawing/2014/main" id="{342373C8-0CEC-C83C-92E2-6BB281B2358E}"/>
              </a:ext>
            </a:extLst>
          </p:cNvPr>
          <p:cNvCxnSpPr>
            <a:cxnSpLocks/>
          </p:cNvCxnSpPr>
          <p:nvPr/>
        </p:nvCxnSpPr>
        <p:spPr>
          <a:xfrm flipH="1">
            <a:off x="7739809" y="1596448"/>
            <a:ext cx="406809" cy="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2192;p45">
            <a:extLst>
              <a:ext uri="{FF2B5EF4-FFF2-40B4-BE49-F238E27FC236}">
                <a16:creationId xmlns:a16="http://schemas.microsoft.com/office/drawing/2014/main" id="{FA031745-205A-7440-64B8-459AC070F251}"/>
              </a:ext>
            </a:extLst>
          </p:cNvPr>
          <p:cNvSpPr/>
          <p:nvPr/>
        </p:nvSpPr>
        <p:spPr>
          <a:xfrm>
            <a:off x="8146618" y="1454187"/>
            <a:ext cx="819130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Input</a:t>
            </a:r>
            <a:endParaRPr sz="1700" dirty="0">
              <a:solidFill>
                <a:schemeClr val="accent6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12" name="Google Shape;2191;p45">
            <a:extLst>
              <a:ext uri="{FF2B5EF4-FFF2-40B4-BE49-F238E27FC236}">
                <a16:creationId xmlns:a16="http://schemas.microsoft.com/office/drawing/2014/main" id="{13271FB3-99F1-C1BE-4F84-EFF280E2ECFC}"/>
              </a:ext>
            </a:extLst>
          </p:cNvPr>
          <p:cNvCxnSpPr>
            <a:cxnSpLocks/>
          </p:cNvCxnSpPr>
          <p:nvPr/>
        </p:nvCxnSpPr>
        <p:spPr>
          <a:xfrm flipH="1">
            <a:off x="8547326" y="2934298"/>
            <a:ext cx="8857" cy="86607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Google Shape;2192;p45">
            <a:extLst>
              <a:ext uri="{FF2B5EF4-FFF2-40B4-BE49-F238E27FC236}">
                <a16:creationId xmlns:a16="http://schemas.microsoft.com/office/drawing/2014/main" id="{06FC740D-D19C-F1C8-BFED-58CE6E0A1CEE}"/>
              </a:ext>
            </a:extLst>
          </p:cNvPr>
          <p:cNvSpPr/>
          <p:nvPr/>
        </p:nvSpPr>
        <p:spPr>
          <a:xfrm>
            <a:off x="8028819" y="2596414"/>
            <a:ext cx="1037014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tx1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Output</a:t>
            </a:r>
            <a:endParaRPr sz="2000" dirty="0">
              <a:solidFill>
                <a:schemeClr val="tx1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147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759EDB13-78F9-83AA-754F-943A596C8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DF012BD5-09AC-CF32-6001-F43DD14D3290}"/>
              </a:ext>
            </a:extLst>
          </p:cNvPr>
          <p:cNvSpPr/>
          <p:nvPr/>
        </p:nvSpPr>
        <p:spPr>
          <a:xfrm>
            <a:off x="7230223" y="67272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79;p46">
            <a:extLst>
              <a:ext uri="{FF2B5EF4-FFF2-40B4-BE49-F238E27FC236}">
                <a16:creationId xmlns:a16="http://schemas.microsoft.com/office/drawing/2014/main" id="{0C72A2DA-5543-116F-7E2F-C57D01A1BEAA}"/>
              </a:ext>
            </a:extLst>
          </p:cNvPr>
          <p:cNvSpPr txBox="1">
            <a:spLocks/>
          </p:cNvSpPr>
          <p:nvPr/>
        </p:nvSpPr>
        <p:spPr>
          <a:xfrm>
            <a:off x="1242591" y="393327"/>
            <a:ext cx="735678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Identify the best- and worst-selling products in terms of quantity sold and revenue generation.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D6596936-1C1E-0A1A-F033-1D21BCA74132}"/>
              </a:ext>
            </a:extLst>
          </p:cNvPr>
          <p:cNvSpPr txBox="1">
            <a:spLocks/>
          </p:cNvSpPr>
          <p:nvPr/>
        </p:nvSpPr>
        <p:spPr>
          <a:xfrm>
            <a:off x="1242591" y="74714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Top &amp; Underperforming Products</a:t>
            </a:r>
          </a:p>
        </p:txBody>
      </p:sp>
      <p:grpSp>
        <p:nvGrpSpPr>
          <p:cNvPr id="4" name="Google Shape;3083;p46">
            <a:extLst>
              <a:ext uri="{FF2B5EF4-FFF2-40B4-BE49-F238E27FC236}">
                <a16:creationId xmlns:a16="http://schemas.microsoft.com/office/drawing/2014/main" id="{0455F633-BDC6-3A53-6D85-A30381C1A056}"/>
              </a:ext>
            </a:extLst>
          </p:cNvPr>
          <p:cNvGrpSpPr/>
          <p:nvPr/>
        </p:nvGrpSpPr>
        <p:grpSpPr>
          <a:xfrm>
            <a:off x="596433" y="67272"/>
            <a:ext cx="646158" cy="652109"/>
            <a:chOff x="7274844" y="1953933"/>
            <a:chExt cx="2452313" cy="2396776"/>
          </a:xfrm>
        </p:grpSpPr>
        <p:sp>
          <p:nvSpPr>
            <p:cNvPr id="5" name="Google Shape;3084;p46">
              <a:extLst>
                <a:ext uri="{FF2B5EF4-FFF2-40B4-BE49-F238E27FC236}">
                  <a16:creationId xmlns:a16="http://schemas.microsoft.com/office/drawing/2014/main" id="{6A1B1BFE-BFD2-1885-3E9F-FF7E0CFAD5BB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5;p46">
              <a:extLst>
                <a:ext uri="{FF2B5EF4-FFF2-40B4-BE49-F238E27FC236}">
                  <a16:creationId xmlns:a16="http://schemas.microsoft.com/office/drawing/2014/main" id="{DFFA5FB9-C274-3FC9-6F7F-EE54AB4A36F8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2;p43">
            <a:extLst>
              <a:ext uri="{FF2B5EF4-FFF2-40B4-BE49-F238E27FC236}">
                <a16:creationId xmlns:a16="http://schemas.microsoft.com/office/drawing/2014/main" id="{211F74C6-B512-69FF-7BFF-923A3BC60DAC}"/>
              </a:ext>
            </a:extLst>
          </p:cNvPr>
          <p:cNvSpPr txBox="1">
            <a:spLocks/>
          </p:cNvSpPr>
          <p:nvPr/>
        </p:nvSpPr>
        <p:spPr>
          <a:xfrm>
            <a:off x="593840" y="94436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03</a:t>
            </a:r>
          </a:p>
        </p:txBody>
      </p:sp>
      <p:pic>
        <p:nvPicPr>
          <p:cNvPr id="8" name="Picture 7" descr="A screenshot of a computer code">
            <a:extLst>
              <a:ext uri="{FF2B5EF4-FFF2-40B4-BE49-F238E27FC236}">
                <a16:creationId xmlns:a16="http://schemas.microsoft.com/office/drawing/2014/main" id="{E2935782-8E3C-D22D-8F3B-006B5AB4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4" y="797155"/>
            <a:ext cx="7135279" cy="2503655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D7437871-E339-739A-0436-0BF87FDA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87" y="3462651"/>
            <a:ext cx="6497518" cy="1448128"/>
          </a:xfrm>
          <a:prstGeom prst="rect">
            <a:avLst/>
          </a:prstGeom>
        </p:spPr>
      </p:pic>
      <p:cxnSp>
        <p:nvCxnSpPr>
          <p:cNvPr id="10" name="Google Shape;2191;p45">
            <a:extLst>
              <a:ext uri="{FF2B5EF4-FFF2-40B4-BE49-F238E27FC236}">
                <a16:creationId xmlns:a16="http://schemas.microsoft.com/office/drawing/2014/main" id="{C4964055-5131-0A29-A3B0-AB0814D92FA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217266" y="1396925"/>
            <a:ext cx="773011" cy="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2192;p45">
            <a:extLst>
              <a:ext uri="{FF2B5EF4-FFF2-40B4-BE49-F238E27FC236}">
                <a16:creationId xmlns:a16="http://schemas.microsoft.com/office/drawing/2014/main" id="{EF6B9FE8-3718-8180-3087-E41CAC2C495D}"/>
              </a:ext>
            </a:extLst>
          </p:cNvPr>
          <p:cNvSpPr/>
          <p:nvPr/>
        </p:nvSpPr>
        <p:spPr>
          <a:xfrm>
            <a:off x="7990277" y="1233399"/>
            <a:ext cx="819130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Input</a:t>
            </a:r>
            <a:endParaRPr sz="1700" dirty="0">
              <a:solidFill>
                <a:schemeClr val="accent6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12" name="Google Shape;2191;p45">
            <a:extLst>
              <a:ext uri="{FF2B5EF4-FFF2-40B4-BE49-F238E27FC236}">
                <a16:creationId xmlns:a16="http://schemas.microsoft.com/office/drawing/2014/main" id="{95E9A019-DBC6-552C-B849-CC7BA4F8E280}"/>
              </a:ext>
            </a:extLst>
          </p:cNvPr>
          <p:cNvCxnSpPr>
            <a:cxnSpLocks/>
          </p:cNvCxnSpPr>
          <p:nvPr/>
        </p:nvCxnSpPr>
        <p:spPr>
          <a:xfrm flipH="1">
            <a:off x="8298841" y="2585926"/>
            <a:ext cx="8857" cy="86607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Google Shape;2192;p45">
            <a:extLst>
              <a:ext uri="{FF2B5EF4-FFF2-40B4-BE49-F238E27FC236}">
                <a16:creationId xmlns:a16="http://schemas.microsoft.com/office/drawing/2014/main" id="{EB09DC60-7F17-BF9F-59A0-F999CB884932}"/>
              </a:ext>
            </a:extLst>
          </p:cNvPr>
          <p:cNvSpPr/>
          <p:nvPr/>
        </p:nvSpPr>
        <p:spPr>
          <a:xfrm>
            <a:off x="7789191" y="2244698"/>
            <a:ext cx="1037014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tx1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Output</a:t>
            </a:r>
            <a:endParaRPr sz="2000" dirty="0">
              <a:solidFill>
                <a:schemeClr val="tx1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258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F3E953F6-BB74-98DC-B516-F66AE874B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19203BF7-D5EA-B0C5-207F-D4141B0531FB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79;p46">
            <a:extLst>
              <a:ext uri="{FF2B5EF4-FFF2-40B4-BE49-F238E27FC236}">
                <a16:creationId xmlns:a16="http://schemas.microsoft.com/office/drawing/2014/main" id="{0BBEC471-FD48-2164-B3AA-EC543807004D}"/>
              </a:ext>
            </a:extLst>
          </p:cNvPr>
          <p:cNvSpPr txBox="1">
            <a:spLocks/>
          </p:cNvSpPr>
          <p:nvPr/>
        </p:nvSpPr>
        <p:spPr>
          <a:xfrm>
            <a:off x="1193374" y="379364"/>
            <a:ext cx="7205336" cy="54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Segment customers based on their total lifetime spend (e.g., low, mid, high) and determine their share of total revenue.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63AAD952-FAE6-89DB-487F-8D92CCD768AF}"/>
              </a:ext>
            </a:extLst>
          </p:cNvPr>
          <p:cNvSpPr txBox="1">
            <a:spLocks/>
          </p:cNvSpPr>
          <p:nvPr/>
        </p:nvSpPr>
        <p:spPr>
          <a:xfrm>
            <a:off x="1193374" y="60752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Customer Segmentation by Spend </a:t>
            </a:r>
          </a:p>
        </p:txBody>
      </p:sp>
      <p:grpSp>
        <p:nvGrpSpPr>
          <p:cNvPr id="4" name="Google Shape;3083;p46">
            <a:extLst>
              <a:ext uri="{FF2B5EF4-FFF2-40B4-BE49-F238E27FC236}">
                <a16:creationId xmlns:a16="http://schemas.microsoft.com/office/drawing/2014/main" id="{F607D437-6C03-C04C-AB1A-638E7071903C}"/>
              </a:ext>
            </a:extLst>
          </p:cNvPr>
          <p:cNvGrpSpPr/>
          <p:nvPr/>
        </p:nvGrpSpPr>
        <p:grpSpPr>
          <a:xfrm>
            <a:off x="547216" y="53310"/>
            <a:ext cx="646158" cy="652109"/>
            <a:chOff x="7274844" y="1953933"/>
            <a:chExt cx="2452313" cy="2396776"/>
          </a:xfrm>
        </p:grpSpPr>
        <p:sp>
          <p:nvSpPr>
            <p:cNvPr id="5" name="Google Shape;3084;p46">
              <a:extLst>
                <a:ext uri="{FF2B5EF4-FFF2-40B4-BE49-F238E27FC236}">
                  <a16:creationId xmlns:a16="http://schemas.microsoft.com/office/drawing/2014/main" id="{51C6C875-3289-BD8C-6020-C212B37E7AC4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5;p46">
              <a:extLst>
                <a:ext uri="{FF2B5EF4-FFF2-40B4-BE49-F238E27FC236}">
                  <a16:creationId xmlns:a16="http://schemas.microsoft.com/office/drawing/2014/main" id="{6068C0DC-43E5-8C3C-0A7D-238D13008B73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2;p43">
            <a:extLst>
              <a:ext uri="{FF2B5EF4-FFF2-40B4-BE49-F238E27FC236}">
                <a16:creationId xmlns:a16="http://schemas.microsoft.com/office/drawing/2014/main" id="{F975891B-DCEA-D3BC-9F87-DEF8D509E2A4}"/>
              </a:ext>
            </a:extLst>
          </p:cNvPr>
          <p:cNvSpPr txBox="1">
            <a:spLocks/>
          </p:cNvSpPr>
          <p:nvPr/>
        </p:nvSpPr>
        <p:spPr>
          <a:xfrm>
            <a:off x="544623" y="80474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04</a:t>
            </a:r>
          </a:p>
        </p:txBody>
      </p:sp>
      <p:pic>
        <p:nvPicPr>
          <p:cNvPr id="8" name="Picture 7" descr="A screenshot of a computer code">
            <a:extLst>
              <a:ext uri="{FF2B5EF4-FFF2-40B4-BE49-F238E27FC236}">
                <a16:creationId xmlns:a16="http://schemas.microsoft.com/office/drawing/2014/main" id="{4EDD15ED-80F7-5D71-BDAD-8D6CF60B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3" y="938151"/>
            <a:ext cx="6352546" cy="2861215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C7995F09-B9E6-AB31-9027-38DD199C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99" y="3883858"/>
            <a:ext cx="6274574" cy="1093132"/>
          </a:xfrm>
          <a:prstGeom prst="rect">
            <a:avLst/>
          </a:prstGeom>
        </p:spPr>
      </p:pic>
      <p:cxnSp>
        <p:nvCxnSpPr>
          <p:cNvPr id="10" name="Google Shape;2191;p45">
            <a:extLst>
              <a:ext uri="{FF2B5EF4-FFF2-40B4-BE49-F238E27FC236}">
                <a16:creationId xmlns:a16="http://schemas.microsoft.com/office/drawing/2014/main" id="{F57244CB-1E4F-933A-030D-11B7B5E8A80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450040" y="1862284"/>
            <a:ext cx="773011" cy="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2192;p45">
            <a:extLst>
              <a:ext uri="{FF2B5EF4-FFF2-40B4-BE49-F238E27FC236}">
                <a16:creationId xmlns:a16="http://schemas.microsoft.com/office/drawing/2014/main" id="{C50EF15A-5320-2687-A1BE-340A2CC38800}"/>
              </a:ext>
            </a:extLst>
          </p:cNvPr>
          <p:cNvSpPr/>
          <p:nvPr/>
        </p:nvSpPr>
        <p:spPr>
          <a:xfrm>
            <a:off x="7223051" y="1698758"/>
            <a:ext cx="819130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Input</a:t>
            </a:r>
            <a:endParaRPr sz="1700" dirty="0">
              <a:solidFill>
                <a:schemeClr val="accent6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12" name="Google Shape;2191;p45">
            <a:extLst>
              <a:ext uri="{FF2B5EF4-FFF2-40B4-BE49-F238E27FC236}">
                <a16:creationId xmlns:a16="http://schemas.microsoft.com/office/drawing/2014/main" id="{7339AC97-772F-1D3B-4B19-4957EDDB08E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623759" y="3037109"/>
            <a:ext cx="8857" cy="86607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Google Shape;2192;p45">
            <a:extLst>
              <a:ext uri="{FF2B5EF4-FFF2-40B4-BE49-F238E27FC236}">
                <a16:creationId xmlns:a16="http://schemas.microsoft.com/office/drawing/2014/main" id="{8172D4A5-4A2D-3067-5DA5-EDB1118585CD}"/>
              </a:ext>
            </a:extLst>
          </p:cNvPr>
          <p:cNvSpPr/>
          <p:nvPr/>
        </p:nvSpPr>
        <p:spPr>
          <a:xfrm>
            <a:off x="7114109" y="2710057"/>
            <a:ext cx="1037014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tx1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Output</a:t>
            </a:r>
            <a:endParaRPr sz="2000" dirty="0">
              <a:solidFill>
                <a:schemeClr val="tx1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3001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C3B9CCF4-1FA6-0649-7575-67643132A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8F74BF34-0567-2753-E49A-D51B78B50668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79;p46">
            <a:extLst>
              <a:ext uri="{FF2B5EF4-FFF2-40B4-BE49-F238E27FC236}">
                <a16:creationId xmlns:a16="http://schemas.microsoft.com/office/drawing/2014/main" id="{9AD6FAD2-1DE0-C359-4ECD-B3E80D43873A}"/>
              </a:ext>
            </a:extLst>
          </p:cNvPr>
          <p:cNvSpPr txBox="1">
            <a:spLocks/>
          </p:cNvSpPr>
          <p:nvPr/>
        </p:nvSpPr>
        <p:spPr>
          <a:xfrm>
            <a:off x="1520449" y="412516"/>
            <a:ext cx="6103102" cy="3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Identify top countries and regions by total sales and average order size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AB8AA88B-3D02-F1E5-6314-B0A49F632B7B}"/>
              </a:ext>
            </a:extLst>
          </p:cNvPr>
          <p:cNvSpPr txBox="1">
            <a:spLocks/>
          </p:cNvSpPr>
          <p:nvPr/>
        </p:nvSpPr>
        <p:spPr>
          <a:xfrm>
            <a:off x="1520449" y="93903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/>
              <a:t>Geographic Sales Leadership</a:t>
            </a:r>
            <a:endParaRPr lang="en-IN" dirty="0"/>
          </a:p>
        </p:txBody>
      </p:sp>
      <p:grpSp>
        <p:nvGrpSpPr>
          <p:cNvPr id="4" name="Google Shape;3083;p46">
            <a:extLst>
              <a:ext uri="{FF2B5EF4-FFF2-40B4-BE49-F238E27FC236}">
                <a16:creationId xmlns:a16="http://schemas.microsoft.com/office/drawing/2014/main" id="{B0CC5F53-2B2B-1147-F9BC-859381ADF98C}"/>
              </a:ext>
            </a:extLst>
          </p:cNvPr>
          <p:cNvGrpSpPr/>
          <p:nvPr/>
        </p:nvGrpSpPr>
        <p:grpSpPr>
          <a:xfrm>
            <a:off x="874291" y="86461"/>
            <a:ext cx="646158" cy="652109"/>
            <a:chOff x="7274844" y="1953933"/>
            <a:chExt cx="2452313" cy="2396776"/>
          </a:xfrm>
        </p:grpSpPr>
        <p:sp>
          <p:nvSpPr>
            <p:cNvPr id="5" name="Google Shape;3084;p46">
              <a:extLst>
                <a:ext uri="{FF2B5EF4-FFF2-40B4-BE49-F238E27FC236}">
                  <a16:creationId xmlns:a16="http://schemas.microsoft.com/office/drawing/2014/main" id="{03C63D19-A7D3-53FC-141A-F38A6FC9B874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5;p46">
              <a:extLst>
                <a:ext uri="{FF2B5EF4-FFF2-40B4-BE49-F238E27FC236}">
                  <a16:creationId xmlns:a16="http://schemas.microsoft.com/office/drawing/2014/main" id="{456F83D7-352C-F113-7C6E-B3F8A1BB44DB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2;p43">
            <a:extLst>
              <a:ext uri="{FF2B5EF4-FFF2-40B4-BE49-F238E27FC236}">
                <a16:creationId xmlns:a16="http://schemas.microsoft.com/office/drawing/2014/main" id="{15BD907D-4626-7765-C3E2-F1356EE5454B}"/>
              </a:ext>
            </a:extLst>
          </p:cNvPr>
          <p:cNvSpPr txBox="1">
            <a:spLocks/>
          </p:cNvSpPr>
          <p:nvPr/>
        </p:nvSpPr>
        <p:spPr>
          <a:xfrm>
            <a:off x="871698" y="113625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05</a:t>
            </a:r>
          </a:p>
        </p:txBody>
      </p:sp>
      <p:pic>
        <p:nvPicPr>
          <p:cNvPr id="8" name="Picture 7" descr="A screen shot of a computer code">
            <a:extLst>
              <a:ext uri="{FF2B5EF4-FFF2-40B4-BE49-F238E27FC236}">
                <a16:creationId xmlns:a16="http://schemas.microsoft.com/office/drawing/2014/main" id="{3649F2B7-1F6E-7E22-C9F5-C9B84EEE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0" y="804892"/>
            <a:ext cx="5706665" cy="3045901"/>
          </a:xfrm>
          <a:prstGeom prst="rect">
            <a:avLst/>
          </a:prstGeom>
        </p:spPr>
      </p:pic>
      <p:pic>
        <p:nvPicPr>
          <p:cNvPr id="9" name="Picture 8" descr="A screenshot of a computer screen">
            <a:extLst>
              <a:ext uri="{FF2B5EF4-FFF2-40B4-BE49-F238E27FC236}">
                <a16:creationId xmlns:a16="http://schemas.microsoft.com/office/drawing/2014/main" id="{70B7407A-93F6-43EF-197B-58946D6F5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231" y="3565451"/>
            <a:ext cx="4448801" cy="1411539"/>
          </a:xfrm>
          <a:prstGeom prst="rect">
            <a:avLst/>
          </a:prstGeom>
        </p:spPr>
      </p:pic>
      <p:cxnSp>
        <p:nvCxnSpPr>
          <p:cNvPr id="10" name="Google Shape;2191;p45">
            <a:extLst>
              <a:ext uri="{FF2B5EF4-FFF2-40B4-BE49-F238E27FC236}">
                <a16:creationId xmlns:a16="http://schemas.microsoft.com/office/drawing/2014/main" id="{93A1C7F8-FA31-63D0-5F1B-057D530D63E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797911" y="1524548"/>
            <a:ext cx="773011" cy="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2192;p45">
            <a:extLst>
              <a:ext uri="{FF2B5EF4-FFF2-40B4-BE49-F238E27FC236}">
                <a16:creationId xmlns:a16="http://schemas.microsoft.com/office/drawing/2014/main" id="{8224AD4D-BD90-D1EB-61BB-9AABFCC1F60A}"/>
              </a:ext>
            </a:extLst>
          </p:cNvPr>
          <p:cNvSpPr/>
          <p:nvPr/>
        </p:nvSpPr>
        <p:spPr>
          <a:xfrm>
            <a:off x="6570922" y="1361022"/>
            <a:ext cx="819130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Input</a:t>
            </a:r>
            <a:endParaRPr sz="1700" dirty="0">
              <a:solidFill>
                <a:schemeClr val="accent6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12" name="Google Shape;2191;p45">
            <a:extLst>
              <a:ext uri="{FF2B5EF4-FFF2-40B4-BE49-F238E27FC236}">
                <a16:creationId xmlns:a16="http://schemas.microsoft.com/office/drawing/2014/main" id="{88B829B0-3A1A-5A37-8253-931B76381C9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971630" y="2699373"/>
            <a:ext cx="8857" cy="86607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Google Shape;2192;p45">
            <a:extLst>
              <a:ext uri="{FF2B5EF4-FFF2-40B4-BE49-F238E27FC236}">
                <a16:creationId xmlns:a16="http://schemas.microsoft.com/office/drawing/2014/main" id="{0D4E3F78-88E5-C15B-90C2-AE8B44795B04}"/>
              </a:ext>
            </a:extLst>
          </p:cNvPr>
          <p:cNvSpPr/>
          <p:nvPr/>
        </p:nvSpPr>
        <p:spPr>
          <a:xfrm>
            <a:off x="6461980" y="2372321"/>
            <a:ext cx="1037014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tx1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Output</a:t>
            </a:r>
            <a:endParaRPr sz="2000" dirty="0">
              <a:solidFill>
                <a:schemeClr val="tx1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37942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5B076F5D-2C4F-7930-C9B2-873EE0FD1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73B443D6-A65A-1100-754B-BA378F060C71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79;p46">
            <a:extLst>
              <a:ext uri="{FF2B5EF4-FFF2-40B4-BE49-F238E27FC236}">
                <a16:creationId xmlns:a16="http://schemas.microsoft.com/office/drawing/2014/main" id="{0AD4D99E-F85D-6DF1-704A-52EE4BA2C7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0327" y="375674"/>
            <a:ext cx="6749261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Aptos" panose="020B0004020202020204" pitchFamily="34" charset="0"/>
              </a:rPr>
              <a:t>Rank sales territories by profit margin percentage and highlight high-margin regions.</a:t>
            </a:r>
            <a:endParaRPr dirty="0"/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C4CD9ADD-0359-4819-BD49-ED25A7B312B0}"/>
              </a:ext>
            </a:extLst>
          </p:cNvPr>
          <p:cNvSpPr txBox="1">
            <a:spLocks/>
          </p:cNvSpPr>
          <p:nvPr/>
        </p:nvSpPr>
        <p:spPr>
          <a:xfrm>
            <a:off x="1350328" y="57061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/>
              <a:t>Profitability by Territory</a:t>
            </a:r>
            <a:endParaRPr lang="en-IN" dirty="0"/>
          </a:p>
        </p:txBody>
      </p:sp>
      <p:grpSp>
        <p:nvGrpSpPr>
          <p:cNvPr id="4" name="Google Shape;3083;p46">
            <a:extLst>
              <a:ext uri="{FF2B5EF4-FFF2-40B4-BE49-F238E27FC236}">
                <a16:creationId xmlns:a16="http://schemas.microsoft.com/office/drawing/2014/main" id="{A78BDF2D-60B5-3E62-C7E2-51B4907F0F4E}"/>
              </a:ext>
            </a:extLst>
          </p:cNvPr>
          <p:cNvGrpSpPr/>
          <p:nvPr/>
        </p:nvGrpSpPr>
        <p:grpSpPr>
          <a:xfrm>
            <a:off x="704170" y="49619"/>
            <a:ext cx="646158" cy="652109"/>
            <a:chOff x="7274844" y="1953933"/>
            <a:chExt cx="2452313" cy="2396776"/>
          </a:xfrm>
        </p:grpSpPr>
        <p:sp>
          <p:nvSpPr>
            <p:cNvPr id="5" name="Google Shape;3084;p46">
              <a:extLst>
                <a:ext uri="{FF2B5EF4-FFF2-40B4-BE49-F238E27FC236}">
                  <a16:creationId xmlns:a16="http://schemas.microsoft.com/office/drawing/2014/main" id="{A33E5C97-6FD8-82B6-F658-3708D7D17280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5;p46">
              <a:extLst>
                <a:ext uri="{FF2B5EF4-FFF2-40B4-BE49-F238E27FC236}">
                  <a16:creationId xmlns:a16="http://schemas.microsoft.com/office/drawing/2014/main" id="{B366E92C-0DE5-4D92-6810-E236AAC7CA1F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2;p43">
            <a:extLst>
              <a:ext uri="{FF2B5EF4-FFF2-40B4-BE49-F238E27FC236}">
                <a16:creationId xmlns:a16="http://schemas.microsoft.com/office/drawing/2014/main" id="{03B053B3-E9A7-26CC-8C66-F6052761DE60}"/>
              </a:ext>
            </a:extLst>
          </p:cNvPr>
          <p:cNvSpPr txBox="1">
            <a:spLocks/>
          </p:cNvSpPr>
          <p:nvPr/>
        </p:nvSpPr>
        <p:spPr>
          <a:xfrm>
            <a:off x="701577" y="76783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06</a:t>
            </a:r>
          </a:p>
        </p:txBody>
      </p:sp>
      <p:pic>
        <p:nvPicPr>
          <p:cNvPr id="8" name="Picture 7" descr="A computer screen shot of a code">
            <a:extLst>
              <a:ext uri="{FF2B5EF4-FFF2-40B4-BE49-F238E27FC236}">
                <a16:creationId xmlns:a16="http://schemas.microsoft.com/office/drawing/2014/main" id="{AA15BA31-6859-FEC3-2D44-B25B7958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3" y="789316"/>
            <a:ext cx="5658941" cy="3134638"/>
          </a:xfrm>
          <a:prstGeom prst="rect">
            <a:avLst/>
          </a:prstGeom>
        </p:spPr>
      </p:pic>
      <p:pic>
        <p:nvPicPr>
          <p:cNvPr id="9" name="Picture 8" descr="A screenshot of a computer screen">
            <a:extLst>
              <a:ext uri="{FF2B5EF4-FFF2-40B4-BE49-F238E27FC236}">
                <a16:creationId xmlns:a16="http://schemas.microsoft.com/office/drawing/2014/main" id="{82C7B896-B0EC-98A0-3227-CE9E2F7EF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348" y="3610477"/>
            <a:ext cx="5596560" cy="1273411"/>
          </a:xfrm>
          <a:prstGeom prst="rect">
            <a:avLst/>
          </a:prstGeom>
        </p:spPr>
      </p:pic>
      <p:cxnSp>
        <p:nvCxnSpPr>
          <p:cNvPr id="10" name="Google Shape;2191;p45">
            <a:extLst>
              <a:ext uri="{FF2B5EF4-FFF2-40B4-BE49-F238E27FC236}">
                <a16:creationId xmlns:a16="http://schemas.microsoft.com/office/drawing/2014/main" id="{1A01A8CD-AE54-62B1-D663-80EBC69ED19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727027" y="1560451"/>
            <a:ext cx="773011" cy="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2192;p45">
            <a:extLst>
              <a:ext uri="{FF2B5EF4-FFF2-40B4-BE49-F238E27FC236}">
                <a16:creationId xmlns:a16="http://schemas.microsoft.com/office/drawing/2014/main" id="{9D18B743-184F-3368-D9EB-C939FFA9B626}"/>
              </a:ext>
            </a:extLst>
          </p:cNvPr>
          <p:cNvSpPr/>
          <p:nvPr/>
        </p:nvSpPr>
        <p:spPr>
          <a:xfrm>
            <a:off x="6500038" y="1396925"/>
            <a:ext cx="819130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Input</a:t>
            </a:r>
            <a:endParaRPr sz="1700" dirty="0">
              <a:solidFill>
                <a:schemeClr val="accent6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12" name="Google Shape;2191;p45">
            <a:extLst>
              <a:ext uri="{FF2B5EF4-FFF2-40B4-BE49-F238E27FC236}">
                <a16:creationId xmlns:a16="http://schemas.microsoft.com/office/drawing/2014/main" id="{E2816518-0692-5AAA-E52D-F4E20CB55F6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900746" y="2735276"/>
            <a:ext cx="8857" cy="86607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Google Shape;2192;p45">
            <a:extLst>
              <a:ext uri="{FF2B5EF4-FFF2-40B4-BE49-F238E27FC236}">
                <a16:creationId xmlns:a16="http://schemas.microsoft.com/office/drawing/2014/main" id="{1859497F-56F4-D683-CC9C-15AAF5A3EB63}"/>
              </a:ext>
            </a:extLst>
          </p:cNvPr>
          <p:cNvSpPr/>
          <p:nvPr/>
        </p:nvSpPr>
        <p:spPr>
          <a:xfrm>
            <a:off x="6391096" y="2408224"/>
            <a:ext cx="1037014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tx1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Output</a:t>
            </a:r>
            <a:endParaRPr sz="2000" dirty="0">
              <a:solidFill>
                <a:schemeClr val="tx1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991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F363DC0E-637F-404A-AA10-43CF25AE9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47A7C20F-35A3-C445-9AF2-B99A791848B4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79;p46">
            <a:extLst>
              <a:ext uri="{FF2B5EF4-FFF2-40B4-BE49-F238E27FC236}">
                <a16:creationId xmlns:a16="http://schemas.microsoft.com/office/drawing/2014/main" id="{7884FDE7-269F-2D5C-028D-905BDFC5AA2E}"/>
              </a:ext>
            </a:extLst>
          </p:cNvPr>
          <p:cNvSpPr txBox="1">
            <a:spLocks/>
          </p:cNvSpPr>
          <p:nvPr/>
        </p:nvSpPr>
        <p:spPr>
          <a:xfrm>
            <a:off x="1342717" y="416962"/>
            <a:ext cx="7482306" cy="41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Calculate the return rate per category or product  and spotlight items with the highest returns.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1D1B2447-1988-9E5E-D56F-7E3918D93C9D}"/>
              </a:ext>
            </a:extLst>
          </p:cNvPr>
          <p:cNvSpPr txBox="1">
            <a:spLocks/>
          </p:cNvSpPr>
          <p:nvPr/>
        </p:nvSpPr>
        <p:spPr>
          <a:xfrm>
            <a:off x="1342718" y="98349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/>
              <a:t>Return Analysis</a:t>
            </a:r>
            <a:endParaRPr lang="en-IN" dirty="0"/>
          </a:p>
        </p:txBody>
      </p:sp>
      <p:grpSp>
        <p:nvGrpSpPr>
          <p:cNvPr id="4" name="Google Shape;3083;p46">
            <a:extLst>
              <a:ext uri="{FF2B5EF4-FFF2-40B4-BE49-F238E27FC236}">
                <a16:creationId xmlns:a16="http://schemas.microsoft.com/office/drawing/2014/main" id="{9855BE5E-0CCC-9CC7-B37A-944883B3F28F}"/>
              </a:ext>
            </a:extLst>
          </p:cNvPr>
          <p:cNvGrpSpPr/>
          <p:nvPr/>
        </p:nvGrpSpPr>
        <p:grpSpPr>
          <a:xfrm>
            <a:off x="696560" y="90907"/>
            <a:ext cx="646158" cy="652109"/>
            <a:chOff x="7274844" y="1953933"/>
            <a:chExt cx="2452313" cy="2396776"/>
          </a:xfrm>
        </p:grpSpPr>
        <p:sp>
          <p:nvSpPr>
            <p:cNvPr id="5" name="Google Shape;3084;p46">
              <a:extLst>
                <a:ext uri="{FF2B5EF4-FFF2-40B4-BE49-F238E27FC236}">
                  <a16:creationId xmlns:a16="http://schemas.microsoft.com/office/drawing/2014/main" id="{46A2120A-93A5-9E36-1578-AE04E2E489EA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5;p46">
              <a:extLst>
                <a:ext uri="{FF2B5EF4-FFF2-40B4-BE49-F238E27FC236}">
                  <a16:creationId xmlns:a16="http://schemas.microsoft.com/office/drawing/2014/main" id="{1A31716A-F3F4-6DEF-AFE6-CA1690D97B28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2;p43">
            <a:extLst>
              <a:ext uri="{FF2B5EF4-FFF2-40B4-BE49-F238E27FC236}">
                <a16:creationId xmlns:a16="http://schemas.microsoft.com/office/drawing/2014/main" id="{C6A27C6D-9E82-857E-31E3-212E0498C263}"/>
              </a:ext>
            </a:extLst>
          </p:cNvPr>
          <p:cNvSpPr txBox="1">
            <a:spLocks/>
          </p:cNvSpPr>
          <p:nvPr/>
        </p:nvSpPr>
        <p:spPr>
          <a:xfrm>
            <a:off x="693967" y="118071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07</a:t>
            </a:r>
          </a:p>
        </p:txBody>
      </p:sp>
      <p:pic>
        <p:nvPicPr>
          <p:cNvPr id="8" name="Picture 7" descr="A screenshot of a computer program">
            <a:extLst>
              <a:ext uri="{FF2B5EF4-FFF2-40B4-BE49-F238E27FC236}">
                <a16:creationId xmlns:a16="http://schemas.microsoft.com/office/drawing/2014/main" id="{CB0C6941-33E7-D204-CE04-09BF719B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1" y="909401"/>
            <a:ext cx="6107666" cy="3038822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67D8538F-9C48-BC8D-3AFE-9772A61D2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16" y="3677184"/>
            <a:ext cx="5049243" cy="1299805"/>
          </a:xfrm>
          <a:prstGeom prst="rect">
            <a:avLst/>
          </a:prstGeom>
        </p:spPr>
      </p:pic>
      <p:cxnSp>
        <p:nvCxnSpPr>
          <p:cNvPr id="10" name="Google Shape;2191;p45">
            <a:extLst>
              <a:ext uri="{FF2B5EF4-FFF2-40B4-BE49-F238E27FC236}">
                <a16:creationId xmlns:a16="http://schemas.microsoft.com/office/drawing/2014/main" id="{7676229F-98EB-BD37-5D52-80B288F2E8A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173593" y="1636281"/>
            <a:ext cx="773011" cy="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2192;p45">
            <a:extLst>
              <a:ext uri="{FF2B5EF4-FFF2-40B4-BE49-F238E27FC236}">
                <a16:creationId xmlns:a16="http://schemas.microsoft.com/office/drawing/2014/main" id="{DD591D1E-51B7-EA7C-1787-28A55C5CDE6C}"/>
              </a:ext>
            </a:extLst>
          </p:cNvPr>
          <p:cNvSpPr/>
          <p:nvPr/>
        </p:nvSpPr>
        <p:spPr>
          <a:xfrm>
            <a:off x="6946604" y="1472755"/>
            <a:ext cx="819130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Input</a:t>
            </a:r>
            <a:endParaRPr sz="1700" dirty="0">
              <a:solidFill>
                <a:schemeClr val="accent6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12" name="Google Shape;2191;p45">
            <a:extLst>
              <a:ext uri="{FF2B5EF4-FFF2-40B4-BE49-F238E27FC236}">
                <a16:creationId xmlns:a16="http://schemas.microsoft.com/office/drawing/2014/main" id="{79CF74B0-AEFD-EE1E-56C4-039BAAAD5BA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47312" y="2811106"/>
            <a:ext cx="8857" cy="86607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Google Shape;2192;p45">
            <a:extLst>
              <a:ext uri="{FF2B5EF4-FFF2-40B4-BE49-F238E27FC236}">
                <a16:creationId xmlns:a16="http://schemas.microsoft.com/office/drawing/2014/main" id="{0A9958F9-C72E-3857-363A-E6F8A53754B3}"/>
              </a:ext>
            </a:extLst>
          </p:cNvPr>
          <p:cNvSpPr/>
          <p:nvPr/>
        </p:nvSpPr>
        <p:spPr>
          <a:xfrm>
            <a:off x="6837662" y="2484054"/>
            <a:ext cx="1037014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tx1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Output</a:t>
            </a:r>
            <a:endParaRPr sz="2000" dirty="0">
              <a:solidFill>
                <a:schemeClr val="tx1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857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A30F2A38-202C-3975-1ABB-95FB8706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5E85F56A-353B-E7D0-092B-D2CB542A16C9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79;p46">
            <a:extLst>
              <a:ext uri="{FF2B5EF4-FFF2-40B4-BE49-F238E27FC236}">
                <a16:creationId xmlns:a16="http://schemas.microsoft.com/office/drawing/2014/main" id="{2AEE8DB8-D6EB-7E5E-CA37-AA779E66D8A1}"/>
              </a:ext>
            </a:extLst>
          </p:cNvPr>
          <p:cNvSpPr txBox="1">
            <a:spLocks/>
          </p:cNvSpPr>
          <p:nvPr/>
        </p:nvSpPr>
        <p:spPr>
          <a:xfrm>
            <a:off x="1305205" y="380443"/>
            <a:ext cx="735678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Detect monthly or quarterly sales peaks and troughs—identify key seasonal patterns.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BE7A48C5-7A06-BB10-FF97-A88A9C23E8CC}"/>
              </a:ext>
            </a:extLst>
          </p:cNvPr>
          <p:cNvSpPr txBox="1">
            <a:spLocks/>
          </p:cNvSpPr>
          <p:nvPr/>
        </p:nvSpPr>
        <p:spPr>
          <a:xfrm>
            <a:off x="1305205" y="61830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Sales Seasonality</a:t>
            </a:r>
          </a:p>
        </p:txBody>
      </p:sp>
      <p:grpSp>
        <p:nvGrpSpPr>
          <p:cNvPr id="4" name="Google Shape;3083;p46">
            <a:extLst>
              <a:ext uri="{FF2B5EF4-FFF2-40B4-BE49-F238E27FC236}">
                <a16:creationId xmlns:a16="http://schemas.microsoft.com/office/drawing/2014/main" id="{614EFDDB-49FD-4C07-6AE3-6BD51C92CE2E}"/>
              </a:ext>
            </a:extLst>
          </p:cNvPr>
          <p:cNvGrpSpPr/>
          <p:nvPr/>
        </p:nvGrpSpPr>
        <p:grpSpPr>
          <a:xfrm>
            <a:off x="659047" y="54388"/>
            <a:ext cx="646158" cy="652109"/>
            <a:chOff x="7274844" y="1953933"/>
            <a:chExt cx="2452313" cy="2396776"/>
          </a:xfrm>
        </p:grpSpPr>
        <p:sp>
          <p:nvSpPr>
            <p:cNvPr id="5" name="Google Shape;3084;p46">
              <a:extLst>
                <a:ext uri="{FF2B5EF4-FFF2-40B4-BE49-F238E27FC236}">
                  <a16:creationId xmlns:a16="http://schemas.microsoft.com/office/drawing/2014/main" id="{BEF487C8-3C11-52D1-63FE-4C36179DDB81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5;p46">
              <a:extLst>
                <a:ext uri="{FF2B5EF4-FFF2-40B4-BE49-F238E27FC236}">
                  <a16:creationId xmlns:a16="http://schemas.microsoft.com/office/drawing/2014/main" id="{245035C4-F875-3136-1121-B306BC43B8EA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2;p43">
            <a:extLst>
              <a:ext uri="{FF2B5EF4-FFF2-40B4-BE49-F238E27FC236}">
                <a16:creationId xmlns:a16="http://schemas.microsoft.com/office/drawing/2014/main" id="{2992BAAB-D350-8086-6FC2-5EF63C082DCD}"/>
              </a:ext>
            </a:extLst>
          </p:cNvPr>
          <p:cNvSpPr txBox="1">
            <a:spLocks/>
          </p:cNvSpPr>
          <p:nvPr/>
        </p:nvSpPr>
        <p:spPr>
          <a:xfrm>
            <a:off x="656454" y="81552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08</a:t>
            </a:r>
          </a:p>
        </p:txBody>
      </p:sp>
      <p:pic>
        <p:nvPicPr>
          <p:cNvPr id="8" name="Picture 7" descr="A screenshot of a computer program">
            <a:extLst>
              <a:ext uri="{FF2B5EF4-FFF2-40B4-BE49-F238E27FC236}">
                <a16:creationId xmlns:a16="http://schemas.microsoft.com/office/drawing/2014/main" id="{0AE9AB57-CBA5-454D-C119-373AD912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1" y="794084"/>
            <a:ext cx="6056757" cy="3274642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619D8F09-ADB4-A187-9F7C-01ABF7D9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872" y="3671777"/>
            <a:ext cx="4390948" cy="1305213"/>
          </a:xfrm>
          <a:prstGeom prst="rect">
            <a:avLst/>
          </a:prstGeom>
        </p:spPr>
      </p:pic>
      <p:cxnSp>
        <p:nvCxnSpPr>
          <p:cNvPr id="10" name="Google Shape;2191;p45">
            <a:extLst>
              <a:ext uri="{FF2B5EF4-FFF2-40B4-BE49-F238E27FC236}">
                <a16:creationId xmlns:a16="http://schemas.microsoft.com/office/drawing/2014/main" id="{CC1FCF61-97C6-D61C-06AE-C5D7D5181E6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173594" y="1623433"/>
            <a:ext cx="773011" cy="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2192;p45">
            <a:extLst>
              <a:ext uri="{FF2B5EF4-FFF2-40B4-BE49-F238E27FC236}">
                <a16:creationId xmlns:a16="http://schemas.microsoft.com/office/drawing/2014/main" id="{8F28ECCA-882F-8948-EF2D-AA0792411348}"/>
              </a:ext>
            </a:extLst>
          </p:cNvPr>
          <p:cNvSpPr/>
          <p:nvPr/>
        </p:nvSpPr>
        <p:spPr>
          <a:xfrm>
            <a:off x="6946605" y="1459907"/>
            <a:ext cx="819130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Input</a:t>
            </a:r>
            <a:endParaRPr sz="1700" dirty="0">
              <a:solidFill>
                <a:schemeClr val="accent6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12" name="Google Shape;2191;p45">
            <a:extLst>
              <a:ext uri="{FF2B5EF4-FFF2-40B4-BE49-F238E27FC236}">
                <a16:creationId xmlns:a16="http://schemas.microsoft.com/office/drawing/2014/main" id="{483A6672-B13E-2AFA-10F1-72A4B09D57D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347313" y="2798258"/>
            <a:ext cx="8857" cy="86607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Google Shape;2192;p45">
            <a:extLst>
              <a:ext uri="{FF2B5EF4-FFF2-40B4-BE49-F238E27FC236}">
                <a16:creationId xmlns:a16="http://schemas.microsoft.com/office/drawing/2014/main" id="{297A6E57-B3D6-5A07-2718-F28A60C5EFA1}"/>
              </a:ext>
            </a:extLst>
          </p:cNvPr>
          <p:cNvSpPr/>
          <p:nvPr/>
        </p:nvSpPr>
        <p:spPr>
          <a:xfrm>
            <a:off x="6837663" y="2471206"/>
            <a:ext cx="1037014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tx1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Output</a:t>
            </a:r>
            <a:endParaRPr sz="2000" dirty="0">
              <a:solidFill>
                <a:schemeClr val="tx1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69046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6A2AAD98-3DA1-A1D5-B062-8C166CE6C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D5B26743-8464-871A-2DB7-5792428827E6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79;p46">
            <a:extLst>
              <a:ext uri="{FF2B5EF4-FFF2-40B4-BE49-F238E27FC236}">
                <a16:creationId xmlns:a16="http://schemas.microsoft.com/office/drawing/2014/main" id="{0CBB040F-7C84-73EF-1538-9CA4BD41520E}"/>
              </a:ext>
            </a:extLst>
          </p:cNvPr>
          <p:cNvSpPr txBox="1">
            <a:spLocks/>
          </p:cNvSpPr>
          <p:nvPr/>
        </p:nvSpPr>
        <p:spPr>
          <a:xfrm>
            <a:off x="1293622" y="386454"/>
            <a:ext cx="7205336" cy="49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Determine revenue contribution from new customers versus repeat purchasers and assess changes over time.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BE8C728D-0423-14F2-F7F4-181D38B35A26}"/>
              </a:ext>
            </a:extLst>
          </p:cNvPr>
          <p:cNvSpPr txBox="1">
            <a:spLocks/>
          </p:cNvSpPr>
          <p:nvPr/>
        </p:nvSpPr>
        <p:spPr>
          <a:xfrm>
            <a:off x="1293622" y="67841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New vs. Returning Customers</a:t>
            </a:r>
          </a:p>
        </p:txBody>
      </p:sp>
      <p:grpSp>
        <p:nvGrpSpPr>
          <p:cNvPr id="4" name="Google Shape;3083;p46">
            <a:extLst>
              <a:ext uri="{FF2B5EF4-FFF2-40B4-BE49-F238E27FC236}">
                <a16:creationId xmlns:a16="http://schemas.microsoft.com/office/drawing/2014/main" id="{9CE70484-4CDA-554C-E692-5EAE0C34B5D6}"/>
              </a:ext>
            </a:extLst>
          </p:cNvPr>
          <p:cNvGrpSpPr/>
          <p:nvPr/>
        </p:nvGrpSpPr>
        <p:grpSpPr>
          <a:xfrm>
            <a:off x="647464" y="60399"/>
            <a:ext cx="646158" cy="652109"/>
            <a:chOff x="7274844" y="1953933"/>
            <a:chExt cx="2452313" cy="2396776"/>
          </a:xfrm>
        </p:grpSpPr>
        <p:sp>
          <p:nvSpPr>
            <p:cNvPr id="5" name="Google Shape;3084;p46">
              <a:extLst>
                <a:ext uri="{FF2B5EF4-FFF2-40B4-BE49-F238E27FC236}">
                  <a16:creationId xmlns:a16="http://schemas.microsoft.com/office/drawing/2014/main" id="{788F33CE-616F-26ED-EA0B-4002DA9EF7A4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5;p46">
              <a:extLst>
                <a:ext uri="{FF2B5EF4-FFF2-40B4-BE49-F238E27FC236}">
                  <a16:creationId xmlns:a16="http://schemas.microsoft.com/office/drawing/2014/main" id="{3090F9CD-3578-2DB8-D2FD-504D14DE9E12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572;p43">
            <a:extLst>
              <a:ext uri="{FF2B5EF4-FFF2-40B4-BE49-F238E27FC236}">
                <a16:creationId xmlns:a16="http://schemas.microsoft.com/office/drawing/2014/main" id="{01CCCEB7-BA7B-C694-6EBB-20C2A447D735}"/>
              </a:ext>
            </a:extLst>
          </p:cNvPr>
          <p:cNvSpPr txBox="1">
            <a:spLocks/>
          </p:cNvSpPr>
          <p:nvPr/>
        </p:nvSpPr>
        <p:spPr>
          <a:xfrm>
            <a:off x="644871" y="87563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09</a:t>
            </a:r>
          </a:p>
        </p:txBody>
      </p:sp>
      <p:pic>
        <p:nvPicPr>
          <p:cNvPr id="8" name="Picture 7" descr="A screenshot of a computer program">
            <a:extLst>
              <a:ext uri="{FF2B5EF4-FFF2-40B4-BE49-F238E27FC236}">
                <a16:creationId xmlns:a16="http://schemas.microsoft.com/office/drawing/2014/main" id="{2EF9B7D9-73AA-C09F-BDEF-82507E71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2" y="947054"/>
            <a:ext cx="5986400" cy="2944462"/>
          </a:xfrm>
          <a:prstGeom prst="rect">
            <a:avLst/>
          </a:prstGeom>
        </p:spPr>
      </p:pic>
      <p:pic>
        <p:nvPicPr>
          <p:cNvPr id="9" name="Picture 8" descr="A screenshot of a data">
            <a:extLst>
              <a:ext uri="{FF2B5EF4-FFF2-40B4-BE49-F238E27FC236}">
                <a16:creationId xmlns:a16="http://schemas.microsoft.com/office/drawing/2014/main" id="{7B7DAD33-668A-F48C-D463-DC7B8EA2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817" y="3538277"/>
            <a:ext cx="3581013" cy="1438713"/>
          </a:xfrm>
          <a:prstGeom prst="rect">
            <a:avLst/>
          </a:prstGeom>
        </p:spPr>
      </p:pic>
      <p:cxnSp>
        <p:nvCxnSpPr>
          <p:cNvPr id="10" name="Google Shape;2191;p45">
            <a:extLst>
              <a:ext uri="{FF2B5EF4-FFF2-40B4-BE49-F238E27FC236}">
                <a16:creationId xmlns:a16="http://schemas.microsoft.com/office/drawing/2014/main" id="{DAD85B04-A09C-B00A-D38C-9B02DB6B52A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047647" y="1497374"/>
            <a:ext cx="773011" cy="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Google Shape;2192;p45">
            <a:extLst>
              <a:ext uri="{FF2B5EF4-FFF2-40B4-BE49-F238E27FC236}">
                <a16:creationId xmlns:a16="http://schemas.microsoft.com/office/drawing/2014/main" id="{D6740190-A912-DF3C-B1B5-C3007CED7A2D}"/>
              </a:ext>
            </a:extLst>
          </p:cNvPr>
          <p:cNvSpPr/>
          <p:nvPr/>
        </p:nvSpPr>
        <p:spPr>
          <a:xfrm>
            <a:off x="6820658" y="1333848"/>
            <a:ext cx="819130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accent6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Input</a:t>
            </a:r>
            <a:endParaRPr sz="1700" dirty="0">
              <a:solidFill>
                <a:schemeClr val="accent6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  <p:cxnSp>
        <p:nvCxnSpPr>
          <p:cNvPr id="12" name="Google Shape;2191;p45">
            <a:extLst>
              <a:ext uri="{FF2B5EF4-FFF2-40B4-BE49-F238E27FC236}">
                <a16:creationId xmlns:a16="http://schemas.microsoft.com/office/drawing/2014/main" id="{E833C72E-B92F-59D8-D41A-50D5B65248C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221366" y="2672199"/>
            <a:ext cx="8857" cy="866078"/>
          </a:xfrm>
          <a:prstGeom prst="straightConnector1">
            <a:avLst/>
          </a:prstGeom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Google Shape;2192;p45">
            <a:extLst>
              <a:ext uri="{FF2B5EF4-FFF2-40B4-BE49-F238E27FC236}">
                <a16:creationId xmlns:a16="http://schemas.microsoft.com/office/drawing/2014/main" id="{5247C240-BBB6-550F-3A15-F5A2D092DFB7}"/>
              </a:ext>
            </a:extLst>
          </p:cNvPr>
          <p:cNvSpPr/>
          <p:nvPr/>
        </p:nvSpPr>
        <p:spPr>
          <a:xfrm>
            <a:off x="6711716" y="2345147"/>
            <a:ext cx="1037014" cy="327052"/>
          </a:xfrm>
          <a:prstGeom prst="roundRect">
            <a:avLst>
              <a:gd name="adj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tx1"/>
                </a:solidFill>
                <a:latin typeface="Cairo" panose="020B0604020202020204" charset="-78"/>
                <a:cs typeface="Cairo" panose="020B0604020202020204" charset="-78"/>
                <a:sym typeface="Fira Sans Extra Condensed Medium"/>
              </a:rPr>
              <a:t>Output</a:t>
            </a:r>
            <a:endParaRPr sz="2000" dirty="0">
              <a:solidFill>
                <a:schemeClr val="tx1"/>
              </a:solidFill>
              <a:latin typeface="Cairo" panose="020B0604020202020204" charset="-78"/>
              <a:cs typeface="Cairo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143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45"/>
          <p:cNvSpPr/>
          <p:nvPr/>
        </p:nvSpPr>
        <p:spPr>
          <a:xfrm>
            <a:off x="4435496" y="4288287"/>
            <a:ext cx="1170700" cy="436685"/>
          </a:xfrm>
          <a:custGeom>
            <a:avLst/>
            <a:gdLst/>
            <a:ahLst/>
            <a:cxnLst/>
            <a:rect l="l" t="t" r="r" b="b"/>
            <a:pathLst>
              <a:path w="16505" h="6157" extrusionOk="0">
                <a:moveTo>
                  <a:pt x="6308" y="1"/>
                </a:moveTo>
                <a:cubicBezTo>
                  <a:pt x="5924" y="1"/>
                  <a:pt x="5835" y="277"/>
                  <a:pt x="6067" y="634"/>
                </a:cubicBezTo>
                <a:cubicBezTo>
                  <a:pt x="5987" y="643"/>
                  <a:pt x="5906" y="643"/>
                  <a:pt x="5835" y="652"/>
                </a:cubicBezTo>
                <a:cubicBezTo>
                  <a:pt x="5701" y="607"/>
                  <a:pt x="5567" y="572"/>
                  <a:pt x="5460" y="572"/>
                </a:cubicBezTo>
                <a:cubicBezTo>
                  <a:pt x="5255" y="572"/>
                  <a:pt x="5148" y="661"/>
                  <a:pt x="5130" y="795"/>
                </a:cubicBezTo>
                <a:cubicBezTo>
                  <a:pt x="4979" y="839"/>
                  <a:pt x="4836" y="902"/>
                  <a:pt x="4720" y="973"/>
                </a:cubicBezTo>
                <a:cubicBezTo>
                  <a:pt x="4622" y="955"/>
                  <a:pt x="4533" y="946"/>
                  <a:pt x="4452" y="946"/>
                </a:cubicBezTo>
                <a:cubicBezTo>
                  <a:pt x="3988" y="946"/>
                  <a:pt x="3872" y="1259"/>
                  <a:pt x="4131" y="1687"/>
                </a:cubicBezTo>
                <a:cubicBezTo>
                  <a:pt x="4122" y="1696"/>
                  <a:pt x="4122" y="1696"/>
                  <a:pt x="4122" y="1705"/>
                </a:cubicBezTo>
                <a:cubicBezTo>
                  <a:pt x="3872" y="1785"/>
                  <a:pt x="3855" y="2053"/>
                  <a:pt x="4104" y="2392"/>
                </a:cubicBezTo>
                <a:cubicBezTo>
                  <a:pt x="4104" y="2409"/>
                  <a:pt x="4104" y="2427"/>
                  <a:pt x="4113" y="2445"/>
                </a:cubicBezTo>
                <a:cubicBezTo>
                  <a:pt x="3863" y="2409"/>
                  <a:pt x="3631" y="2383"/>
                  <a:pt x="3400" y="2383"/>
                </a:cubicBezTo>
                <a:cubicBezTo>
                  <a:pt x="3319" y="2383"/>
                  <a:pt x="3239" y="2392"/>
                  <a:pt x="3159" y="2392"/>
                </a:cubicBezTo>
                <a:cubicBezTo>
                  <a:pt x="2748" y="1990"/>
                  <a:pt x="2142" y="1678"/>
                  <a:pt x="1713" y="1678"/>
                </a:cubicBezTo>
                <a:cubicBezTo>
                  <a:pt x="1241" y="1678"/>
                  <a:pt x="1178" y="2062"/>
                  <a:pt x="1580" y="2534"/>
                </a:cubicBezTo>
                <a:cubicBezTo>
                  <a:pt x="1687" y="2659"/>
                  <a:pt x="1812" y="2775"/>
                  <a:pt x="1954" y="2882"/>
                </a:cubicBezTo>
                <a:cubicBezTo>
                  <a:pt x="1847" y="3007"/>
                  <a:pt x="1785" y="3150"/>
                  <a:pt x="1758" y="3310"/>
                </a:cubicBezTo>
                <a:cubicBezTo>
                  <a:pt x="1562" y="3221"/>
                  <a:pt x="1357" y="3159"/>
                  <a:pt x="1187" y="3159"/>
                </a:cubicBezTo>
                <a:cubicBezTo>
                  <a:pt x="857" y="3159"/>
                  <a:pt x="759" y="3382"/>
                  <a:pt x="928" y="3694"/>
                </a:cubicBezTo>
                <a:cubicBezTo>
                  <a:pt x="777" y="3632"/>
                  <a:pt x="616" y="3596"/>
                  <a:pt x="491" y="3596"/>
                </a:cubicBezTo>
                <a:cubicBezTo>
                  <a:pt x="54" y="3596"/>
                  <a:pt x="1" y="3953"/>
                  <a:pt x="366" y="4390"/>
                </a:cubicBezTo>
                <a:cubicBezTo>
                  <a:pt x="393" y="4417"/>
                  <a:pt x="420" y="4443"/>
                  <a:pt x="456" y="4479"/>
                </a:cubicBezTo>
                <a:cubicBezTo>
                  <a:pt x="366" y="4809"/>
                  <a:pt x="509" y="5237"/>
                  <a:pt x="911" y="5701"/>
                </a:cubicBezTo>
                <a:cubicBezTo>
                  <a:pt x="1035" y="5862"/>
                  <a:pt x="1187" y="6014"/>
                  <a:pt x="1357" y="6156"/>
                </a:cubicBezTo>
                <a:lnTo>
                  <a:pt x="16505" y="6156"/>
                </a:lnTo>
                <a:cubicBezTo>
                  <a:pt x="16442" y="5915"/>
                  <a:pt x="16290" y="5657"/>
                  <a:pt x="16059" y="5380"/>
                </a:cubicBezTo>
                <a:cubicBezTo>
                  <a:pt x="15711" y="4961"/>
                  <a:pt x="15220" y="4586"/>
                  <a:pt x="14667" y="4274"/>
                </a:cubicBezTo>
                <a:cubicBezTo>
                  <a:pt x="14783" y="4131"/>
                  <a:pt x="14720" y="3872"/>
                  <a:pt x="14471" y="3587"/>
                </a:cubicBezTo>
                <a:cubicBezTo>
                  <a:pt x="14105" y="3141"/>
                  <a:pt x="13436" y="2784"/>
                  <a:pt x="12999" y="2784"/>
                </a:cubicBezTo>
                <a:cubicBezTo>
                  <a:pt x="12847" y="2784"/>
                  <a:pt x="12740" y="2829"/>
                  <a:pt x="12677" y="2900"/>
                </a:cubicBezTo>
                <a:cubicBezTo>
                  <a:pt x="12338" y="2704"/>
                  <a:pt x="11991" y="2579"/>
                  <a:pt x="11696" y="2561"/>
                </a:cubicBezTo>
                <a:cubicBezTo>
                  <a:pt x="11723" y="2374"/>
                  <a:pt x="11625" y="2106"/>
                  <a:pt x="11375" y="1812"/>
                </a:cubicBezTo>
                <a:cubicBezTo>
                  <a:pt x="10884" y="1232"/>
                  <a:pt x="10019" y="759"/>
                  <a:pt x="9430" y="759"/>
                </a:cubicBezTo>
                <a:cubicBezTo>
                  <a:pt x="9100" y="759"/>
                  <a:pt x="8940" y="911"/>
                  <a:pt x="8948" y="1152"/>
                </a:cubicBezTo>
                <a:cubicBezTo>
                  <a:pt x="8832" y="1116"/>
                  <a:pt x="8716" y="1071"/>
                  <a:pt x="8601" y="1036"/>
                </a:cubicBezTo>
                <a:cubicBezTo>
                  <a:pt x="8351" y="804"/>
                  <a:pt x="7994" y="634"/>
                  <a:pt x="7744" y="634"/>
                </a:cubicBezTo>
                <a:cubicBezTo>
                  <a:pt x="7708" y="634"/>
                  <a:pt x="7673" y="634"/>
                  <a:pt x="7637" y="652"/>
                </a:cubicBezTo>
                <a:cubicBezTo>
                  <a:pt x="7253" y="277"/>
                  <a:pt x="6700" y="1"/>
                  <a:pt x="63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45"/>
          <p:cNvSpPr/>
          <p:nvPr/>
        </p:nvSpPr>
        <p:spPr>
          <a:xfrm>
            <a:off x="2901056" y="15094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6" name="Google Shape;2946;p45"/>
          <p:cNvGrpSpPr/>
          <p:nvPr/>
        </p:nvGrpSpPr>
        <p:grpSpPr>
          <a:xfrm>
            <a:off x="-911366" y="639507"/>
            <a:ext cx="4973047" cy="4329733"/>
            <a:chOff x="-369800" y="886288"/>
            <a:chExt cx="4973047" cy="4329733"/>
          </a:xfrm>
        </p:grpSpPr>
        <p:sp>
          <p:nvSpPr>
            <p:cNvPr id="2947" name="Google Shape;2947;p45"/>
            <p:cNvSpPr/>
            <p:nvPr/>
          </p:nvSpPr>
          <p:spPr>
            <a:xfrm>
              <a:off x="-369800" y="4600425"/>
              <a:ext cx="4973047" cy="615596"/>
            </a:xfrm>
            <a:custGeom>
              <a:avLst/>
              <a:gdLst/>
              <a:ahLst/>
              <a:cxnLst/>
              <a:rect l="l" t="t" r="r" b="b"/>
              <a:pathLst>
                <a:path w="28111" h="3704" extrusionOk="0">
                  <a:moveTo>
                    <a:pt x="14060" y="1"/>
                  </a:moveTo>
                  <a:cubicBezTo>
                    <a:pt x="6299" y="1"/>
                    <a:pt x="1" y="831"/>
                    <a:pt x="1" y="1857"/>
                  </a:cubicBezTo>
                  <a:cubicBezTo>
                    <a:pt x="1" y="2874"/>
                    <a:pt x="6299" y="3703"/>
                    <a:pt x="14060" y="3703"/>
                  </a:cubicBezTo>
                  <a:cubicBezTo>
                    <a:pt x="21821" y="3703"/>
                    <a:pt x="28111" y="2874"/>
                    <a:pt x="28111" y="1857"/>
                  </a:cubicBezTo>
                  <a:cubicBezTo>
                    <a:pt x="28111" y="831"/>
                    <a:pt x="21821" y="1"/>
                    <a:pt x="14060" y="1"/>
                  </a:cubicBezTo>
                  <a:close/>
                </a:path>
              </a:pathLst>
            </a:custGeom>
            <a:solidFill>
              <a:srgbClr val="EC9D93">
                <a:alpha val="4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8" name="Google Shape;2948;p45"/>
            <p:cNvGrpSpPr/>
            <p:nvPr/>
          </p:nvGrpSpPr>
          <p:grpSpPr>
            <a:xfrm>
              <a:off x="-249484" y="886288"/>
              <a:ext cx="4519680" cy="4149604"/>
              <a:chOff x="-3017129" y="330448"/>
              <a:chExt cx="2959649" cy="2717310"/>
            </a:xfrm>
          </p:grpSpPr>
          <p:sp>
            <p:nvSpPr>
              <p:cNvPr id="2949" name="Google Shape;2949;p45"/>
              <p:cNvSpPr/>
              <p:nvPr/>
            </p:nvSpPr>
            <p:spPr>
              <a:xfrm>
                <a:off x="-1591254" y="986814"/>
                <a:ext cx="471519" cy="270162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2035" extrusionOk="0">
                    <a:moveTo>
                      <a:pt x="759" y="1"/>
                    </a:moveTo>
                    <a:cubicBezTo>
                      <a:pt x="509" y="126"/>
                      <a:pt x="251" y="242"/>
                      <a:pt x="1" y="367"/>
                    </a:cubicBezTo>
                    <a:cubicBezTo>
                      <a:pt x="224" y="634"/>
                      <a:pt x="447" y="777"/>
                      <a:pt x="598" y="857"/>
                    </a:cubicBezTo>
                    <a:cubicBezTo>
                      <a:pt x="1259" y="1205"/>
                      <a:pt x="1812" y="955"/>
                      <a:pt x="2722" y="1321"/>
                    </a:cubicBezTo>
                    <a:cubicBezTo>
                      <a:pt x="2891" y="1393"/>
                      <a:pt x="3016" y="1455"/>
                      <a:pt x="3087" y="1491"/>
                    </a:cubicBezTo>
                    <a:cubicBezTo>
                      <a:pt x="3141" y="1821"/>
                      <a:pt x="3257" y="2035"/>
                      <a:pt x="3346" y="2035"/>
                    </a:cubicBezTo>
                    <a:cubicBezTo>
                      <a:pt x="3435" y="2026"/>
                      <a:pt x="3507" y="1848"/>
                      <a:pt x="3551" y="1633"/>
                    </a:cubicBezTo>
                    <a:cubicBezTo>
                      <a:pt x="3426" y="1500"/>
                      <a:pt x="3310" y="1366"/>
                      <a:pt x="3186" y="1232"/>
                    </a:cubicBezTo>
                    <a:cubicBezTo>
                      <a:pt x="2525" y="804"/>
                      <a:pt x="1794" y="411"/>
                      <a:pt x="982" y="90"/>
                    </a:cubicBezTo>
                    <a:cubicBezTo>
                      <a:pt x="911" y="54"/>
                      <a:pt x="830" y="28"/>
                      <a:pt x="759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5"/>
              <p:cNvSpPr/>
              <p:nvPr/>
            </p:nvSpPr>
            <p:spPr>
              <a:xfrm>
                <a:off x="-1810292" y="703504"/>
                <a:ext cx="319921" cy="328044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471" extrusionOk="0">
                    <a:moveTo>
                      <a:pt x="521" y="1"/>
                    </a:moveTo>
                    <a:cubicBezTo>
                      <a:pt x="459" y="1"/>
                      <a:pt x="387" y="12"/>
                      <a:pt x="313" y="47"/>
                    </a:cubicBezTo>
                    <a:cubicBezTo>
                      <a:pt x="134" y="137"/>
                      <a:pt x="18" y="315"/>
                      <a:pt x="0" y="529"/>
                    </a:cubicBezTo>
                    <a:cubicBezTo>
                      <a:pt x="134" y="734"/>
                      <a:pt x="295" y="948"/>
                      <a:pt x="464" y="1162"/>
                    </a:cubicBezTo>
                    <a:cubicBezTo>
                      <a:pt x="607" y="1341"/>
                      <a:pt x="759" y="1510"/>
                      <a:pt x="901" y="1662"/>
                    </a:cubicBezTo>
                    <a:cubicBezTo>
                      <a:pt x="964" y="1733"/>
                      <a:pt x="1026" y="1796"/>
                      <a:pt x="1089" y="1849"/>
                    </a:cubicBezTo>
                    <a:cubicBezTo>
                      <a:pt x="1312" y="2081"/>
                      <a:pt x="1526" y="2278"/>
                      <a:pt x="1740" y="2447"/>
                    </a:cubicBezTo>
                    <a:cubicBezTo>
                      <a:pt x="1763" y="2456"/>
                      <a:pt x="1818" y="2471"/>
                      <a:pt x="1891" y="2471"/>
                    </a:cubicBezTo>
                    <a:cubicBezTo>
                      <a:pt x="1957" y="2471"/>
                      <a:pt x="2038" y="2459"/>
                      <a:pt x="2124" y="2420"/>
                    </a:cubicBezTo>
                    <a:cubicBezTo>
                      <a:pt x="2320" y="2331"/>
                      <a:pt x="2391" y="2171"/>
                      <a:pt x="2409" y="2135"/>
                    </a:cubicBezTo>
                    <a:cubicBezTo>
                      <a:pt x="2159" y="1823"/>
                      <a:pt x="1901" y="1510"/>
                      <a:pt x="1651" y="1198"/>
                    </a:cubicBezTo>
                    <a:lnTo>
                      <a:pt x="1642" y="1189"/>
                    </a:lnTo>
                    <a:lnTo>
                      <a:pt x="687" y="30"/>
                    </a:lnTo>
                    <a:cubicBezTo>
                      <a:pt x="662" y="19"/>
                      <a:pt x="600" y="1"/>
                      <a:pt x="521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45"/>
              <p:cNvSpPr/>
              <p:nvPr/>
            </p:nvSpPr>
            <p:spPr>
              <a:xfrm>
                <a:off x="-1690684" y="860161"/>
                <a:ext cx="101950" cy="88948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70" extrusionOk="0">
                    <a:moveTo>
                      <a:pt x="768" y="0"/>
                    </a:moveTo>
                    <a:cubicBezTo>
                      <a:pt x="759" y="9"/>
                      <a:pt x="750" y="9"/>
                      <a:pt x="741" y="9"/>
                    </a:cubicBezTo>
                    <a:cubicBezTo>
                      <a:pt x="616" y="63"/>
                      <a:pt x="491" y="116"/>
                      <a:pt x="375" y="161"/>
                    </a:cubicBezTo>
                    <a:cubicBezTo>
                      <a:pt x="250" y="268"/>
                      <a:pt x="125" y="375"/>
                      <a:pt x="0" y="482"/>
                    </a:cubicBezTo>
                    <a:cubicBezTo>
                      <a:pt x="63" y="553"/>
                      <a:pt x="125" y="616"/>
                      <a:pt x="188" y="669"/>
                    </a:cubicBezTo>
                    <a:cubicBezTo>
                      <a:pt x="375" y="455"/>
                      <a:pt x="562" y="241"/>
                      <a:pt x="750" y="18"/>
                    </a:cubicBezTo>
                    <a:cubicBezTo>
                      <a:pt x="759" y="18"/>
                      <a:pt x="759" y="9"/>
                      <a:pt x="768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45"/>
              <p:cNvSpPr/>
              <p:nvPr/>
            </p:nvSpPr>
            <p:spPr>
              <a:xfrm>
                <a:off x="-1830471" y="693680"/>
                <a:ext cx="241733" cy="26126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968" extrusionOk="0">
                    <a:moveTo>
                      <a:pt x="646" y="0"/>
                    </a:moveTo>
                    <a:cubicBezTo>
                      <a:pt x="553" y="0"/>
                      <a:pt x="430" y="18"/>
                      <a:pt x="313" y="95"/>
                    </a:cubicBezTo>
                    <a:cubicBezTo>
                      <a:pt x="99" y="237"/>
                      <a:pt x="1" y="514"/>
                      <a:pt x="63" y="799"/>
                    </a:cubicBezTo>
                    <a:cubicBezTo>
                      <a:pt x="349" y="1183"/>
                      <a:pt x="634" y="1575"/>
                      <a:pt x="928" y="1968"/>
                    </a:cubicBezTo>
                    <a:cubicBezTo>
                      <a:pt x="1223" y="1727"/>
                      <a:pt x="1526" y="1486"/>
                      <a:pt x="1821" y="1254"/>
                    </a:cubicBezTo>
                    <a:cubicBezTo>
                      <a:pt x="1571" y="889"/>
                      <a:pt x="1276" y="523"/>
                      <a:pt x="928" y="157"/>
                    </a:cubicBezTo>
                    <a:cubicBezTo>
                      <a:pt x="884" y="112"/>
                      <a:pt x="839" y="59"/>
                      <a:pt x="795" y="14"/>
                    </a:cubicBezTo>
                    <a:cubicBezTo>
                      <a:pt x="772" y="10"/>
                      <a:pt x="717" y="0"/>
                      <a:pt x="6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45"/>
              <p:cNvSpPr/>
              <p:nvPr/>
            </p:nvSpPr>
            <p:spPr>
              <a:xfrm>
                <a:off x="-1160079" y="1280612"/>
                <a:ext cx="323373" cy="604047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4550" extrusionOk="0">
                    <a:moveTo>
                      <a:pt x="196" y="0"/>
                    </a:moveTo>
                    <a:lnTo>
                      <a:pt x="196" y="36"/>
                    </a:lnTo>
                    <a:cubicBezTo>
                      <a:pt x="509" y="54"/>
                      <a:pt x="696" y="134"/>
                      <a:pt x="758" y="268"/>
                    </a:cubicBezTo>
                    <a:cubicBezTo>
                      <a:pt x="848" y="455"/>
                      <a:pt x="633" y="714"/>
                      <a:pt x="428" y="964"/>
                    </a:cubicBezTo>
                    <a:cubicBezTo>
                      <a:pt x="223" y="1222"/>
                      <a:pt x="0" y="1490"/>
                      <a:pt x="80" y="1704"/>
                    </a:cubicBezTo>
                    <a:cubicBezTo>
                      <a:pt x="178" y="2007"/>
                      <a:pt x="740" y="2043"/>
                      <a:pt x="1276" y="2079"/>
                    </a:cubicBezTo>
                    <a:cubicBezTo>
                      <a:pt x="1704" y="2106"/>
                      <a:pt x="2114" y="2132"/>
                      <a:pt x="2159" y="2302"/>
                    </a:cubicBezTo>
                    <a:cubicBezTo>
                      <a:pt x="2195" y="2454"/>
                      <a:pt x="1882" y="2650"/>
                      <a:pt x="1561" y="2855"/>
                    </a:cubicBezTo>
                    <a:cubicBezTo>
                      <a:pt x="1160" y="3114"/>
                      <a:pt x="714" y="3399"/>
                      <a:pt x="740" y="3711"/>
                    </a:cubicBezTo>
                    <a:cubicBezTo>
                      <a:pt x="767" y="4050"/>
                      <a:pt x="1320" y="4318"/>
                      <a:pt x="2427" y="4550"/>
                    </a:cubicBezTo>
                    <a:lnTo>
                      <a:pt x="2435" y="4514"/>
                    </a:lnTo>
                    <a:cubicBezTo>
                      <a:pt x="1365" y="4291"/>
                      <a:pt x="803" y="4024"/>
                      <a:pt x="776" y="3711"/>
                    </a:cubicBezTo>
                    <a:cubicBezTo>
                      <a:pt x="749" y="3417"/>
                      <a:pt x="1187" y="3140"/>
                      <a:pt x="1579" y="2891"/>
                    </a:cubicBezTo>
                    <a:cubicBezTo>
                      <a:pt x="1936" y="2668"/>
                      <a:pt x="2239" y="2471"/>
                      <a:pt x="2186" y="2284"/>
                    </a:cubicBezTo>
                    <a:cubicBezTo>
                      <a:pt x="2141" y="2097"/>
                      <a:pt x="1740" y="2070"/>
                      <a:pt x="1276" y="2043"/>
                    </a:cubicBezTo>
                    <a:cubicBezTo>
                      <a:pt x="776" y="2007"/>
                      <a:pt x="205" y="1972"/>
                      <a:pt x="116" y="1695"/>
                    </a:cubicBezTo>
                    <a:cubicBezTo>
                      <a:pt x="45" y="1490"/>
                      <a:pt x="250" y="1240"/>
                      <a:pt x="455" y="990"/>
                    </a:cubicBezTo>
                    <a:cubicBezTo>
                      <a:pt x="678" y="714"/>
                      <a:pt x="892" y="464"/>
                      <a:pt x="794" y="250"/>
                    </a:cubicBezTo>
                    <a:cubicBezTo>
                      <a:pt x="723" y="107"/>
                      <a:pt x="526" y="18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5"/>
              <p:cNvSpPr/>
              <p:nvPr/>
            </p:nvSpPr>
            <p:spPr>
              <a:xfrm>
                <a:off x="-1630283" y="1494886"/>
                <a:ext cx="339966" cy="723794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5452" extrusionOk="0">
                    <a:moveTo>
                      <a:pt x="2311" y="1"/>
                    </a:moveTo>
                    <a:cubicBezTo>
                      <a:pt x="2017" y="153"/>
                      <a:pt x="1713" y="313"/>
                      <a:pt x="1410" y="474"/>
                    </a:cubicBezTo>
                    <a:cubicBezTo>
                      <a:pt x="1240" y="652"/>
                      <a:pt x="1026" y="911"/>
                      <a:pt x="821" y="1232"/>
                    </a:cubicBezTo>
                    <a:cubicBezTo>
                      <a:pt x="634" y="1518"/>
                      <a:pt x="393" y="1883"/>
                      <a:pt x="250" y="2356"/>
                    </a:cubicBezTo>
                    <a:cubicBezTo>
                      <a:pt x="18" y="3123"/>
                      <a:pt x="268" y="3436"/>
                      <a:pt x="98" y="4711"/>
                    </a:cubicBezTo>
                    <a:cubicBezTo>
                      <a:pt x="63" y="4952"/>
                      <a:pt x="27" y="5157"/>
                      <a:pt x="0" y="5282"/>
                    </a:cubicBezTo>
                    <a:cubicBezTo>
                      <a:pt x="170" y="5336"/>
                      <a:pt x="339" y="5398"/>
                      <a:pt x="509" y="5452"/>
                    </a:cubicBezTo>
                    <a:cubicBezTo>
                      <a:pt x="741" y="4631"/>
                      <a:pt x="1062" y="3703"/>
                      <a:pt x="1508" y="2713"/>
                    </a:cubicBezTo>
                    <a:cubicBezTo>
                      <a:pt x="1829" y="1999"/>
                      <a:pt x="2168" y="1366"/>
                      <a:pt x="2507" y="804"/>
                    </a:cubicBezTo>
                    <a:cubicBezTo>
                      <a:pt x="2534" y="741"/>
                      <a:pt x="2561" y="643"/>
                      <a:pt x="2561" y="518"/>
                    </a:cubicBezTo>
                    <a:cubicBezTo>
                      <a:pt x="2561" y="233"/>
                      <a:pt x="2364" y="37"/>
                      <a:pt x="2311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5"/>
              <p:cNvSpPr/>
              <p:nvPr/>
            </p:nvSpPr>
            <p:spPr>
              <a:xfrm>
                <a:off x="-1699047" y="2196125"/>
                <a:ext cx="322311" cy="220377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1660" extrusionOk="0">
                    <a:moveTo>
                      <a:pt x="518" y="0"/>
                    </a:moveTo>
                    <a:cubicBezTo>
                      <a:pt x="420" y="393"/>
                      <a:pt x="277" y="589"/>
                      <a:pt x="162" y="696"/>
                    </a:cubicBezTo>
                    <a:cubicBezTo>
                      <a:pt x="117" y="741"/>
                      <a:pt x="1" y="848"/>
                      <a:pt x="19" y="964"/>
                    </a:cubicBezTo>
                    <a:cubicBezTo>
                      <a:pt x="28" y="1026"/>
                      <a:pt x="72" y="1071"/>
                      <a:pt x="108" y="1097"/>
                    </a:cubicBezTo>
                    <a:lnTo>
                      <a:pt x="2285" y="1660"/>
                    </a:lnTo>
                    <a:cubicBezTo>
                      <a:pt x="2294" y="1660"/>
                      <a:pt x="2365" y="1651"/>
                      <a:pt x="2401" y="1588"/>
                    </a:cubicBezTo>
                    <a:cubicBezTo>
                      <a:pt x="2427" y="1526"/>
                      <a:pt x="2419" y="1436"/>
                      <a:pt x="2356" y="1383"/>
                    </a:cubicBezTo>
                    <a:cubicBezTo>
                      <a:pt x="2231" y="1338"/>
                      <a:pt x="2053" y="1267"/>
                      <a:pt x="1865" y="1151"/>
                    </a:cubicBezTo>
                    <a:cubicBezTo>
                      <a:pt x="1678" y="1044"/>
                      <a:pt x="1473" y="919"/>
                      <a:pt x="1294" y="687"/>
                    </a:cubicBezTo>
                    <a:cubicBezTo>
                      <a:pt x="1214" y="589"/>
                      <a:pt x="1098" y="419"/>
                      <a:pt x="1027" y="170"/>
                    </a:cubicBezTo>
                    <a:cubicBezTo>
                      <a:pt x="857" y="116"/>
                      <a:pt x="688" y="54"/>
                      <a:pt x="518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5"/>
              <p:cNvSpPr/>
              <p:nvPr/>
            </p:nvSpPr>
            <p:spPr>
              <a:xfrm>
                <a:off x="-1704888" y="2227987"/>
                <a:ext cx="345940" cy="197941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491" extrusionOk="0">
                    <a:moveTo>
                      <a:pt x="1281" y="1"/>
                    </a:moveTo>
                    <a:cubicBezTo>
                      <a:pt x="1279" y="1"/>
                      <a:pt x="1278" y="1"/>
                      <a:pt x="1276" y="1"/>
                    </a:cubicBezTo>
                    <a:cubicBezTo>
                      <a:pt x="1223" y="1"/>
                      <a:pt x="1178" y="72"/>
                      <a:pt x="1151" y="144"/>
                    </a:cubicBezTo>
                    <a:cubicBezTo>
                      <a:pt x="1011" y="370"/>
                      <a:pt x="817" y="472"/>
                      <a:pt x="675" y="472"/>
                    </a:cubicBezTo>
                    <a:cubicBezTo>
                      <a:pt x="627" y="472"/>
                      <a:pt x="585" y="461"/>
                      <a:pt x="553" y="438"/>
                    </a:cubicBezTo>
                    <a:cubicBezTo>
                      <a:pt x="429" y="358"/>
                      <a:pt x="455" y="108"/>
                      <a:pt x="455" y="90"/>
                    </a:cubicBezTo>
                    <a:lnTo>
                      <a:pt x="455" y="90"/>
                    </a:lnTo>
                    <a:cubicBezTo>
                      <a:pt x="366" y="171"/>
                      <a:pt x="232" y="304"/>
                      <a:pt x="125" y="501"/>
                    </a:cubicBezTo>
                    <a:cubicBezTo>
                      <a:pt x="63" y="634"/>
                      <a:pt x="18" y="759"/>
                      <a:pt x="0" y="849"/>
                    </a:cubicBezTo>
                    <a:lnTo>
                      <a:pt x="2587" y="1491"/>
                    </a:lnTo>
                    <a:cubicBezTo>
                      <a:pt x="2605" y="1420"/>
                      <a:pt x="2605" y="1321"/>
                      <a:pt x="2570" y="1214"/>
                    </a:cubicBezTo>
                    <a:cubicBezTo>
                      <a:pt x="2516" y="1072"/>
                      <a:pt x="2400" y="1009"/>
                      <a:pt x="2186" y="875"/>
                    </a:cubicBezTo>
                    <a:cubicBezTo>
                      <a:pt x="1793" y="634"/>
                      <a:pt x="1597" y="518"/>
                      <a:pt x="1517" y="403"/>
                    </a:cubicBezTo>
                    <a:cubicBezTo>
                      <a:pt x="1377" y="210"/>
                      <a:pt x="1357" y="1"/>
                      <a:pt x="1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5"/>
              <p:cNvSpPr/>
              <p:nvPr/>
            </p:nvSpPr>
            <p:spPr>
              <a:xfrm>
                <a:off x="-1638646" y="2311891"/>
                <a:ext cx="21505" cy="1951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47" extrusionOk="0">
                    <a:moveTo>
                      <a:pt x="81" y="0"/>
                    </a:moveTo>
                    <a:cubicBezTo>
                      <a:pt x="49" y="0"/>
                      <a:pt x="17" y="19"/>
                      <a:pt x="10" y="56"/>
                    </a:cubicBezTo>
                    <a:cubicBezTo>
                      <a:pt x="1" y="92"/>
                      <a:pt x="19" y="136"/>
                      <a:pt x="63" y="145"/>
                    </a:cubicBezTo>
                    <a:cubicBezTo>
                      <a:pt x="68" y="146"/>
                      <a:pt x="73" y="147"/>
                      <a:pt x="78" y="147"/>
                    </a:cubicBezTo>
                    <a:cubicBezTo>
                      <a:pt x="110" y="147"/>
                      <a:pt x="145" y="123"/>
                      <a:pt x="153" y="92"/>
                    </a:cubicBezTo>
                    <a:cubicBezTo>
                      <a:pt x="161" y="47"/>
                      <a:pt x="144" y="11"/>
                      <a:pt x="99" y="2"/>
                    </a:cubicBezTo>
                    <a:cubicBezTo>
                      <a:pt x="93" y="1"/>
                      <a:pt x="87" y="0"/>
                      <a:pt x="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5"/>
              <p:cNvSpPr/>
              <p:nvPr/>
            </p:nvSpPr>
            <p:spPr>
              <a:xfrm>
                <a:off x="-1879057" y="1281807"/>
                <a:ext cx="555548" cy="362561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273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9" y="72"/>
                      <a:pt x="28" y="143"/>
                      <a:pt x="46" y="214"/>
                    </a:cubicBezTo>
                    <a:cubicBezTo>
                      <a:pt x="179" y="883"/>
                      <a:pt x="304" y="1561"/>
                      <a:pt x="429" y="2230"/>
                    </a:cubicBezTo>
                    <a:cubicBezTo>
                      <a:pt x="447" y="2239"/>
                      <a:pt x="465" y="2248"/>
                      <a:pt x="483" y="2248"/>
                    </a:cubicBezTo>
                    <a:cubicBezTo>
                      <a:pt x="875" y="2453"/>
                      <a:pt x="1214" y="2543"/>
                      <a:pt x="1455" y="2596"/>
                    </a:cubicBezTo>
                    <a:cubicBezTo>
                      <a:pt x="1500" y="2605"/>
                      <a:pt x="1535" y="2614"/>
                      <a:pt x="1589" y="2623"/>
                    </a:cubicBezTo>
                    <a:cubicBezTo>
                      <a:pt x="1830" y="2668"/>
                      <a:pt x="2178" y="2685"/>
                      <a:pt x="3346" y="2712"/>
                    </a:cubicBezTo>
                    <a:cubicBezTo>
                      <a:pt x="3560" y="2721"/>
                      <a:pt x="3748" y="2721"/>
                      <a:pt x="3882" y="2730"/>
                    </a:cubicBezTo>
                    <a:cubicBezTo>
                      <a:pt x="3980" y="2355"/>
                      <a:pt x="4087" y="1981"/>
                      <a:pt x="4185" y="1606"/>
                    </a:cubicBezTo>
                    <a:cubicBezTo>
                      <a:pt x="3783" y="1338"/>
                      <a:pt x="3302" y="1071"/>
                      <a:pt x="2758" y="830"/>
                    </a:cubicBezTo>
                    <a:cubicBezTo>
                      <a:pt x="2704" y="803"/>
                      <a:pt x="2642" y="776"/>
                      <a:pt x="2588" y="750"/>
                    </a:cubicBezTo>
                    <a:cubicBezTo>
                      <a:pt x="1616" y="339"/>
                      <a:pt x="724" y="116"/>
                      <a:pt x="1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5"/>
              <p:cNvSpPr/>
              <p:nvPr/>
            </p:nvSpPr>
            <p:spPr>
              <a:xfrm>
                <a:off x="-2096901" y="1281807"/>
                <a:ext cx="561522" cy="38619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2909" extrusionOk="0">
                    <a:moveTo>
                      <a:pt x="1642" y="0"/>
                    </a:moveTo>
                    <a:cubicBezTo>
                      <a:pt x="1651" y="27"/>
                      <a:pt x="1651" y="63"/>
                      <a:pt x="1660" y="89"/>
                    </a:cubicBezTo>
                    <a:cubicBezTo>
                      <a:pt x="1669" y="134"/>
                      <a:pt x="1678" y="170"/>
                      <a:pt x="1687" y="214"/>
                    </a:cubicBezTo>
                    <a:cubicBezTo>
                      <a:pt x="1624" y="188"/>
                      <a:pt x="1553" y="161"/>
                      <a:pt x="1481" y="143"/>
                    </a:cubicBezTo>
                    <a:cubicBezTo>
                      <a:pt x="1358" y="112"/>
                      <a:pt x="1234" y="97"/>
                      <a:pt x="1113" y="97"/>
                    </a:cubicBezTo>
                    <a:cubicBezTo>
                      <a:pt x="847" y="97"/>
                      <a:pt x="592" y="169"/>
                      <a:pt x="384" y="304"/>
                    </a:cubicBezTo>
                    <a:cubicBezTo>
                      <a:pt x="250" y="482"/>
                      <a:pt x="143" y="705"/>
                      <a:pt x="90" y="981"/>
                    </a:cubicBezTo>
                    <a:cubicBezTo>
                      <a:pt x="0" y="1463"/>
                      <a:pt x="161" y="1874"/>
                      <a:pt x="313" y="2114"/>
                    </a:cubicBezTo>
                    <a:cubicBezTo>
                      <a:pt x="723" y="2507"/>
                      <a:pt x="1223" y="2561"/>
                      <a:pt x="1294" y="2569"/>
                    </a:cubicBezTo>
                    <a:cubicBezTo>
                      <a:pt x="1820" y="2685"/>
                      <a:pt x="2338" y="2801"/>
                      <a:pt x="2864" y="2908"/>
                    </a:cubicBezTo>
                    <a:cubicBezTo>
                      <a:pt x="2962" y="2846"/>
                      <a:pt x="3087" y="2748"/>
                      <a:pt x="3230" y="2623"/>
                    </a:cubicBezTo>
                    <a:cubicBezTo>
                      <a:pt x="3346" y="2516"/>
                      <a:pt x="3480" y="2382"/>
                      <a:pt x="3605" y="2213"/>
                    </a:cubicBezTo>
                    <a:cubicBezTo>
                      <a:pt x="3694" y="2097"/>
                      <a:pt x="3783" y="1963"/>
                      <a:pt x="3863" y="1811"/>
                    </a:cubicBezTo>
                    <a:cubicBezTo>
                      <a:pt x="4086" y="1410"/>
                      <a:pt x="4184" y="1026"/>
                      <a:pt x="4229" y="750"/>
                    </a:cubicBezTo>
                    <a:cubicBezTo>
                      <a:pt x="3257" y="339"/>
                      <a:pt x="2365" y="116"/>
                      <a:pt x="16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5"/>
              <p:cNvSpPr/>
              <p:nvPr/>
            </p:nvSpPr>
            <p:spPr>
              <a:xfrm>
                <a:off x="-2048315" y="586542"/>
                <a:ext cx="433553" cy="992628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7477" extrusionOk="0">
                    <a:moveTo>
                      <a:pt x="2222" y="1"/>
                    </a:moveTo>
                    <a:cubicBezTo>
                      <a:pt x="1909" y="402"/>
                      <a:pt x="1606" y="812"/>
                      <a:pt x="1303" y="1214"/>
                    </a:cubicBezTo>
                    <a:cubicBezTo>
                      <a:pt x="1160" y="1374"/>
                      <a:pt x="973" y="1624"/>
                      <a:pt x="866" y="1981"/>
                    </a:cubicBezTo>
                    <a:cubicBezTo>
                      <a:pt x="687" y="2579"/>
                      <a:pt x="883" y="2962"/>
                      <a:pt x="883" y="3721"/>
                    </a:cubicBezTo>
                    <a:cubicBezTo>
                      <a:pt x="883" y="4024"/>
                      <a:pt x="848" y="4479"/>
                      <a:pt x="687" y="5032"/>
                    </a:cubicBezTo>
                    <a:lnTo>
                      <a:pt x="0" y="5496"/>
                    </a:lnTo>
                    <a:cubicBezTo>
                      <a:pt x="491" y="6156"/>
                      <a:pt x="973" y="6816"/>
                      <a:pt x="1454" y="7476"/>
                    </a:cubicBezTo>
                    <a:cubicBezTo>
                      <a:pt x="1552" y="7387"/>
                      <a:pt x="1695" y="7244"/>
                      <a:pt x="1811" y="7048"/>
                    </a:cubicBezTo>
                    <a:cubicBezTo>
                      <a:pt x="1972" y="6789"/>
                      <a:pt x="2025" y="6557"/>
                      <a:pt x="2088" y="6281"/>
                    </a:cubicBezTo>
                    <a:cubicBezTo>
                      <a:pt x="2168" y="5933"/>
                      <a:pt x="2275" y="5594"/>
                      <a:pt x="2338" y="5237"/>
                    </a:cubicBezTo>
                    <a:cubicBezTo>
                      <a:pt x="2418" y="4791"/>
                      <a:pt x="2641" y="4104"/>
                      <a:pt x="3265" y="3069"/>
                    </a:cubicBezTo>
                    <a:lnTo>
                      <a:pt x="2703" y="1597"/>
                    </a:lnTo>
                    <a:cubicBezTo>
                      <a:pt x="2659" y="1535"/>
                      <a:pt x="2498" y="1294"/>
                      <a:pt x="2525" y="955"/>
                    </a:cubicBezTo>
                    <a:cubicBezTo>
                      <a:pt x="2525" y="911"/>
                      <a:pt x="2534" y="866"/>
                      <a:pt x="2543" y="821"/>
                    </a:cubicBezTo>
                    <a:cubicBezTo>
                      <a:pt x="2596" y="572"/>
                      <a:pt x="2739" y="411"/>
                      <a:pt x="2784" y="357"/>
                    </a:cubicBezTo>
                    <a:cubicBezTo>
                      <a:pt x="2712" y="313"/>
                      <a:pt x="2632" y="268"/>
                      <a:pt x="2561" y="215"/>
                    </a:cubicBezTo>
                    <a:cubicBezTo>
                      <a:pt x="2445" y="143"/>
                      <a:pt x="2329" y="72"/>
                      <a:pt x="2222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5"/>
              <p:cNvSpPr/>
              <p:nvPr/>
            </p:nvSpPr>
            <p:spPr>
              <a:xfrm>
                <a:off x="-1733297" y="614953"/>
                <a:ext cx="54559" cy="8071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608" extrusionOk="0">
                    <a:moveTo>
                      <a:pt x="188" y="1"/>
                    </a:moveTo>
                    <a:cubicBezTo>
                      <a:pt x="179" y="10"/>
                      <a:pt x="179" y="10"/>
                      <a:pt x="170" y="10"/>
                    </a:cubicBezTo>
                    <a:cubicBezTo>
                      <a:pt x="36" y="81"/>
                      <a:pt x="0" y="304"/>
                      <a:pt x="107" y="509"/>
                    </a:cubicBezTo>
                    <a:cubicBezTo>
                      <a:pt x="125" y="545"/>
                      <a:pt x="143" y="581"/>
                      <a:pt x="170" y="607"/>
                    </a:cubicBezTo>
                    <a:cubicBezTo>
                      <a:pt x="223" y="358"/>
                      <a:pt x="366" y="197"/>
                      <a:pt x="411" y="143"/>
                    </a:cubicBezTo>
                    <a:cubicBezTo>
                      <a:pt x="339" y="99"/>
                      <a:pt x="259" y="54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45"/>
              <p:cNvSpPr/>
              <p:nvPr/>
            </p:nvSpPr>
            <p:spPr>
              <a:xfrm>
                <a:off x="-1836312" y="336024"/>
                <a:ext cx="280761" cy="326451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2459" extrusionOk="0">
                    <a:moveTo>
                      <a:pt x="1019" y="0"/>
                    </a:moveTo>
                    <a:cubicBezTo>
                      <a:pt x="750" y="0"/>
                      <a:pt x="479" y="92"/>
                      <a:pt x="312" y="309"/>
                    </a:cubicBezTo>
                    <a:cubicBezTo>
                      <a:pt x="0" y="701"/>
                      <a:pt x="161" y="1317"/>
                      <a:pt x="366" y="1522"/>
                    </a:cubicBezTo>
                    <a:cubicBezTo>
                      <a:pt x="393" y="1557"/>
                      <a:pt x="500" y="1647"/>
                      <a:pt x="580" y="1807"/>
                    </a:cubicBezTo>
                    <a:cubicBezTo>
                      <a:pt x="633" y="1914"/>
                      <a:pt x="660" y="2012"/>
                      <a:pt x="669" y="2075"/>
                    </a:cubicBezTo>
                    <a:cubicBezTo>
                      <a:pt x="865" y="2191"/>
                      <a:pt x="1035" y="2280"/>
                      <a:pt x="1169" y="2343"/>
                    </a:cubicBezTo>
                    <a:cubicBezTo>
                      <a:pt x="1196" y="2360"/>
                      <a:pt x="1383" y="2441"/>
                      <a:pt x="1597" y="2459"/>
                    </a:cubicBezTo>
                    <a:cubicBezTo>
                      <a:pt x="1659" y="2459"/>
                      <a:pt x="1722" y="2459"/>
                      <a:pt x="1766" y="2414"/>
                    </a:cubicBezTo>
                    <a:cubicBezTo>
                      <a:pt x="1838" y="2351"/>
                      <a:pt x="1820" y="2262"/>
                      <a:pt x="1820" y="2253"/>
                    </a:cubicBezTo>
                    <a:cubicBezTo>
                      <a:pt x="1829" y="2235"/>
                      <a:pt x="1838" y="2235"/>
                      <a:pt x="1847" y="2227"/>
                    </a:cubicBezTo>
                    <a:cubicBezTo>
                      <a:pt x="1851" y="2225"/>
                      <a:pt x="1855" y="2225"/>
                      <a:pt x="1858" y="2225"/>
                    </a:cubicBezTo>
                    <a:cubicBezTo>
                      <a:pt x="1873" y="2225"/>
                      <a:pt x="1886" y="2233"/>
                      <a:pt x="1902" y="2233"/>
                    </a:cubicBezTo>
                    <a:cubicBezTo>
                      <a:pt x="1910" y="2233"/>
                      <a:pt x="1918" y="2231"/>
                      <a:pt x="1927" y="2227"/>
                    </a:cubicBezTo>
                    <a:cubicBezTo>
                      <a:pt x="1954" y="2218"/>
                      <a:pt x="1981" y="2182"/>
                      <a:pt x="1972" y="2155"/>
                    </a:cubicBezTo>
                    <a:cubicBezTo>
                      <a:pt x="1963" y="2137"/>
                      <a:pt x="1954" y="2120"/>
                      <a:pt x="1945" y="2120"/>
                    </a:cubicBezTo>
                    <a:cubicBezTo>
                      <a:pt x="1954" y="2111"/>
                      <a:pt x="2016" y="2102"/>
                      <a:pt x="2034" y="2057"/>
                    </a:cubicBezTo>
                    <a:cubicBezTo>
                      <a:pt x="2043" y="2030"/>
                      <a:pt x="2043" y="2012"/>
                      <a:pt x="2034" y="1995"/>
                    </a:cubicBezTo>
                    <a:cubicBezTo>
                      <a:pt x="2025" y="1968"/>
                      <a:pt x="2007" y="1941"/>
                      <a:pt x="1998" y="1914"/>
                    </a:cubicBezTo>
                    <a:cubicBezTo>
                      <a:pt x="1927" y="1709"/>
                      <a:pt x="1963" y="1504"/>
                      <a:pt x="1998" y="1424"/>
                    </a:cubicBezTo>
                    <a:cubicBezTo>
                      <a:pt x="2007" y="1415"/>
                      <a:pt x="2025" y="1379"/>
                      <a:pt x="2052" y="1326"/>
                    </a:cubicBezTo>
                    <a:cubicBezTo>
                      <a:pt x="2061" y="1308"/>
                      <a:pt x="2061" y="1290"/>
                      <a:pt x="2070" y="1272"/>
                    </a:cubicBezTo>
                    <a:cubicBezTo>
                      <a:pt x="2114" y="1120"/>
                      <a:pt x="2097" y="1004"/>
                      <a:pt x="2088" y="933"/>
                    </a:cubicBezTo>
                    <a:cubicBezTo>
                      <a:pt x="2070" y="755"/>
                      <a:pt x="2007" y="621"/>
                      <a:pt x="1954" y="532"/>
                    </a:cubicBezTo>
                    <a:cubicBezTo>
                      <a:pt x="1891" y="425"/>
                      <a:pt x="1784" y="264"/>
                      <a:pt x="1588" y="148"/>
                    </a:cubicBezTo>
                    <a:cubicBezTo>
                      <a:pt x="1433" y="55"/>
                      <a:pt x="1227" y="0"/>
                      <a:pt x="1019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45"/>
              <p:cNvSpPr/>
              <p:nvPr/>
            </p:nvSpPr>
            <p:spPr>
              <a:xfrm>
                <a:off x="-1582891" y="527332"/>
                <a:ext cx="32125" cy="5814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38" extrusionOk="0">
                    <a:moveTo>
                      <a:pt x="72" y="1"/>
                    </a:moveTo>
                    <a:cubicBezTo>
                      <a:pt x="45" y="72"/>
                      <a:pt x="27" y="143"/>
                      <a:pt x="0" y="215"/>
                    </a:cubicBezTo>
                    <a:cubicBezTo>
                      <a:pt x="18" y="286"/>
                      <a:pt x="27" y="357"/>
                      <a:pt x="36" y="438"/>
                    </a:cubicBezTo>
                    <a:cubicBezTo>
                      <a:pt x="54" y="429"/>
                      <a:pt x="80" y="411"/>
                      <a:pt x="107" y="411"/>
                    </a:cubicBezTo>
                    <a:cubicBezTo>
                      <a:pt x="121" y="406"/>
                      <a:pt x="130" y="406"/>
                      <a:pt x="138" y="406"/>
                    </a:cubicBezTo>
                    <a:cubicBezTo>
                      <a:pt x="147" y="406"/>
                      <a:pt x="156" y="406"/>
                      <a:pt x="170" y="402"/>
                    </a:cubicBezTo>
                    <a:cubicBezTo>
                      <a:pt x="188" y="393"/>
                      <a:pt x="205" y="384"/>
                      <a:pt x="223" y="366"/>
                    </a:cubicBezTo>
                    <a:cubicBezTo>
                      <a:pt x="223" y="357"/>
                      <a:pt x="241" y="331"/>
                      <a:pt x="241" y="295"/>
                    </a:cubicBezTo>
                    <a:cubicBezTo>
                      <a:pt x="232" y="259"/>
                      <a:pt x="196" y="224"/>
                      <a:pt x="188" y="215"/>
                    </a:cubicBezTo>
                    <a:cubicBezTo>
                      <a:pt x="152" y="188"/>
                      <a:pt x="116" y="134"/>
                      <a:pt x="72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45"/>
              <p:cNvSpPr/>
              <p:nvPr/>
            </p:nvSpPr>
            <p:spPr>
              <a:xfrm>
                <a:off x="-1616078" y="511666"/>
                <a:ext cx="48718" cy="1340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01" extrusionOk="0">
                    <a:moveTo>
                      <a:pt x="214" y="1"/>
                    </a:moveTo>
                    <a:cubicBezTo>
                      <a:pt x="203" y="1"/>
                      <a:pt x="191" y="1"/>
                      <a:pt x="179" y="3"/>
                    </a:cubicBezTo>
                    <a:cubicBezTo>
                      <a:pt x="90" y="3"/>
                      <a:pt x="36" y="56"/>
                      <a:pt x="0" y="83"/>
                    </a:cubicBezTo>
                    <a:cubicBezTo>
                      <a:pt x="0" y="83"/>
                      <a:pt x="0" y="92"/>
                      <a:pt x="0" y="101"/>
                    </a:cubicBezTo>
                    <a:lnTo>
                      <a:pt x="18" y="101"/>
                    </a:lnTo>
                    <a:cubicBezTo>
                      <a:pt x="36" y="74"/>
                      <a:pt x="99" y="29"/>
                      <a:pt x="188" y="20"/>
                    </a:cubicBezTo>
                    <a:cubicBezTo>
                      <a:pt x="198" y="19"/>
                      <a:pt x="207" y="19"/>
                      <a:pt x="216" y="19"/>
                    </a:cubicBezTo>
                    <a:cubicBezTo>
                      <a:pt x="276" y="19"/>
                      <a:pt x="325" y="41"/>
                      <a:pt x="348" y="56"/>
                    </a:cubicBezTo>
                    <a:cubicBezTo>
                      <a:pt x="351" y="59"/>
                      <a:pt x="353" y="60"/>
                      <a:pt x="355" y="60"/>
                    </a:cubicBezTo>
                    <a:cubicBezTo>
                      <a:pt x="358" y="60"/>
                      <a:pt x="360" y="56"/>
                      <a:pt x="366" y="56"/>
                    </a:cubicBezTo>
                    <a:cubicBezTo>
                      <a:pt x="366" y="47"/>
                      <a:pt x="366" y="47"/>
                      <a:pt x="357" y="38"/>
                    </a:cubicBezTo>
                    <a:cubicBezTo>
                      <a:pt x="334" y="23"/>
                      <a:pt x="284" y="1"/>
                      <a:pt x="214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45"/>
              <p:cNvSpPr/>
              <p:nvPr/>
            </p:nvSpPr>
            <p:spPr>
              <a:xfrm>
                <a:off x="-1594838" y="511799"/>
                <a:ext cx="22700" cy="27746"/>
              </a:xfrm>
              <a:custGeom>
                <a:avLst/>
                <a:gdLst/>
                <a:ahLst/>
                <a:cxnLst/>
                <a:rect l="l" t="t" r="r" b="b"/>
                <a:pathLst>
                  <a:path w="171" h="209" extrusionOk="0">
                    <a:moveTo>
                      <a:pt x="106" y="0"/>
                    </a:moveTo>
                    <a:cubicBezTo>
                      <a:pt x="72" y="0"/>
                      <a:pt x="35" y="35"/>
                      <a:pt x="19" y="91"/>
                    </a:cubicBezTo>
                    <a:cubicBezTo>
                      <a:pt x="1" y="144"/>
                      <a:pt x="19" y="198"/>
                      <a:pt x="63" y="207"/>
                    </a:cubicBezTo>
                    <a:cubicBezTo>
                      <a:pt x="67" y="208"/>
                      <a:pt x="71" y="208"/>
                      <a:pt x="75" y="208"/>
                    </a:cubicBezTo>
                    <a:cubicBezTo>
                      <a:pt x="108" y="208"/>
                      <a:pt x="146" y="174"/>
                      <a:pt x="162" y="126"/>
                    </a:cubicBezTo>
                    <a:cubicBezTo>
                      <a:pt x="170" y="64"/>
                      <a:pt x="153" y="10"/>
                      <a:pt x="117" y="2"/>
                    </a:cubicBezTo>
                    <a:cubicBezTo>
                      <a:pt x="113" y="1"/>
                      <a:pt x="110" y="0"/>
                      <a:pt x="106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45"/>
              <p:cNvSpPr/>
              <p:nvPr/>
            </p:nvSpPr>
            <p:spPr>
              <a:xfrm>
                <a:off x="-1603069" y="607917"/>
                <a:ext cx="19116" cy="955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72" extrusionOk="0">
                    <a:moveTo>
                      <a:pt x="9" y="0"/>
                    </a:moveTo>
                    <a:cubicBezTo>
                      <a:pt x="1" y="0"/>
                      <a:pt x="1" y="9"/>
                      <a:pt x="1" y="18"/>
                    </a:cubicBezTo>
                    <a:cubicBezTo>
                      <a:pt x="9" y="27"/>
                      <a:pt x="27" y="45"/>
                      <a:pt x="45" y="54"/>
                    </a:cubicBezTo>
                    <a:cubicBezTo>
                      <a:pt x="63" y="63"/>
                      <a:pt x="81" y="72"/>
                      <a:pt x="99" y="72"/>
                    </a:cubicBezTo>
                    <a:cubicBezTo>
                      <a:pt x="117" y="72"/>
                      <a:pt x="134" y="63"/>
                      <a:pt x="134" y="63"/>
                    </a:cubicBezTo>
                    <a:cubicBezTo>
                      <a:pt x="143" y="63"/>
                      <a:pt x="143" y="54"/>
                      <a:pt x="143" y="45"/>
                    </a:cubicBezTo>
                    <a:cubicBezTo>
                      <a:pt x="143" y="45"/>
                      <a:pt x="139" y="41"/>
                      <a:pt x="134" y="41"/>
                    </a:cubicBezTo>
                    <a:cubicBezTo>
                      <a:pt x="131" y="41"/>
                      <a:pt x="128" y="42"/>
                      <a:pt x="125" y="45"/>
                    </a:cubicBezTo>
                    <a:cubicBezTo>
                      <a:pt x="121" y="45"/>
                      <a:pt x="112" y="47"/>
                      <a:pt x="100" y="47"/>
                    </a:cubicBezTo>
                    <a:cubicBezTo>
                      <a:pt x="88" y="47"/>
                      <a:pt x="72" y="45"/>
                      <a:pt x="54" y="36"/>
                    </a:cubicBezTo>
                    <a:cubicBezTo>
                      <a:pt x="36" y="27"/>
                      <a:pt x="27" y="9"/>
                      <a:pt x="27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45"/>
              <p:cNvSpPr/>
              <p:nvPr/>
            </p:nvSpPr>
            <p:spPr>
              <a:xfrm>
                <a:off x="-1591254" y="597827"/>
                <a:ext cx="26284" cy="19914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0" extrusionOk="0">
                    <a:moveTo>
                      <a:pt x="165" y="1"/>
                    </a:moveTo>
                    <a:cubicBezTo>
                      <a:pt x="138" y="1"/>
                      <a:pt x="100" y="38"/>
                      <a:pt x="54" y="76"/>
                    </a:cubicBezTo>
                    <a:cubicBezTo>
                      <a:pt x="36" y="94"/>
                      <a:pt x="10" y="121"/>
                      <a:pt x="1" y="130"/>
                    </a:cubicBezTo>
                    <a:cubicBezTo>
                      <a:pt x="15" y="137"/>
                      <a:pt x="41" y="150"/>
                      <a:pt x="74" y="150"/>
                    </a:cubicBezTo>
                    <a:cubicBezTo>
                      <a:pt x="82" y="150"/>
                      <a:pt x="90" y="149"/>
                      <a:pt x="99" y="148"/>
                    </a:cubicBezTo>
                    <a:cubicBezTo>
                      <a:pt x="108" y="139"/>
                      <a:pt x="179" y="121"/>
                      <a:pt x="197" y="67"/>
                    </a:cubicBezTo>
                    <a:cubicBezTo>
                      <a:pt x="197" y="49"/>
                      <a:pt x="197" y="14"/>
                      <a:pt x="179" y="5"/>
                    </a:cubicBezTo>
                    <a:cubicBezTo>
                      <a:pt x="175" y="2"/>
                      <a:pt x="170" y="1"/>
                      <a:pt x="165" y="1"/>
                    </a:cubicBezTo>
                    <a:close/>
                  </a:path>
                </a:pathLst>
              </a:custGeom>
              <a:solidFill>
                <a:srgbClr val="7C38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45"/>
              <p:cNvSpPr/>
              <p:nvPr/>
            </p:nvSpPr>
            <p:spPr>
              <a:xfrm>
                <a:off x="-1568686" y="481131"/>
                <a:ext cx="9558" cy="16727"/>
              </a:xfrm>
              <a:custGeom>
                <a:avLst/>
                <a:gdLst/>
                <a:ahLst/>
                <a:cxnLst/>
                <a:rect l="l" t="t" r="r" b="b"/>
                <a:pathLst>
                  <a:path w="72" h="126" extrusionOk="0">
                    <a:moveTo>
                      <a:pt x="0" y="1"/>
                    </a:moveTo>
                    <a:lnTo>
                      <a:pt x="54" y="125"/>
                    </a:lnTo>
                    <a:cubicBezTo>
                      <a:pt x="63" y="117"/>
                      <a:pt x="72" y="90"/>
                      <a:pt x="54" y="54"/>
                    </a:cubicBezTo>
                    <a:cubicBezTo>
                      <a:pt x="36" y="1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45"/>
              <p:cNvSpPr/>
              <p:nvPr/>
            </p:nvSpPr>
            <p:spPr>
              <a:xfrm>
                <a:off x="-1625503" y="478078"/>
                <a:ext cx="61595" cy="18453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39" extrusionOk="0">
                    <a:moveTo>
                      <a:pt x="246" y="0"/>
                    </a:moveTo>
                    <a:cubicBezTo>
                      <a:pt x="173" y="0"/>
                      <a:pt x="92" y="17"/>
                      <a:pt x="36" y="77"/>
                    </a:cubicBezTo>
                    <a:cubicBezTo>
                      <a:pt x="27" y="86"/>
                      <a:pt x="9" y="104"/>
                      <a:pt x="0" y="113"/>
                    </a:cubicBezTo>
                    <a:cubicBezTo>
                      <a:pt x="43" y="106"/>
                      <a:pt x="98" y="93"/>
                      <a:pt x="165" y="93"/>
                    </a:cubicBezTo>
                    <a:cubicBezTo>
                      <a:pt x="181" y="93"/>
                      <a:pt x="197" y="93"/>
                      <a:pt x="214" y="95"/>
                    </a:cubicBezTo>
                    <a:cubicBezTo>
                      <a:pt x="314" y="102"/>
                      <a:pt x="409" y="138"/>
                      <a:pt x="447" y="138"/>
                    </a:cubicBezTo>
                    <a:cubicBezTo>
                      <a:pt x="456" y="138"/>
                      <a:pt x="462" y="136"/>
                      <a:pt x="464" y="131"/>
                    </a:cubicBezTo>
                    <a:cubicBezTo>
                      <a:pt x="464" y="122"/>
                      <a:pt x="455" y="122"/>
                      <a:pt x="437" y="77"/>
                    </a:cubicBezTo>
                    <a:cubicBezTo>
                      <a:pt x="428" y="59"/>
                      <a:pt x="419" y="33"/>
                      <a:pt x="410" y="24"/>
                    </a:cubicBezTo>
                    <a:cubicBezTo>
                      <a:pt x="392" y="19"/>
                      <a:pt x="324" y="0"/>
                      <a:pt x="246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45"/>
              <p:cNvSpPr/>
              <p:nvPr/>
            </p:nvSpPr>
            <p:spPr>
              <a:xfrm>
                <a:off x="-1601874" y="626769"/>
                <a:ext cx="11947" cy="6107"/>
              </a:xfrm>
              <a:custGeom>
                <a:avLst/>
                <a:gdLst/>
                <a:ahLst/>
                <a:cxnLst/>
                <a:rect l="l" t="t" r="r" b="b"/>
                <a:pathLst>
                  <a:path w="90" h="46" extrusionOk="0">
                    <a:moveTo>
                      <a:pt x="9" y="1"/>
                    </a:moveTo>
                    <a:cubicBezTo>
                      <a:pt x="9" y="1"/>
                      <a:pt x="0" y="1"/>
                      <a:pt x="0" y="10"/>
                    </a:cubicBezTo>
                    <a:cubicBezTo>
                      <a:pt x="0" y="10"/>
                      <a:pt x="0" y="19"/>
                      <a:pt x="9" y="19"/>
                    </a:cubicBezTo>
                    <a:cubicBezTo>
                      <a:pt x="9" y="19"/>
                      <a:pt x="72" y="45"/>
                      <a:pt x="81" y="45"/>
                    </a:cubicBezTo>
                    <a:cubicBezTo>
                      <a:pt x="81" y="45"/>
                      <a:pt x="90" y="37"/>
                      <a:pt x="90" y="37"/>
                    </a:cubicBezTo>
                    <a:cubicBezTo>
                      <a:pt x="90" y="28"/>
                      <a:pt x="90" y="28"/>
                      <a:pt x="81" y="19"/>
                    </a:cubicBez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45"/>
              <p:cNvSpPr/>
              <p:nvPr/>
            </p:nvSpPr>
            <p:spPr>
              <a:xfrm>
                <a:off x="-1714446" y="489362"/>
                <a:ext cx="60533" cy="7500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565" extrusionOk="0">
                    <a:moveTo>
                      <a:pt x="246" y="1"/>
                    </a:moveTo>
                    <a:cubicBezTo>
                      <a:pt x="136" y="1"/>
                      <a:pt x="36" y="105"/>
                      <a:pt x="19" y="260"/>
                    </a:cubicBezTo>
                    <a:cubicBezTo>
                      <a:pt x="1" y="411"/>
                      <a:pt x="72" y="554"/>
                      <a:pt x="188" y="563"/>
                    </a:cubicBezTo>
                    <a:cubicBezTo>
                      <a:pt x="196" y="564"/>
                      <a:pt x="204" y="565"/>
                      <a:pt x="212" y="565"/>
                    </a:cubicBezTo>
                    <a:cubicBezTo>
                      <a:pt x="319" y="565"/>
                      <a:pt x="413" y="455"/>
                      <a:pt x="438" y="313"/>
                    </a:cubicBezTo>
                    <a:cubicBezTo>
                      <a:pt x="456" y="153"/>
                      <a:pt x="376" y="19"/>
                      <a:pt x="260" y="1"/>
                    </a:cubicBezTo>
                    <a:cubicBezTo>
                      <a:pt x="255" y="1"/>
                      <a:pt x="251" y="1"/>
                      <a:pt x="246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45"/>
              <p:cNvSpPr/>
              <p:nvPr/>
            </p:nvSpPr>
            <p:spPr>
              <a:xfrm>
                <a:off x="-1712057" y="543927"/>
                <a:ext cx="38099" cy="2256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70" extrusionOk="0">
                    <a:moveTo>
                      <a:pt x="10" y="0"/>
                    </a:moveTo>
                    <a:cubicBezTo>
                      <a:pt x="10" y="0"/>
                      <a:pt x="1" y="9"/>
                      <a:pt x="10" y="18"/>
                    </a:cubicBezTo>
                    <a:cubicBezTo>
                      <a:pt x="36" y="99"/>
                      <a:pt x="99" y="161"/>
                      <a:pt x="170" y="170"/>
                    </a:cubicBezTo>
                    <a:lnTo>
                      <a:pt x="197" y="170"/>
                    </a:lnTo>
                    <a:cubicBezTo>
                      <a:pt x="224" y="170"/>
                      <a:pt x="251" y="161"/>
                      <a:pt x="277" y="152"/>
                    </a:cubicBezTo>
                    <a:cubicBezTo>
                      <a:pt x="277" y="143"/>
                      <a:pt x="286" y="134"/>
                      <a:pt x="277" y="134"/>
                    </a:cubicBezTo>
                    <a:cubicBezTo>
                      <a:pt x="277" y="125"/>
                      <a:pt x="268" y="125"/>
                      <a:pt x="268" y="125"/>
                    </a:cubicBezTo>
                    <a:cubicBezTo>
                      <a:pt x="242" y="138"/>
                      <a:pt x="221" y="147"/>
                      <a:pt x="201" y="147"/>
                    </a:cubicBezTo>
                    <a:cubicBezTo>
                      <a:pt x="194" y="147"/>
                      <a:pt x="186" y="146"/>
                      <a:pt x="179" y="143"/>
                    </a:cubicBezTo>
                    <a:cubicBezTo>
                      <a:pt x="108" y="134"/>
                      <a:pt x="54" y="90"/>
                      <a:pt x="28" y="9"/>
                    </a:cubicBezTo>
                    <a:cubicBezTo>
                      <a:pt x="28" y="0"/>
                      <a:pt x="19" y="0"/>
                      <a:pt x="1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45"/>
              <p:cNvSpPr/>
              <p:nvPr/>
            </p:nvSpPr>
            <p:spPr>
              <a:xfrm>
                <a:off x="-1714446" y="524942"/>
                <a:ext cx="4912" cy="16727"/>
              </a:xfrm>
              <a:custGeom>
                <a:avLst/>
                <a:gdLst/>
                <a:ahLst/>
                <a:cxnLst/>
                <a:rect l="l" t="t" r="r" b="b"/>
                <a:pathLst>
                  <a:path w="37" h="126" extrusionOk="0">
                    <a:moveTo>
                      <a:pt x="19" y="1"/>
                    </a:moveTo>
                    <a:cubicBezTo>
                      <a:pt x="10" y="1"/>
                      <a:pt x="1" y="10"/>
                      <a:pt x="1" y="10"/>
                    </a:cubicBezTo>
                    <a:cubicBezTo>
                      <a:pt x="1" y="54"/>
                      <a:pt x="1" y="81"/>
                      <a:pt x="10" y="117"/>
                    </a:cubicBezTo>
                    <a:cubicBezTo>
                      <a:pt x="10" y="126"/>
                      <a:pt x="19" y="126"/>
                      <a:pt x="28" y="126"/>
                    </a:cubicBezTo>
                    <a:cubicBezTo>
                      <a:pt x="28" y="126"/>
                      <a:pt x="37" y="117"/>
                      <a:pt x="37" y="117"/>
                    </a:cubicBezTo>
                    <a:cubicBezTo>
                      <a:pt x="28" y="81"/>
                      <a:pt x="28" y="45"/>
                      <a:pt x="28" y="19"/>
                    </a:cubicBezTo>
                    <a:cubicBezTo>
                      <a:pt x="28" y="10"/>
                      <a:pt x="19" y="1"/>
                      <a:pt x="19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45"/>
              <p:cNvSpPr/>
              <p:nvPr/>
            </p:nvSpPr>
            <p:spPr>
              <a:xfrm>
                <a:off x="-1713252" y="488035"/>
                <a:ext cx="43939" cy="3345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2" extrusionOk="0">
                    <a:moveTo>
                      <a:pt x="227" y="0"/>
                    </a:moveTo>
                    <a:cubicBezTo>
                      <a:pt x="128" y="0"/>
                      <a:pt x="34" y="102"/>
                      <a:pt x="1" y="234"/>
                    </a:cubicBezTo>
                    <a:cubicBezTo>
                      <a:pt x="1" y="243"/>
                      <a:pt x="10" y="252"/>
                      <a:pt x="10" y="252"/>
                    </a:cubicBezTo>
                    <a:cubicBezTo>
                      <a:pt x="19" y="252"/>
                      <a:pt x="28" y="243"/>
                      <a:pt x="28" y="243"/>
                    </a:cubicBezTo>
                    <a:cubicBezTo>
                      <a:pt x="53" y="115"/>
                      <a:pt x="144" y="19"/>
                      <a:pt x="238" y="19"/>
                    </a:cubicBezTo>
                    <a:cubicBezTo>
                      <a:pt x="242" y="19"/>
                      <a:pt x="247" y="20"/>
                      <a:pt x="251" y="20"/>
                    </a:cubicBezTo>
                    <a:cubicBezTo>
                      <a:pt x="269" y="29"/>
                      <a:pt x="295" y="38"/>
                      <a:pt x="313" y="47"/>
                    </a:cubicBezTo>
                    <a:lnTo>
                      <a:pt x="331" y="47"/>
                    </a:lnTo>
                    <a:cubicBezTo>
                      <a:pt x="331" y="38"/>
                      <a:pt x="331" y="29"/>
                      <a:pt x="322" y="29"/>
                    </a:cubicBezTo>
                    <a:cubicBezTo>
                      <a:pt x="304" y="11"/>
                      <a:pt x="277" y="2"/>
                      <a:pt x="251" y="2"/>
                    </a:cubicBezTo>
                    <a:cubicBezTo>
                      <a:pt x="243" y="1"/>
                      <a:pt x="235" y="0"/>
                      <a:pt x="227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45"/>
              <p:cNvSpPr/>
              <p:nvPr/>
            </p:nvSpPr>
            <p:spPr>
              <a:xfrm>
                <a:off x="-1691879" y="508347"/>
                <a:ext cx="13142" cy="39296"/>
              </a:xfrm>
              <a:custGeom>
                <a:avLst/>
                <a:gdLst/>
                <a:ahLst/>
                <a:cxnLst/>
                <a:rect l="l" t="t" r="r" b="b"/>
                <a:pathLst>
                  <a:path w="99" h="296" extrusionOk="0">
                    <a:moveTo>
                      <a:pt x="9" y="1"/>
                    </a:moveTo>
                    <a:cubicBezTo>
                      <a:pt x="0" y="1"/>
                      <a:pt x="0" y="10"/>
                      <a:pt x="0" y="10"/>
                    </a:cubicBezTo>
                    <a:lnTo>
                      <a:pt x="72" y="286"/>
                    </a:lnTo>
                    <a:cubicBezTo>
                      <a:pt x="72" y="286"/>
                      <a:pt x="81" y="295"/>
                      <a:pt x="81" y="295"/>
                    </a:cubicBezTo>
                    <a:lnTo>
                      <a:pt x="90" y="295"/>
                    </a:lnTo>
                    <a:cubicBezTo>
                      <a:pt x="90" y="295"/>
                      <a:pt x="99" y="286"/>
                      <a:pt x="90" y="277"/>
                    </a:cubicBezTo>
                    <a:lnTo>
                      <a:pt x="18" y="10"/>
                    </a:lnTo>
                    <a:cubicBezTo>
                      <a:pt x="18" y="1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45"/>
              <p:cNvSpPr/>
              <p:nvPr/>
            </p:nvSpPr>
            <p:spPr>
              <a:xfrm>
                <a:off x="-1687100" y="513126"/>
                <a:ext cx="11947" cy="13143"/>
              </a:xfrm>
              <a:custGeom>
                <a:avLst/>
                <a:gdLst/>
                <a:ahLst/>
                <a:cxnLst/>
                <a:rect l="l" t="t" r="r" b="b"/>
                <a:pathLst>
                  <a:path w="90" h="99" extrusionOk="0">
                    <a:moveTo>
                      <a:pt x="80" y="0"/>
                    </a:moveTo>
                    <a:cubicBezTo>
                      <a:pt x="72" y="0"/>
                      <a:pt x="72" y="0"/>
                      <a:pt x="63" y="9"/>
                    </a:cubicBezTo>
                    <a:lnTo>
                      <a:pt x="9" y="81"/>
                    </a:lnTo>
                    <a:cubicBezTo>
                      <a:pt x="0" y="90"/>
                      <a:pt x="0" y="90"/>
                      <a:pt x="9" y="99"/>
                    </a:cubicBezTo>
                    <a:lnTo>
                      <a:pt x="18" y="99"/>
                    </a:lnTo>
                    <a:lnTo>
                      <a:pt x="80" y="18"/>
                    </a:lnTo>
                    <a:cubicBezTo>
                      <a:pt x="89" y="18"/>
                      <a:pt x="80" y="9"/>
                      <a:pt x="8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45"/>
              <p:cNvSpPr/>
              <p:nvPr/>
            </p:nvSpPr>
            <p:spPr>
              <a:xfrm>
                <a:off x="-1591254" y="1006993"/>
                <a:ext cx="471519" cy="279587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2106" extrusionOk="0">
                    <a:moveTo>
                      <a:pt x="322" y="1"/>
                    </a:moveTo>
                    <a:lnTo>
                      <a:pt x="1" y="429"/>
                    </a:lnTo>
                    <a:cubicBezTo>
                      <a:pt x="224" y="705"/>
                      <a:pt x="447" y="848"/>
                      <a:pt x="598" y="919"/>
                    </a:cubicBezTo>
                    <a:cubicBezTo>
                      <a:pt x="1259" y="1267"/>
                      <a:pt x="1812" y="1026"/>
                      <a:pt x="2722" y="1392"/>
                    </a:cubicBezTo>
                    <a:cubicBezTo>
                      <a:pt x="2891" y="1464"/>
                      <a:pt x="3016" y="1526"/>
                      <a:pt x="3087" y="1562"/>
                    </a:cubicBezTo>
                    <a:cubicBezTo>
                      <a:pt x="3141" y="1892"/>
                      <a:pt x="3257" y="2106"/>
                      <a:pt x="3346" y="2106"/>
                    </a:cubicBezTo>
                    <a:cubicBezTo>
                      <a:pt x="3435" y="2097"/>
                      <a:pt x="3507" y="1919"/>
                      <a:pt x="3551" y="1704"/>
                    </a:cubicBezTo>
                    <a:cubicBezTo>
                      <a:pt x="3426" y="1571"/>
                      <a:pt x="3310" y="1437"/>
                      <a:pt x="3186" y="1303"/>
                    </a:cubicBezTo>
                    <a:cubicBezTo>
                      <a:pt x="2659" y="893"/>
                      <a:pt x="1928" y="438"/>
                      <a:pt x="982" y="152"/>
                    </a:cubicBezTo>
                    <a:cubicBezTo>
                      <a:pt x="750" y="90"/>
                      <a:pt x="536" y="36"/>
                      <a:pt x="322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45"/>
              <p:cNvSpPr/>
              <p:nvPr/>
            </p:nvSpPr>
            <p:spPr>
              <a:xfrm>
                <a:off x="-648591" y="1923701"/>
                <a:ext cx="2522" cy="507001"/>
              </a:xfrm>
              <a:custGeom>
                <a:avLst/>
                <a:gdLst/>
                <a:ahLst/>
                <a:cxnLst/>
                <a:rect l="l" t="t" r="r" b="b"/>
                <a:pathLst>
                  <a:path w="19" h="3819" extrusionOk="0">
                    <a:moveTo>
                      <a:pt x="10" y="0"/>
                    </a:moveTo>
                    <a:cubicBezTo>
                      <a:pt x="10" y="0"/>
                      <a:pt x="1" y="0"/>
                      <a:pt x="1" y="9"/>
                    </a:cubicBezTo>
                    <a:lnTo>
                      <a:pt x="1" y="3810"/>
                    </a:lnTo>
                    <a:cubicBezTo>
                      <a:pt x="1" y="3819"/>
                      <a:pt x="10" y="3819"/>
                      <a:pt x="10" y="3819"/>
                    </a:cubicBezTo>
                    <a:cubicBezTo>
                      <a:pt x="19" y="3819"/>
                      <a:pt x="19" y="3819"/>
                      <a:pt x="19" y="3810"/>
                    </a:cubicBezTo>
                    <a:lnTo>
                      <a:pt x="19" y="9"/>
                    </a:lnTo>
                    <a:cubicBezTo>
                      <a:pt x="19" y="0"/>
                      <a:pt x="19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45"/>
              <p:cNvSpPr/>
              <p:nvPr/>
            </p:nvSpPr>
            <p:spPr>
              <a:xfrm>
                <a:off x="-648591" y="2152978"/>
                <a:ext cx="426518" cy="277729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092" extrusionOk="0">
                    <a:moveTo>
                      <a:pt x="3201" y="0"/>
                    </a:moveTo>
                    <a:cubicBezTo>
                      <a:pt x="3200" y="0"/>
                      <a:pt x="3198" y="1"/>
                      <a:pt x="3195" y="4"/>
                    </a:cubicBezTo>
                    <a:lnTo>
                      <a:pt x="10" y="2074"/>
                    </a:lnTo>
                    <a:cubicBezTo>
                      <a:pt x="1" y="2074"/>
                      <a:pt x="1" y="2083"/>
                      <a:pt x="1" y="2092"/>
                    </a:cubicBezTo>
                    <a:lnTo>
                      <a:pt x="19" y="2092"/>
                    </a:lnTo>
                    <a:lnTo>
                      <a:pt x="3204" y="22"/>
                    </a:lnTo>
                    <a:cubicBezTo>
                      <a:pt x="3212" y="22"/>
                      <a:pt x="3212" y="13"/>
                      <a:pt x="3212" y="4"/>
                    </a:cubicBezTo>
                    <a:cubicBezTo>
                      <a:pt x="3207" y="4"/>
                      <a:pt x="3205" y="0"/>
                      <a:pt x="3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45"/>
              <p:cNvSpPr/>
              <p:nvPr/>
            </p:nvSpPr>
            <p:spPr>
              <a:xfrm>
                <a:off x="-648591" y="2428189"/>
                <a:ext cx="464351" cy="208562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1571" extrusionOk="0">
                    <a:moveTo>
                      <a:pt x="19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0"/>
                      <a:pt x="1" y="19"/>
                      <a:pt x="10" y="19"/>
                    </a:cubicBezTo>
                    <a:cubicBezTo>
                      <a:pt x="10" y="19"/>
                      <a:pt x="3480" y="1571"/>
                      <a:pt x="3489" y="1571"/>
                    </a:cubicBezTo>
                    <a:cubicBezTo>
                      <a:pt x="3489" y="1571"/>
                      <a:pt x="3498" y="1562"/>
                      <a:pt x="3498" y="1562"/>
                    </a:cubicBezTo>
                    <a:cubicBezTo>
                      <a:pt x="3498" y="1553"/>
                      <a:pt x="3498" y="1553"/>
                      <a:pt x="3489" y="1544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45"/>
              <p:cNvSpPr/>
              <p:nvPr/>
            </p:nvSpPr>
            <p:spPr>
              <a:xfrm>
                <a:off x="-648591" y="2428189"/>
                <a:ext cx="81905" cy="50116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775" extrusionOk="0">
                    <a:moveTo>
                      <a:pt x="10" y="1"/>
                    </a:moveTo>
                    <a:cubicBezTo>
                      <a:pt x="1" y="1"/>
                      <a:pt x="1" y="10"/>
                      <a:pt x="1" y="10"/>
                    </a:cubicBezTo>
                    <a:lnTo>
                      <a:pt x="599" y="3765"/>
                    </a:lnTo>
                    <a:cubicBezTo>
                      <a:pt x="599" y="3774"/>
                      <a:pt x="599" y="3774"/>
                      <a:pt x="608" y="3774"/>
                    </a:cubicBezTo>
                    <a:cubicBezTo>
                      <a:pt x="616" y="3774"/>
                      <a:pt x="616" y="3774"/>
                      <a:pt x="616" y="3765"/>
                    </a:cubicBezTo>
                    <a:lnTo>
                      <a:pt x="19" y="10"/>
                    </a:lnTo>
                    <a:cubicBezTo>
                      <a:pt x="19" y="1"/>
                      <a:pt x="19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45"/>
              <p:cNvSpPr/>
              <p:nvPr/>
            </p:nvSpPr>
            <p:spPr>
              <a:xfrm>
                <a:off x="-1024010" y="2428189"/>
                <a:ext cx="379127" cy="341187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570" extrusionOk="0">
                    <a:moveTo>
                      <a:pt x="2829" y="1"/>
                    </a:moveTo>
                    <a:lnTo>
                      <a:pt x="10" y="2543"/>
                    </a:lnTo>
                    <a:cubicBezTo>
                      <a:pt x="1" y="2552"/>
                      <a:pt x="1" y="2561"/>
                      <a:pt x="1" y="2561"/>
                    </a:cubicBezTo>
                    <a:cubicBezTo>
                      <a:pt x="10" y="2561"/>
                      <a:pt x="10" y="2570"/>
                      <a:pt x="10" y="2570"/>
                    </a:cubicBezTo>
                    <a:cubicBezTo>
                      <a:pt x="19" y="2570"/>
                      <a:pt x="19" y="2570"/>
                      <a:pt x="19" y="2561"/>
                    </a:cubicBezTo>
                    <a:lnTo>
                      <a:pt x="2847" y="19"/>
                    </a:lnTo>
                    <a:cubicBezTo>
                      <a:pt x="2856" y="19"/>
                      <a:pt x="2856" y="10"/>
                      <a:pt x="2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45"/>
              <p:cNvSpPr/>
              <p:nvPr/>
            </p:nvSpPr>
            <p:spPr>
              <a:xfrm>
                <a:off x="-1136450" y="2297420"/>
                <a:ext cx="491564" cy="133289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1004" extrusionOk="0">
                    <a:moveTo>
                      <a:pt x="10" y="0"/>
                    </a:moveTo>
                    <a:cubicBezTo>
                      <a:pt x="4" y="0"/>
                      <a:pt x="0" y="4"/>
                      <a:pt x="0" y="4"/>
                    </a:cubicBezTo>
                    <a:cubicBezTo>
                      <a:pt x="0" y="13"/>
                      <a:pt x="0" y="22"/>
                      <a:pt x="9" y="22"/>
                    </a:cubicBezTo>
                    <a:cubicBezTo>
                      <a:pt x="9" y="22"/>
                      <a:pt x="3685" y="1004"/>
                      <a:pt x="3685" y="1004"/>
                    </a:cubicBezTo>
                    <a:cubicBezTo>
                      <a:pt x="3694" y="1004"/>
                      <a:pt x="3694" y="1004"/>
                      <a:pt x="3694" y="995"/>
                    </a:cubicBezTo>
                    <a:cubicBezTo>
                      <a:pt x="3703" y="995"/>
                      <a:pt x="3694" y="986"/>
                      <a:pt x="3694" y="986"/>
                    </a:cubicBezTo>
                    <a:lnTo>
                      <a:pt x="18" y="4"/>
                    </a:lnTo>
                    <a:cubicBezTo>
                      <a:pt x="15" y="1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45"/>
              <p:cNvSpPr/>
              <p:nvPr/>
            </p:nvSpPr>
            <p:spPr>
              <a:xfrm>
                <a:off x="-804839" y="1947332"/>
                <a:ext cx="159961" cy="483370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3641" extrusionOk="0">
                    <a:moveTo>
                      <a:pt x="9" y="1"/>
                    </a:moveTo>
                    <a:cubicBezTo>
                      <a:pt x="0" y="10"/>
                      <a:pt x="0" y="10"/>
                      <a:pt x="0" y="19"/>
                    </a:cubicBezTo>
                    <a:lnTo>
                      <a:pt x="1178" y="3632"/>
                    </a:lnTo>
                    <a:cubicBezTo>
                      <a:pt x="1178" y="3641"/>
                      <a:pt x="1187" y="3641"/>
                      <a:pt x="1187" y="3641"/>
                    </a:cubicBezTo>
                    <a:lnTo>
                      <a:pt x="1196" y="3641"/>
                    </a:lnTo>
                    <a:cubicBezTo>
                      <a:pt x="1196" y="3641"/>
                      <a:pt x="1205" y="3632"/>
                      <a:pt x="1196" y="3632"/>
                    </a:cubicBezTo>
                    <a:lnTo>
                      <a:pt x="27" y="10"/>
                    </a:lnTo>
                    <a:cubicBezTo>
                      <a:pt x="18" y="10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45"/>
              <p:cNvSpPr/>
              <p:nvPr/>
            </p:nvSpPr>
            <p:spPr>
              <a:xfrm>
                <a:off x="-648591" y="2035352"/>
                <a:ext cx="321116" cy="395352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978" extrusionOk="0">
                    <a:moveTo>
                      <a:pt x="2405" y="0"/>
                    </a:moveTo>
                    <a:cubicBezTo>
                      <a:pt x="2403" y="0"/>
                      <a:pt x="2401" y="2"/>
                      <a:pt x="2401" y="7"/>
                    </a:cubicBezTo>
                    <a:lnTo>
                      <a:pt x="1" y="2960"/>
                    </a:lnTo>
                    <a:cubicBezTo>
                      <a:pt x="1" y="2969"/>
                      <a:pt x="1" y="2978"/>
                      <a:pt x="1" y="2978"/>
                    </a:cubicBezTo>
                    <a:lnTo>
                      <a:pt x="19" y="2978"/>
                    </a:lnTo>
                    <a:lnTo>
                      <a:pt x="2419" y="25"/>
                    </a:lnTo>
                    <a:cubicBezTo>
                      <a:pt x="2419" y="16"/>
                      <a:pt x="2419" y="7"/>
                      <a:pt x="2410" y="7"/>
                    </a:cubicBezTo>
                    <a:cubicBezTo>
                      <a:pt x="2410" y="2"/>
                      <a:pt x="2407" y="0"/>
                      <a:pt x="2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45"/>
              <p:cNvSpPr/>
              <p:nvPr/>
            </p:nvSpPr>
            <p:spPr>
              <a:xfrm>
                <a:off x="-648591" y="2428189"/>
                <a:ext cx="505901" cy="55758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420" extrusionOk="0">
                    <a:moveTo>
                      <a:pt x="10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9"/>
                      <a:pt x="1" y="19"/>
                      <a:pt x="10" y="19"/>
                    </a:cubicBezTo>
                    <a:cubicBezTo>
                      <a:pt x="10" y="19"/>
                      <a:pt x="3792" y="420"/>
                      <a:pt x="3792" y="420"/>
                    </a:cubicBezTo>
                    <a:cubicBezTo>
                      <a:pt x="3801" y="420"/>
                      <a:pt x="3801" y="411"/>
                      <a:pt x="3801" y="411"/>
                    </a:cubicBezTo>
                    <a:cubicBezTo>
                      <a:pt x="3810" y="402"/>
                      <a:pt x="3801" y="402"/>
                      <a:pt x="3792" y="393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45"/>
              <p:cNvSpPr/>
              <p:nvPr/>
            </p:nvSpPr>
            <p:spPr>
              <a:xfrm>
                <a:off x="-648591" y="2428189"/>
                <a:ext cx="232308" cy="45257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3409" extrusionOk="0">
                    <a:moveTo>
                      <a:pt x="10" y="1"/>
                    </a:moveTo>
                    <a:cubicBezTo>
                      <a:pt x="1" y="1"/>
                      <a:pt x="1" y="10"/>
                      <a:pt x="1" y="19"/>
                    </a:cubicBezTo>
                    <a:lnTo>
                      <a:pt x="1732" y="3409"/>
                    </a:lnTo>
                    <a:lnTo>
                      <a:pt x="1741" y="3409"/>
                    </a:lnTo>
                    <a:cubicBezTo>
                      <a:pt x="1749" y="3409"/>
                      <a:pt x="1749" y="3400"/>
                      <a:pt x="1749" y="3391"/>
                    </a:cubicBezTo>
                    <a:lnTo>
                      <a:pt x="19" y="10"/>
                    </a:lnTo>
                    <a:cubicBezTo>
                      <a:pt x="19" y="1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45"/>
              <p:cNvSpPr/>
              <p:nvPr/>
            </p:nvSpPr>
            <p:spPr>
              <a:xfrm>
                <a:off x="-900817" y="2428189"/>
                <a:ext cx="255937" cy="440755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3320" extrusionOk="0">
                    <a:moveTo>
                      <a:pt x="1901" y="1"/>
                    </a:moveTo>
                    <a:lnTo>
                      <a:pt x="1" y="3301"/>
                    </a:lnTo>
                    <a:cubicBezTo>
                      <a:pt x="1" y="3301"/>
                      <a:pt x="1" y="3310"/>
                      <a:pt x="10" y="3319"/>
                    </a:cubicBezTo>
                    <a:cubicBezTo>
                      <a:pt x="19" y="3319"/>
                      <a:pt x="19" y="3310"/>
                      <a:pt x="19" y="3310"/>
                    </a:cubicBezTo>
                    <a:lnTo>
                      <a:pt x="1919" y="19"/>
                    </a:lnTo>
                    <a:cubicBezTo>
                      <a:pt x="1928" y="10"/>
                      <a:pt x="1919" y="1"/>
                      <a:pt x="1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45"/>
              <p:cNvSpPr/>
              <p:nvPr/>
            </p:nvSpPr>
            <p:spPr>
              <a:xfrm>
                <a:off x="-1153044" y="2428189"/>
                <a:ext cx="508157" cy="29738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24" extrusionOk="0">
                    <a:moveTo>
                      <a:pt x="3810" y="1"/>
                    </a:moveTo>
                    <a:lnTo>
                      <a:pt x="9" y="197"/>
                    </a:lnTo>
                    <a:cubicBezTo>
                      <a:pt x="9" y="197"/>
                      <a:pt x="1" y="206"/>
                      <a:pt x="1" y="206"/>
                    </a:cubicBezTo>
                    <a:cubicBezTo>
                      <a:pt x="1" y="215"/>
                      <a:pt x="9" y="224"/>
                      <a:pt x="9" y="224"/>
                    </a:cubicBezTo>
                    <a:lnTo>
                      <a:pt x="18" y="224"/>
                    </a:lnTo>
                    <a:lnTo>
                      <a:pt x="3810" y="19"/>
                    </a:lnTo>
                    <a:cubicBezTo>
                      <a:pt x="3819" y="19"/>
                      <a:pt x="3828" y="19"/>
                      <a:pt x="3819" y="10"/>
                    </a:cubicBezTo>
                    <a:cubicBezTo>
                      <a:pt x="3819" y="1"/>
                      <a:pt x="3819" y="1"/>
                      <a:pt x="3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45"/>
              <p:cNvSpPr/>
              <p:nvPr/>
            </p:nvSpPr>
            <p:spPr>
              <a:xfrm>
                <a:off x="-945820" y="2019554"/>
                <a:ext cx="300939" cy="41115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3097" extrusionOk="0">
                    <a:moveTo>
                      <a:pt x="10" y="1"/>
                    </a:moveTo>
                    <a:cubicBezTo>
                      <a:pt x="1" y="10"/>
                      <a:pt x="1" y="10"/>
                      <a:pt x="10" y="19"/>
                    </a:cubicBezTo>
                    <a:lnTo>
                      <a:pt x="2240" y="3097"/>
                    </a:lnTo>
                    <a:lnTo>
                      <a:pt x="2258" y="3097"/>
                    </a:lnTo>
                    <a:cubicBezTo>
                      <a:pt x="2267" y="3097"/>
                      <a:pt x="2267" y="3088"/>
                      <a:pt x="2258" y="3079"/>
                    </a:cubicBezTo>
                    <a:lnTo>
                      <a:pt x="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5"/>
              <p:cNvSpPr/>
              <p:nvPr/>
            </p:nvSpPr>
            <p:spPr>
              <a:xfrm>
                <a:off x="-648591" y="1956891"/>
                <a:ext cx="183723" cy="473812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3569" extrusionOk="0">
                    <a:moveTo>
                      <a:pt x="1375" y="0"/>
                    </a:moveTo>
                    <a:cubicBezTo>
                      <a:pt x="1375" y="0"/>
                      <a:pt x="1366" y="0"/>
                      <a:pt x="1366" y="9"/>
                    </a:cubicBezTo>
                    <a:lnTo>
                      <a:pt x="1" y="3560"/>
                    </a:lnTo>
                    <a:cubicBezTo>
                      <a:pt x="1" y="3560"/>
                      <a:pt x="1" y="3569"/>
                      <a:pt x="10" y="3569"/>
                    </a:cubicBezTo>
                    <a:lnTo>
                      <a:pt x="19" y="3569"/>
                    </a:lnTo>
                    <a:lnTo>
                      <a:pt x="1384" y="18"/>
                    </a:lnTo>
                    <a:cubicBezTo>
                      <a:pt x="1384" y="9"/>
                      <a:pt x="1384" y="0"/>
                      <a:pt x="1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5"/>
              <p:cNvSpPr/>
              <p:nvPr/>
            </p:nvSpPr>
            <p:spPr>
              <a:xfrm>
                <a:off x="-648591" y="2322778"/>
                <a:ext cx="497538" cy="107932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813" extrusionOk="0">
                    <a:moveTo>
                      <a:pt x="3730" y="1"/>
                    </a:moveTo>
                    <a:lnTo>
                      <a:pt x="10" y="795"/>
                    </a:lnTo>
                    <a:cubicBezTo>
                      <a:pt x="1" y="795"/>
                      <a:pt x="1" y="804"/>
                      <a:pt x="1" y="804"/>
                    </a:cubicBezTo>
                    <a:cubicBezTo>
                      <a:pt x="1" y="813"/>
                      <a:pt x="10" y="813"/>
                      <a:pt x="10" y="813"/>
                    </a:cubicBezTo>
                    <a:lnTo>
                      <a:pt x="19" y="813"/>
                    </a:lnTo>
                    <a:lnTo>
                      <a:pt x="3739" y="28"/>
                    </a:lnTo>
                    <a:cubicBezTo>
                      <a:pt x="3739" y="28"/>
                      <a:pt x="3748" y="19"/>
                      <a:pt x="3739" y="10"/>
                    </a:cubicBezTo>
                    <a:cubicBezTo>
                      <a:pt x="3739" y="10"/>
                      <a:pt x="3739" y="1"/>
                      <a:pt x="3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5"/>
              <p:cNvSpPr/>
              <p:nvPr/>
            </p:nvSpPr>
            <p:spPr>
              <a:xfrm>
                <a:off x="-648591" y="2428189"/>
                <a:ext cx="360144" cy="360171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13" extrusionOk="0">
                    <a:moveTo>
                      <a:pt x="1" y="1"/>
                    </a:moveTo>
                    <a:cubicBezTo>
                      <a:pt x="1" y="10"/>
                      <a:pt x="1" y="19"/>
                      <a:pt x="1" y="19"/>
                    </a:cubicBezTo>
                    <a:lnTo>
                      <a:pt x="2695" y="2704"/>
                    </a:lnTo>
                    <a:cubicBezTo>
                      <a:pt x="2695" y="2713"/>
                      <a:pt x="2695" y="2713"/>
                      <a:pt x="2704" y="2713"/>
                    </a:cubicBezTo>
                    <a:cubicBezTo>
                      <a:pt x="2704" y="2713"/>
                      <a:pt x="2704" y="2713"/>
                      <a:pt x="2713" y="2704"/>
                    </a:cubicBezTo>
                    <a:cubicBezTo>
                      <a:pt x="2713" y="2704"/>
                      <a:pt x="2713" y="2695"/>
                      <a:pt x="2713" y="2695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5"/>
              <p:cNvSpPr/>
              <p:nvPr/>
            </p:nvSpPr>
            <p:spPr>
              <a:xfrm>
                <a:off x="-753995" y="2428189"/>
                <a:ext cx="109118" cy="49638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739" extrusionOk="0">
                    <a:moveTo>
                      <a:pt x="813" y="1"/>
                    </a:moveTo>
                    <a:cubicBezTo>
                      <a:pt x="804" y="1"/>
                      <a:pt x="795" y="1"/>
                      <a:pt x="795" y="10"/>
                    </a:cubicBezTo>
                    <a:lnTo>
                      <a:pt x="1" y="3730"/>
                    </a:lnTo>
                    <a:cubicBezTo>
                      <a:pt x="1" y="3739"/>
                      <a:pt x="10" y="3739"/>
                      <a:pt x="19" y="3739"/>
                    </a:cubicBezTo>
                    <a:cubicBezTo>
                      <a:pt x="19" y="3739"/>
                      <a:pt x="28" y="3739"/>
                      <a:pt x="28" y="3730"/>
                    </a:cubicBezTo>
                    <a:lnTo>
                      <a:pt x="813" y="10"/>
                    </a:lnTo>
                    <a:cubicBezTo>
                      <a:pt x="822" y="10"/>
                      <a:pt x="813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5"/>
              <p:cNvSpPr/>
              <p:nvPr/>
            </p:nvSpPr>
            <p:spPr>
              <a:xfrm>
                <a:off x="-1119856" y="2428189"/>
                <a:ext cx="474971" cy="183736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384" extrusionOk="0">
                    <a:moveTo>
                      <a:pt x="3560" y="1"/>
                    </a:moveTo>
                    <a:lnTo>
                      <a:pt x="9" y="1366"/>
                    </a:lnTo>
                    <a:cubicBezTo>
                      <a:pt x="0" y="1366"/>
                      <a:pt x="0" y="1375"/>
                      <a:pt x="0" y="1375"/>
                    </a:cubicBezTo>
                    <a:cubicBezTo>
                      <a:pt x="0" y="1383"/>
                      <a:pt x="9" y="1383"/>
                      <a:pt x="9" y="1383"/>
                    </a:cubicBezTo>
                    <a:lnTo>
                      <a:pt x="18" y="1383"/>
                    </a:lnTo>
                    <a:lnTo>
                      <a:pt x="3569" y="19"/>
                    </a:lnTo>
                    <a:cubicBezTo>
                      <a:pt x="3569" y="19"/>
                      <a:pt x="3578" y="10"/>
                      <a:pt x="3569" y="10"/>
                    </a:cubicBezTo>
                    <a:cubicBezTo>
                      <a:pt x="3569" y="1"/>
                      <a:pt x="3560" y="1"/>
                      <a:pt x="3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5"/>
              <p:cNvSpPr/>
              <p:nvPr/>
            </p:nvSpPr>
            <p:spPr>
              <a:xfrm>
                <a:off x="-1057065" y="2131205"/>
                <a:ext cx="412181" cy="299501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256" extrusionOk="0">
                    <a:moveTo>
                      <a:pt x="12" y="1"/>
                    </a:moveTo>
                    <a:cubicBezTo>
                      <a:pt x="9" y="1"/>
                      <a:pt x="5" y="3"/>
                      <a:pt x="0" y="7"/>
                    </a:cubicBezTo>
                    <a:cubicBezTo>
                      <a:pt x="0" y="7"/>
                      <a:pt x="0" y="16"/>
                      <a:pt x="9" y="16"/>
                    </a:cubicBezTo>
                    <a:cubicBezTo>
                      <a:pt x="9" y="16"/>
                      <a:pt x="3087" y="2256"/>
                      <a:pt x="3087" y="2256"/>
                    </a:cubicBezTo>
                    <a:lnTo>
                      <a:pt x="3096" y="2256"/>
                    </a:lnTo>
                    <a:cubicBezTo>
                      <a:pt x="3105" y="2247"/>
                      <a:pt x="3105" y="2247"/>
                      <a:pt x="3096" y="2238"/>
                    </a:cubicBezTo>
                    <a:lnTo>
                      <a:pt x="18" y="7"/>
                    </a:lnTo>
                    <a:cubicBezTo>
                      <a:pt x="18" y="3"/>
                      <a:pt x="16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5"/>
              <p:cNvSpPr/>
              <p:nvPr/>
            </p:nvSpPr>
            <p:spPr>
              <a:xfrm>
                <a:off x="-648591" y="1923701"/>
                <a:ext cx="29735" cy="507001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819" extrusionOk="0">
                    <a:moveTo>
                      <a:pt x="215" y="0"/>
                    </a:moveTo>
                    <a:cubicBezTo>
                      <a:pt x="206" y="0"/>
                      <a:pt x="197" y="9"/>
                      <a:pt x="197" y="9"/>
                    </a:cubicBezTo>
                    <a:lnTo>
                      <a:pt x="1" y="3810"/>
                    </a:lnTo>
                    <a:cubicBezTo>
                      <a:pt x="1" y="3819"/>
                      <a:pt x="10" y="3819"/>
                      <a:pt x="10" y="3819"/>
                    </a:cubicBezTo>
                    <a:cubicBezTo>
                      <a:pt x="19" y="3819"/>
                      <a:pt x="19" y="3819"/>
                      <a:pt x="19" y="3810"/>
                    </a:cubicBezTo>
                    <a:lnTo>
                      <a:pt x="224" y="9"/>
                    </a:lnTo>
                    <a:cubicBezTo>
                      <a:pt x="224" y="9"/>
                      <a:pt x="21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45"/>
              <p:cNvSpPr/>
              <p:nvPr/>
            </p:nvSpPr>
            <p:spPr>
              <a:xfrm>
                <a:off x="-648591" y="2175945"/>
                <a:ext cx="440722" cy="254762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919" extrusionOk="0">
                    <a:moveTo>
                      <a:pt x="3302" y="1"/>
                    </a:moveTo>
                    <a:lnTo>
                      <a:pt x="10" y="1901"/>
                    </a:lnTo>
                    <a:cubicBezTo>
                      <a:pt x="1" y="1901"/>
                      <a:pt x="1" y="1910"/>
                      <a:pt x="1" y="1919"/>
                    </a:cubicBezTo>
                    <a:lnTo>
                      <a:pt x="19" y="1919"/>
                    </a:lnTo>
                    <a:lnTo>
                      <a:pt x="3311" y="18"/>
                    </a:lnTo>
                    <a:cubicBezTo>
                      <a:pt x="3320" y="18"/>
                      <a:pt x="3320" y="9"/>
                      <a:pt x="3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5"/>
              <p:cNvSpPr/>
              <p:nvPr/>
            </p:nvSpPr>
            <p:spPr>
              <a:xfrm>
                <a:off x="-648591" y="2428189"/>
                <a:ext cx="453731" cy="23232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750" extrusionOk="0">
                    <a:moveTo>
                      <a:pt x="19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0"/>
                      <a:pt x="1" y="19"/>
                      <a:pt x="10" y="19"/>
                    </a:cubicBezTo>
                    <a:cubicBezTo>
                      <a:pt x="10" y="19"/>
                      <a:pt x="3400" y="1749"/>
                      <a:pt x="3400" y="1749"/>
                    </a:cubicBezTo>
                    <a:cubicBezTo>
                      <a:pt x="3409" y="1749"/>
                      <a:pt x="3409" y="1749"/>
                      <a:pt x="3409" y="1740"/>
                    </a:cubicBezTo>
                    <a:cubicBezTo>
                      <a:pt x="3418" y="1740"/>
                      <a:pt x="3409" y="1731"/>
                      <a:pt x="3409" y="1731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45"/>
              <p:cNvSpPr/>
              <p:nvPr/>
            </p:nvSpPr>
            <p:spPr>
              <a:xfrm>
                <a:off x="-648591" y="2428189"/>
                <a:ext cx="55887" cy="50474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802" extrusionOk="0">
                    <a:moveTo>
                      <a:pt x="10" y="1"/>
                    </a:moveTo>
                    <a:cubicBezTo>
                      <a:pt x="1" y="1"/>
                      <a:pt x="1" y="10"/>
                      <a:pt x="1" y="10"/>
                    </a:cubicBezTo>
                    <a:lnTo>
                      <a:pt x="402" y="3792"/>
                    </a:lnTo>
                    <a:cubicBezTo>
                      <a:pt x="402" y="3801"/>
                      <a:pt x="402" y="3801"/>
                      <a:pt x="411" y="3801"/>
                    </a:cubicBezTo>
                    <a:cubicBezTo>
                      <a:pt x="420" y="3801"/>
                      <a:pt x="420" y="3801"/>
                      <a:pt x="420" y="3792"/>
                    </a:cubicBezTo>
                    <a:lnTo>
                      <a:pt x="19" y="10"/>
                    </a:lnTo>
                    <a:cubicBezTo>
                      <a:pt x="19" y="1"/>
                      <a:pt x="19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45"/>
              <p:cNvSpPr/>
              <p:nvPr/>
            </p:nvSpPr>
            <p:spPr>
              <a:xfrm>
                <a:off x="-1040471" y="2428189"/>
                <a:ext cx="395588" cy="32114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419" extrusionOk="0">
                    <a:moveTo>
                      <a:pt x="2953" y="1"/>
                    </a:moveTo>
                    <a:lnTo>
                      <a:pt x="0" y="2392"/>
                    </a:lnTo>
                    <a:cubicBezTo>
                      <a:pt x="0" y="2400"/>
                      <a:pt x="0" y="2409"/>
                      <a:pt x="0" y="2409"/>
                    </a:cubicBezTo>
                    <a:cubicBezTo>
                      <a:pt x="0" y="2418"/>
                      <a:pt x="9" y="2418"/>
                      <a:pt x="9" y="2418"/>
                    </a:cubicBezTo>
                    <a:cubicBezTo>
                      <a:pt x="9" y="2418"/>
                      <a:pt x="9" y="2418"/>
                      <a:pt x="18" y="2409"/>
                    </a:cubicBezTo>
                    <a:lnTo>
                      <a:pt x="2971" y="19"/>
                    </a:lnTo>
                    <a:cubicBezTo>
                      <a:pt x="2980" y="19"/>
                      <a:pt x="2980" y="10"/>
                      <a:pt x="2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5"/>
              <p:cNvSpPr/>
              <p:nvPr/>
            </p:nvSpPr>
            <p:spPr>
              <a:xfrm>
                <a:off x="-1129414" y="2271931"/>
                <a:ext cx="484528" cy="158778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1196" extrusionOk="0">
                    <a:moveTo>
                      <a:pt x="19" y="0"/>
                    </a:moveTo>
                    <a:cubicBezTo>
                      <a:pt x="19" y="0"/>
                      <a:pt x="10" y="0"/>
                      <a:pt x="10" y="9"/>
                    </a:cubicBezTo>
                    <a:cubicBezTo>
                      <a:pt x="1" y="18"/>
                      <a:pt x="10" y="18"/>
                      <a:pt x="10" y="27"/>
                    </a:cubicBezTo>
                    <a:cubicBezTo>
                      <a:pt x="10" y="27"/>
                      <a:pt x="3632" y="1196"/>
                      <a:pt x="3632" y="1196"/>
                    </a:cubicBezTo>
                    <a:cubicBezTo>
                      <a:pt x="3641" y="1196"/>
                      <a:pt x="3641" y="1196"/>
                      <a:pt x="3641" y="1187"/>
                    </a:cubicBezTo>
                    <a:cubicBezTo>
                      <a:pt x="3650" y="1187"/>
                      <a:pt x="3641" y="1178"/>
                      <a:pt x="3641" y="1178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5"/>
              <p:cNvSpPr/>
              <p:nvPr/>
            </p:nvSpPr>
            <p:spPr>
              <a:xfrm>
                <a:off x="-778819" y="1940296"/>
                <a:ext cx="133942" cy="490406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3694" extrusionOk="0">
                    <a:moveTo>
                      <a:pt x="10" y="0"/>
                    </a:moveTo>
                    <a:cubicBezTo>
                      <a:pt x="1" y="0"/>
                      <a:pt x="1" y="9"/>
                      <a:pt x="1" y="18"/>
                    </a:cubicBezTo>
                    <a:lnTo>
                      <a:pt x="982" y="3685"/>
                    </a:lnTo>
                    <a:cubicBezTo>
                      <a:pt x="982" y="3694"/>
                      <a:pt x="991" y="3694"/>
                      <a:pt x="991" y="3694"/>
                    </a:cubicBezTo>
                    <a:lnTo>
                      <a:pt x="1000" y="3694"/>
                    </a:lnTo>
                    <a:cubicBezTo>
                      <a:pt x="1000" y="3694"/>
                      <a:pt x="1009" y="3685"/>
                      <a:pt x="1000" y="3685"/>
                    </a:cubicBezTo>
                    <a:lnTo>
                      <a:pt x="18" y="9"/>
                    </a:lnTo>
                    <a:cubicBezTo>
                      <a:pt x="18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5"/>
              <p:cNvSpPr/>
              <p:nvPr/>
            </p:nvSpPr>
            <p:spPr>
              <a:xfrm>
                <a:off x="-1226455" y="1849887"/>
                <a:ext cx="1168974" cy="1158707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8728" extrusionOk="0">
                    <a:moveTo>
                      <a:pt x="4559" y="717"/>
                    </a:moveTo>
                    <a:cubicBezTo>
                      <a:pt x="4952" y="744"/>
                      <a:pt x="5326" y="824"/>
                      <a:pt x="5674" y="958"/>
                    </a:cubicBezTo>
                    <a:cubicBezTo>
                      <a:pt x="6031" y="1101"/>
                      <a:pt x="6370" y="1288"/>
                      <a:pt x="6664" y="1529"/>
                    </a:cubicBezTo>
                    <a:cubicBezTo>
                      <a:pt x="6959" y="1770"/>
                      <a:pt x="7218" y="2055"/>
                      <a:pt x="7423" y="2376"/>
                    </a:cubicBezTo>
                    <a:cubicBezTo>
                      <a:pt x="7458" y="2430"/>
                      <a:pt x="7494" y="2483"/>
                      <a:pt x="7521" y="2537"/>
                    </a:cubicBezTo>
                    <a:cubicBezTo>
                      <a:pt x="7717" y="2867"/>
                      <a:pt x="7860" y="3224"/>
                      <a:pt x="7940" y="3607"/>
                    </a:cubicBezTo>
                    <a:cubicBezTo>
                      <a:pt x="7985" y="3848"/>
                      <a:pt x="8020" y="4107"/>
                      <a:pt x="8020" y="4366"/>
                    </a:cubicBezTo>
                    <a:cubicBezTo>
                      <a:pt x="8020" y="4499"/>
                      <a:pt x="8012" y="4624"/>
                      <a:pt x="7994" y="4749"/>
                    </a:cubicBezTo>
                    <a:cubicBezTo>
                      <a:pt x="7958" y="5142"/>
                      <a:pt x="7851" y="5508"/>
                      <a:pt x="7699" y="5847"/>
                    </a:cubicBezTo>
                    <a:cubicBezTo>
                      <a:pt x="7673" y="5909"/>
                      <a:pt x="7646" y="5971"/>
                      <a:pt x="7619" y="6025"/>
                    </a:cubicBezTo>
                    <a:cubicBezTo>
                      <a:pt x="7441" y="6364"/>
                      <a:pt x="7218" y="6676"/>
                      <a:pt x="6950" y="6944"/>
                    </a:cubicBezTo>
                    <a:cubicBezTo>
                      <a:pt x="6673" y="7220"/>
                      <a:pt x="6361" y="7443"/>
                      <a:pt x="6022" y="7622"/>
                    </a:cubicBezTo>
                    <a:cubicBezTo>
                      <a:pt x="5683" y="7791"/>
                      <a:pt x="5326" y="7916"/>
                      <a:pt x="4934" y="7970"/>
                    </a:cubicBezTo>
                    <a:cubicBezTo>
                      <a:pt x="4871" y="7979"/>
                      <a:pt x="4809" y="7988"/>
                      <a:pt x="4746" y="7996"/>
                    </a:cubicBezTo>
                    <a:cubicBezTo>
                      <a:pt x="4622" y="8005"/>
                      <a:pt x="4497" y="8014"/>
                      <a:pt x="4363" y="8014"/>
                    </a:cubicBezTo>
                    <a:cubicBezTo>
                      <a:pt x="4104" y="8014"/>
                      <a:pt x="3854" y="7988"/>
                      <a:pt x="3605" y="7934"/>
                    </a:cubicBezTo>
                    <a:cubicBezTo>
                      <a:pt x="3230" y="7854"/>
                      <a:pt x="2873" y="7720"/>
                      <a:pt x="2543" y="7524"/>
                    </a:cubicBezTo>
                    <a:cubicBezTo>
                      <a:pt x="2204" y="7336"/>
                      <a:pt x="1910" y="7087"/>
                      <a:pt x="1651" y="6810"/>
                    </a:cubicBezTo>
                    <a:cubicBezTo>
                      <a:pt x="1606" y="6765"/>
                      <a:pt x="1571" y="6712"/>
                      <a:pt x="1526" y="6667"/>
                    </a:cubicBezTo>
                    <a:cubicBezTo>
                      <a:pt x="1285" y="6373"/>
                      <a:pt x="1098" y="6034"/>
                      <a:pt x="955" y="5677"/>
                    </a:cubicBezTo>
                    <a:cubicBezTo>
                      <a:pt x="821" y="5329"/>
                      <a:pt x="741" y="4945"/>
                      <a:pt x="714" y="4562"/>
                    </a:cubicBezTo>
                    <a:cubicBezTo>
                      <a:pt x="714" y="4499"/>
                      <a:pt x="714" y="4428"/>
                      <a:pt x="714" y="4366"/>
                    </a:cubicBezTo>
                    <a:cubicBezTo>
                      <a:pt x="714" y="4036"/>
                      <a:pt x="759" y="3723"/>
                      <a:pt x="839" y="3420"/>
                    </a:cubicBezTo>
                    <a:cubicBezTo>
                      <a:pt x="857" y="3358"/>
                      <a:pt x="875" y="3295"/>
                      <a:pt x="893" y="3242"/>
                    </a:cubicBezTo>
                    <a:cubicBezTo>
                      <a:pt x="1009" y="2867"/>
                      <a:pt x="1187" y="2528"/>
                      <a:pt x="1410" y="2225"/>
                    </a:cubicBezTo>
                    <a:cubicBezTo>
                      <a:pt x="1633" y="1912"/>
                      <a:pt x="1910" y="1636"/>
                      <a:pt x="2222" y="1413"/>
                    </a:cubicBezTo>
                    <a:cubicBezTo>
                      <a:pt x="2365" y="1306"/>
                      <a:pt x="2516" y="1217"/>
                      <a:pt x="2668" y="1136"/>
                    </a:cubicBezTo>
                    <a:cubicBezTo>
                      <a:pt x="2775" y="1083"/>
                      <a:pt x="2882" y="1029"/>
                      <a:pt x="2989" y="985"/>
                    </a:cubicBezTo>
                    <a:cubicBezTo>
                      <a:pt x="3069" y="949"/>
                      <a:pt x="3150" y="922"/>
                      <a:pt x="3239" y="895"/>
                    </a:cubicBezTo>
                    <a:cubicBezTo>
                      <a:pt x="3301" y="878"/>
                      <a:pt x="3355" y="860"/>
                      <a:pt x="3426" y="842"/>
                    </a:cubicBezTo>
                    <a:cubicBezTo>
                      <a:pt x="3721" y="762"/>
                      <a:pt x="4042" y="717"/>
                      <a:pt x="4363" y="717"/>
                    </a:cubicBezTo>
                    <a:close/>
                    <a:moveTo>
                      <a:pt x="4501" y="1"/>
                    </a:moveTo>
                    <a:cubicBezTo>
                      <a:pt x="4455" y="1"/>
                      <a:pt x="4409" y="2"/>
                      <a:pt x="4363" y="3"/>
                    </a:cubicBezTo>
                    <a:cubicBezTo>
                      <a:pt x="3774" y="21"/>
                      <a:pt x="3203" y="119"/>
                      <a:pt x="2686" y="342"/>
                    </a:cubicBezTo>
                    <a:cubicBezTo>
                      <a:pt x="2579" y="387"/>
                      <a:pt x="2472" y="431"/>
                      <a:pt x="2365" y="494"/>
                    </a:cubicBezTo>
                    <a:cubicBezTo>
                      <a:pt x="964" y="1217"/>
                      <a:pt x="0" y="2680"/>
                      <a:pt x="0" y="4366"/>
                    </a:cubicBezTo>
                    <a:cubicBezTo>
                      <a:pt x="0" y="6774"/>
                      <a:pt x="1963" y="8728"/>
                      <a:pt x="4363" y="8728"/>
                    </a:cubicBezTo>
                    <a:cubicBezTo>
                      <a:pt x="6772" y="8728"/>
                      <a:pt x="8806" y="6774"/>
                      <a:pt x="8725" y="4366"/>
                    </a:cubicBezTo>
                    <a:cubicBezTo>
                      <a:pt x="8647" y="1935"/>
                      <a:pt x="6768" y="1"/>
                      <a:pt x="4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5"/>
              <p:cNvSpPr/>
              <p:nvPr/>
            </p:nvSpPr>
            <p:spPr>
              <a:xfrm>
                <a:off x="-685230" y="2391547"/>
                <a:ext cx="77126" cy="771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1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46"/>
                      <a:pt x="125" y="580"/>
                      <a:pt x="286" y="580"/>
                    </a:cubicBezTo>
                    <a:cubicBezTo>
                      <a:pt x="446" y="580"/>
                      <a:pt x="580" y="446"/>
                      <a:pt x="580" y="286"/>
                    </a:cubicBezTo>
                    <a:cubicBezTo>
                      <a:pt x="580" y="125"/>
                      <a:pt x="446" y="0"/>
                      <a:pt x="286" y="0"/>
                    </a:cubicBezTo>
                    <a:close/>
                  </a:path>
                </a:pathLst>
              </a:custGeom>
              <a:solidFill>
                <a:srgbClr val="DAC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5"/>
              <p:cNvSpPr/>
              <p:nvPr/>
            </p:nvSpPr>
            <p:spPr>
              <a:xfrm>
                <a:off x="-2439133" y="1961538"/>
                <a:ext cx="2522" cy="508196"/>
              </a:xfrm>
              <a:custGeom>
                <a:avLst/>
                <a:gdLst/>
                <a:ahLst/>
                <a:cxnLst/>
                <a:rect l="l" t="t" r="r" b="b"/>
                <a:pathLst>
                  <a:path w="19" h="3828" extrusionOk="0">
                    <a:moveTo>
                      <a:pt x="9" y="1"/>
                    </a:moveTo>
                    <a:cubicBezTo>
                      <a:pt x="0" y="1"/>
                      <a:pt x="0" y="10"/>
                      <a:pt x="0" y="10"/>
                    </a:cubicBezTo>
                    <a:lnTo>
                      <a:pt x="0" y="3819"/>
                    </a:lnTo>
                    <a:cubicBezTo>
                      <a:pt x="0" y="3819"/>
                      <a:pt x="0" y="3828"/>
                      <a:pt x="9" y="3828"/>
                    </a:cubicBezTo>
                    <a:cubicBezTo>
                      <a:pt x="18" y="3828"/>
                      <a:pt x="18" y="3819"/>
                      <a:pt x="18" y="3819"/>
                    </a:cubicBezTo>
                    <a:lnTo>
                      <a:pt x="18" y="10"/>
                    </a:lnTo>
                    <a:cubicBezTo>
                      <a:pt x="18" y="10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5"/>
              <p:cNvSpPr/>
              <p:nvPr/>
            </p:nvSpPr>
            <p:spPr>
              <a:xfrm>
                <a:off x="-2439133" y="2191345"/>
                <a:ext cx="426385" cy="278392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2097" extrusionOk="0">
                    <a:moveTo>
                      <a:pt x="3194" y="1"/>
                    </a:moveTo>
                    <a:lnTo>
                      <a:pt x="0" y="2079"/>
                    </a:lnTo>
                    <a:cubicBezTo>
                      <a:pt x="0" y="2079"/>
                      <a:pt x="0" y="2088"/>
                      <a:pt x="0" y="2088"/>
                    </a:cubicBezTo>
                    <a:cubicBezTo>
                      <a:pt x="0" y="2097"/>
                      <a:pt x="9" y="2097"/>
                      <a:pt x="9" y="2097"/>
                    </a:cubicBezTo>
                    <a:lnTo>
                      <a:pt x="18" y="2097"/>
                    </a:lnTo>
                    <a:lnTo>
                      <a:pt x="3203" y="18"/>
                    </a:lnTo>
                    <a:cubicBezTo>
                      <a:pt x="3212" y="18"/>
                      <a:pt x="3212" y="9"/>
                      <a:pt x="3212" y="9"/>
                    </a:cubicBezTo>
                    <a:cubicBezTo>
                      <a:pt x="3203" y="1"/>
                      <a:pt x="3194" y="1"/>
                      <a:pt x="3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5"/>
              <p:cNvSpPr/>
              <p:nvPr/>
            </p:nvSpPr>
            <p:spPr>
              <a:xfrm>
                <a:off x="-2439133" y="2466158"/>
                <a:ext cx="464351" cy="208562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1571" extrusionOk="0">
                    <a:moveTo>
                      <a:pt x="9" y="0"/>
                    </a:moveTo>
                    <a:cubicBezTo>
                      <a:pt x="9" y="0"/>
                      <a:pt x="0" y="0"/>
                      <a:pt x="0" y="9"/>
                    </a:cubicBezTo>
                    <a:cubicBezTo>
                      <a:pt x="0" y="18"/>
                      <a:pt x="0" y="18"/>
                      <a:pt x="0" y="27"/>
                    </a:cubicBezTo>
                    <a:cubicBezTo>
                      <a:pt x="0" y="27"/>
                      <a:pt x="3479" y="1570"/>
                      <a:pt x="3479" y="1570"/>
                    </a:cubicBezTo>
                    <a:cubicBezTo>
                      <a:pt x="3488" y="1570"/>
                      <a:pt x="3488" y="1570"/>
                      <a:pt x="3497" y="1561"/>
                    </a:cubicBezTo>
                    <a:cubicBezTo>
                      <a:pt x="3497" y="1561"/>
                      <a:pt x="3497" y="1552"/>
                      <a:pt x="3488" y="1552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45"/>
              <p:cNvSpPr/>
              <p:nvPr/>
            </p:nvSpPr>
            <p:spPr>
              <a:xfrm>
                <a:off x="-2439133" y="2466158"/>
                <a:ext cx="81772" cy="502222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3" extrusionOk="0">
                    <a:moveTo>
                      <a:pt x="9" y="0"/>
                    </a:moveTo>
                    <a:cubicBezTo>
                      <a:pt x="0" y="0"/>
                      <a:pt x="0" y="9"/>
                      <a:pt x="0" y="18"/>
                    </a:cubicBezTo>
                    <a:lnTo>
                      <a:pt x="589" y="3774"/>
                    </a:lnTo>
                    <a:cubicBezTo>
                      <a:pt x="598" y="3774"/>
                      <a:pt x="598" y="3783"/>
                      <a:pt x="607" y="3783"/>
                    </a:cubicBezTo>
                    <a:cubicBezTo>
                      <a:pt x="616" y="3783"/>
                      <a:pt x="616" y="3774"/>
                      <a:pt x="616" y="3765"/>
                    </a:cubicBezTo>
                    <a:lnTo>
                      <a:pt x="18" y="9"/>
                    </a:lnTo>
                    <a:cubicBezTo>
                      <a:pt x="18" y="9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45"/>
              <p:cNvSpPr/>
              <p:nvPr/>
            </p:nvSpPr>
            <p:spPr>
              <a:xfrm>
                <a:off x="-2814552" y="2466424"/>
                <a:ext cx="377932" cy="340921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568" extrusionOk="0">
                    <a:moveTo>
                      <a:pt x="2837" y="0"/>
                    </a:moveTo>
                    <a:cubicBezTo>
                      <a:pt x="2835" y="0"/>
                      <a:pt x="2833" y="3"/>
                      <a:pt x="2828" y="7"/>
                    </a:cubicBezTo>
                    <a:lnTo>
                      <a:pt x="0" y="2550"/>
                    </a:lnTo>
                    <a:cubicBezTo>
                      <a:pt x="0" y="2550"/>
                      <a:pt x="0" y="2559"/>
                      <a:pt x="0" y="2567"/>
                    </a:cubicBezTo>
                    <a:lnTo>
                      <a:pt x="18" y="2567"/>
                    </a:lnTo>
                    <a:lnTo>
                      <a:pt x="2846" y="16"/>
                    </a:lnTo>
                    <a:cubicBezTo>
                      <a:pt x="2846" y="16"/>
                      <a:pt x="2846" y="7"/>
                      <a:pt x="2846" y="7"/>
                    </a:cubicBezTo>
                    <a:cubicBezTo>
                      <a:pt x="2842" y="3"/>
                      <a:pt x="2839" y="0"/>
                      <a:pt x="2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5"/>
              <p:cNvSpPr/>
              <p:nvPr/>
            </p:nvSpPr>
            <p:spPr>
              <a:xfrm>
                <a:off x="-2927124" y="2335788"/>
                <a:ext cx="490502" cy="133952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1009" extrusionOk="0">
                    <a:moveTo>
                      <a:pt x="10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9"/>
                      <a:pt x="1" y="19"/>
                      <a:pt x="10" y="19"/>
                    </a:cubicBezTo>
                    <a:cubicBezTo>
                      <a:pt x="10" y="19"/>
                      <a:pt x="3685" y="1009"/>
                      <a:pt x="3685" y="1009"/>
                    </a:cubicBezTo>
                    <a:cubicBezTo>
                      <a:pt x="3694" y="1009"/>
                      <a:pt x="3694" y="1000"/>
                      <a:pt x="3694" y="1000"/>
                    </a:cubicBezTo>
                    <a:cubicBezTo>
                      <a:pt x="3694" y="991"/>
                      <a:pt x="3694" y="991"/>
                      <a:pt x="3685" y="982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5"/>
              <p:cNvSpPr/>
              <p:nvPr/>
            </p:nvSpPr>
            <p:spPr>
              <a:xfrm>
                <a:off x="-2595513" y="1986497"/>
                <a:ext cx="158899" cy="483237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640" extrusionOk="0">
                    <a:moveTo>
                      <a:pt x="10" y="0"/>
                    </a:moveTo>
                    <a:cubicBezTo>
                      <a:pt x="1" y="0"/>
                      <a:pt x="1" y="9"/>
                      <a:pt x="1" y="9"/>
                    </a:cubicBezTo>
                    <a:lnTo>
                      <a:pt x="1178" y="3631"/>
                    </a:lnTo>
                    <a:cubicBezTo>
                      <a:pt x="1178" y="3631"/>
                      <a:pt x="1178" y="3640"/>
                      <a:pt x="1187" y="3640"/>
                    </a:cubicBezTo>
                    <a:cubicBezTo>
                      <a:pt x="1196" y="3640"/>
                      <a:pt x="1196" y="3631"/>
                      <a:pt x="1196" y="3622"/>
                    </a:cubicBezTo>
                    <a:lnTo>
                      <a:pt x="19" y="9"/>
                    </a:lnTo>
                    <a:cubicBezTo>
                      <a:pt x="1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5"/>
              <p:cNvSpPr/>
              <p:nvPr/>
            </p:nvSpPr>
            <p:spPr>
              <a:xfrm>
                <a:off x="-2439133" y="2074118"/>
                <a:ext cx="320983" cy="395617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980" extrusionOk="0">
                    <a:moveTo>
                      <a:pt x="2391" y="0"/>
                    </a:moveTo>
                    <a:lnTo>
                      <a:pt x="0" y="2962"/>
                    </a:lnTo>
                    <a:cubicBezTo>
                      <a:pt x="0" y="2962"/>
                      <a:pt x="0" y="2971"/>
                      <a:pt x="0" y="2980"/>
                    </a:cubicBezTo>
                    <a:lnTo>
                      <a:pt x="9" y="2980"/>
                    </a:lnTo>
                    <a:cubicBezTo>
                      <a:pt x="9" y="2980"/>
                      <a:pt x="18" y="2980"/>
                      <a:pt x="18" y="2971"/>
                    </a:cubicBezTo>
                    <a:lnTo>
                      <a:pt x="2409" y="18"/>
                    </a:lnTo>
                    <a:cubicBezTo>
                      <a:pt x="2418" y="9"/>
                      <a:pt x="2418" y="9"/>
                      <a:pt x="2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5"/>
              <p:cNvSpPr/>
              <p:nvPr/>
            </p:nvSpPr>
            <p:spPr>
              <a:xfrm>
                <a:off x="-2439133" y="2466158"/>
                <a:ext cx="504573" cy="55758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420" extrusionOk="0">
                    <a:moveTo>
                      <a:pt x="9" y="0"/>
                    </a:moveTo>
                    <a:cubicBezTo>
                      <a:pt x="0" y="0"/>
                      <a:pt x="0" y="9"/>
                      <a:pt x="0" y="9"/>
                    </a:cubicBezTo>
                    <a:cubicBezTo>
                      <a:pt x="0" y="18"/>
                      <a:pt x="0" y="27"/>
                      <a:pt x="9" y="27"/>
                    </a:cubicBezTo>
                    <a:cubicBezTo>
                      <a:pt x="9" y="27"/>
                      <a:pt x="3792" y="419"/>
                      <a:pt x="3792" y="419"/>
                    </a:cubicBezTo>
                    <a:cubicBezTo>
                      <a:pt x="3801" y="419"/>
                      <a:pt x="3801" y="419"/>
                      <a:pt x="3801" y="411"/>
                    </a:cubicBezTo>
                    <a:cubicBezTo>
                      <a:pt x="3801" y="411"/>
                      <a:pt x="3801" y="402"/>
                      <a:pt x="3792" y="402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45"/>
              <p:cNvSpPr/>
              <p:nvPr/>
            </p:nvSpPr>
            <p:spPr>
              <a:xfrm>
                <a:off x="-2439133" y="2466158"/>
                <a:ext cx="232175" cy="45363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417" extrusionOk="0">
                    <a:moveTo>
                      <a:pt x="0" y="0"/>
                    </a:moveTo>
                    <a:cubicBezTo>
                      <a:pt x="0" y="9"/>
                      <a:pt x="0" y="18"/>
                      <a:pt x="0" y="18"/>
                    </a:cubicBezTo>
                    <a:lnTo>
                      <a:pt x="1722" y="3408"/>
                    </a:lnTo>
                    <a:cubicBezTo>
                      <a:pt x="1731" y="3408"/>
                      <a:pt x="1731" y="3417"/>
                      <a:pt x="1740" y="3417"/>
                    </a:cubicBezTo>
                    <a:cubicBezTo>
                      <a:pt x="1749" y="3408"/>
                      <a:pt x="1749" y="3399"/>
                      <a:pt x="1749" y="3399"/>
                    </a:cubicBezTo>
                    <a:lnTo>
                      <a:pt x="18" y="9"/>
                    </a:lnTo>
                    <a:cubicBezTo>
                      <a:pt x="18" y="0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45"/>
              <p:cNvSpPr/>
              <p:nvPr/>
            </p:nvSpPr>
            <p:spPr>
              <a:xfrm>
                <a:off x="-2692554" y="2466158"/>
                <a:ext cx="255937" cy="440622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3319" extrusionOk="0">
                    <a:moveTo>
                      <a:pt x="1927" y="0"/>
                    </a:moveTo>
                    <a:cubicBezTo>
                      <a:pt x="1918" y="0"/>
                      <a:pt x="1909" y="0"/>
                      <a:pt x="1909" y="9"/>
                    </a:cubicBezTo>
                    <a:lnTo>
                      <a:pt x="9" y="3301"/>
                    </a:lnTo>
                    <a:cubicBezTo>
                      <a:pt x="0" y="3310"/>
                      <a:pt x="9" y="3319"/>
                      <a:pt x="18" y="3319"/>
                    </a:cubicBezTo>
                    <a:cubicBezTo>
                      <a:pt x="18" y="3319"/>
                      <a:pt x="27" y="3319"/>
                      <a:pt x="27" y="3310"/>
                    </a:cubicBezTo>
                    <a:lnTo>
                      <a:pt x="1927" y="18"/>
                    </a:lnTo>
                    <a:cubicBezTo>
                      <a:pt x="1927" y="18"/>
                      <a:pt x="1927" y="9"/>
                      <a:pt x="1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45"/>
              <p:cNvSpPr/>
              <p:nvPr/>
            </p:nvSpPr>
            <p:spPr>
              <a:xfrm>
                <a:off x="-2943718" y="2466158"/>
                <a:ext cx="507095" cy="29738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224" extrusionOk="0">
                    <a:moveTo>
                      <a:pt x="3810" y="0"/>
                    </a:moveTo>
                    <a:lnTo>
                      <a:pt x="10" y="205"/>
                    </a:lnTo>
                    <a:cubicBezTo>
                      <a:pt x="1" y="205"/>
                      <a:pt x="1" y="205"/>
                      <a:pt x="1" y="214"/>
                    </a:cubicBezTo>
                    <a:cubicBezTo>
                      <a:pt x="1" y="223"/>
                      <a:pt x="10" y="223"/>
                      <a:pt x="10" y="223"/>
                    </a:cubicBezTo>
                    <a:lnTo>
                      <a:pt x="3810" y="27"/>
                    </a:lnTo>
                    <a:cubicBezTo>
                      <a:pt x="3819" y="27"/>
                      <a:pt x="3819" y="18"/>
                      <a:pt x="3819" y="9"/>
                    </a:cubicBezTo>
                    <a:cubicBezTo>
                      <a:pt x="3819" y="9"/>
                      <a:pt x="3819" y="0"/>
                      <a:pt x="3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45"/>
              <p:cNvSpPr/>
              <p:nvPr/>
            </p:nvSpPr>
            <p:spPr>
              <a:xfrm>
                <a:off x="-2736362" y="2057789"/>
                <a:ext cx="299744" cy="411947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3103" extrusionOk="0">
                    <a:moveTo>
                      <a:pt x="13" y="1"/>
                    </a:moveTo>
                    <a:cubicBezTo>
                      <a:pt x="11" y="1"/>
                      <a:pt x="9" y="3"/>
                      <a:pt x="9" y="7"/>
                    </a:cubicBezTo>
                    <a:cubicBezTo>
                      <a:pt x="0" y="7"/>
                      <a:pt x="0" y="16"/>
                      <a:pt x="0" y="16"/>
                    </a:cubicBezTo>
                    <a:lnTo>
                      <a:pt x="2239" y="3094"/>
                    </a:lnTo>
                    <a:cubicBezTo>
                      <a:pt x="2239" y="3103"/>
                      <a:pt x="2248" y="3103"/>
                      <a:pt x="2248" y="3103"/>
                    </a:cubicBezTo>
                    <a:lnTo>
                      <a:pt x="2257" y="3103"/>
                    </a:lnTo>
                    <a:cubicBezTo>
                      <a:pt x="2257" y="3094"/>
                      <a:pt x="2257" y="3085"/>
                      <a:pt x="2257" y="3085"/>
                    </a:cubicBezTo>
                    <a:lnTo>
                      <a:pt x="18" y="7"/>
                    </a:lnTo>
                    <a:cubicBezTo>
                      <a:pt x="18" y="3"/>
                      <a:pt x="16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45"/>
              <p:cNvSpPr/>
              <p:nvPr/>
            </p:nvSpPr>
            <p:spPr>
              <a:xfrm>
                <a:off x="-2439133" y="1994728"/>
                <a:ext cx="183723" cy="47500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3578" extrusionOk="0">
                    <a:moveTo>
                      <a:pt x="1374" y="1"/>
                    </a:moveTo>
                    <a:cubicBezTo>
                      <a:pt x="1374" y="1"/>
                      <a:pt x="1365" y="1"/>
                      <a:pt x="1365" y="10"/>
                    </a:cubicBezTo>
                    <a:lnTo>
                      <a:pt x="0" y="3560"/>
                    </a:lnTo>
                    <a:cubicBezTo>
                      <a:pt x="0" y="3569"/>
                      <a:pt x="0" y="3569"/>
                      <a:pt x="9" y="3578"/>
                    </a:cubicBezTo>
                    <a:cubicBezTo>
                      <a:pt x="9" y="3578"/>
                      <a:pt x="18" y="3569"/>
                      <a:pt x="18" y="3569"/>
                    </a:cubicBezTo>
                    <a:lnTo>
                      <a:pt x="1383" y="18"/>
                    </a:lnTo>
                    <a:cubicBezTo>
                      <a:pt x="1383" y="10"/>
                      <a:pt x="1383" y="10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45"/>
              <p:cNvSpPr/>
              <p:nvPr/>
            </p:nvSpPr>
            <p:spPr>
              <a:xfrm>
                <a:off x="-2439133" y="2361942"/>
                <a:ext cx="496343" cy="107799"/>
              </a:xfrm>
              <a:custGeom>
                <a:avLst/>
                <a:gdLst/>
                <a:ahLst/>
                <a:cxnLst/>
                <a:rect l="l" t="t" r="r" b="b"/>
                <a:pathLst>
                  <a:path w="3739" h="812" extrusionOk="0">
                    <a:moveTo>
                      <a:pt x="3729" y="0"/>
                    </a:moveTo>
                    <a:lnTo>
                      <a:pt x="9" y="785"/>
                    </a:lnTo>
                    <a:cubicBezTo>
                      <a:pt x="0" y="785"/>
                      <a:pt x="0" y="794"/>
                      <a:pt x="0" y="803"/>
                    </a:cubicBezTo>
                    <a:cubicBezTo>
                      <a:pt x="0" y="803"/>
                      <a:pt x="0" y="812"/>
                      <a:pt x="9" y="812"/>
                    </a:cubicBezTo>
                    <a:lnTo>
                      <a:pt x="3729" y="18"/>
                    </a:lnTo>
                    <a:cubicBezTo>
                      <a:pt x="3738" y="18"/>
                      <a:pt x="3738" y="9"/>
                      <a:pt x="3738" y="9"/>
                    </a:cubicBezTo>
                    <a:cubicBezTo>
                      <a:pt x="3738" y="0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45"/>
              <p:cNvSpPr/>
              <p:nvPr/>
            </p:nvSpPr>
            <p:spPr>
              <a:xfrm>
                <a:off x="-2439133" y="2466424"/>
                <a:ext cx="360144" cy="35990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711" extrusionOk="0">
                    <a:moveTo>
                      <a:pt x="9" y="0"/>
                    </a:moveTo>
                    <a:cubicBezTo>
                      <a:pt x="7" y="0"/>
                      <a:pt x="5" y="3"/>
                      <a:pt x="0" y="7"/>
                    </a:cubicBezTo>
                    <a:cubicBezTo>
                      <a:pt x="0" y="7"/>
                      <a:pt x="0" y="16"/>
                      <a:pt x="0" y="16"/>
                    </a:cubicBezTo>
                    <a:lnTo>
                      <a:pt x="2694" y="2710"/>
                    </a:lnTo>
                    <a:lnTo>
                      <a:pt x="2703" y="2710"/>
                    </a:lnTo>
                    <a:cubicBezTo>
                      <a:pt x="2712" y="2701"/>
                      <a:pt x="2712" y="2701"/>
                      <a:pt x="2703" y="2692"/>
                    </a:cubicBezTo>
                    <a:lnTo>
                      <a:pt x="18" y="7"/>
                    </a:lnTo>
                    <a:cubicBezTo>
                      <a:pt x="14" y="3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45"/>
              <p:cNvSpPr/>
              <p:nvPr/>
            </p:nvSpPr>
            <p:spPr>
              <a:xfrm>
                <a:off x="-2544537" y="2466158"/>
                <a:ext cx="107924" cy="497442"/>
              </a:xfrm>
              <a:custGeom>
                <a:avLst/>
                <a:gdLst/>
                <a:ahLst/>
                <a:cxnLst/>
                <a:rect l="l" t="t" r="r" b="b"/>
                <a:pathLst>
                  <a:path w="813" h="3747" extrusionOk="0">
                    <a:moveTo>
                      <a:pt x="803" y="0"/>
                    </a:moveTo>
                    <a:cubicBezTo>
                      <a:pt x="803" y="0"/>
                      <a:pt x="794" y="9"/>
                      <a:pt x="794" y="9"/>
                    </a:cubicBezTo>
                    <a:lnTo>
                      <a:pt x="0" y="3729"/>
                    </a:lnTo>
                    <a:cubicBezTo>
                      <a:pt x="0" y="3738"/>
                      <a:pt x="0" y="3747"/>
                      <a:pt x="9" y="3747"/>
                    </a:cubicBezTo>
                    <a:cubicBezTo>
                      <a:pt x="18" y="3747"/>
                      <a:pt x="18" y="3738"/>
                      <a:pt x="27" y="3738"/>
                    </a:cubicBezTo>
                    <a:lnTo>
                      <a:pt x="812" y="18"/>
                    </a:lnTo>
                    <a:cubicBezTo>
                      <a:pt x="812" y="9"/>
                      <a:pt x="812" y="0"/>
                      <a:pt x="8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5"/>
              <p:cNvSpPr/>
              <p:nvPr/>
            </p:nvSpPr>
            <p:spPr>
              <a:xfrm>
                <a:off x="-2910531" y="2466158"/>
                <a:ext cx="473909" cy="184798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1392" extrusionOk="0">
                    <a:moveTo>
                      <a:pt x="3560" y="0"/>
                    </a:moveTo>
                    <a:lnTo>
                      <a:pt x="1" y="1365"/>
                    </a:lnTo>
                    <a:cubicBezTo>
                      <a:pt x="1" y="1365"/>
                      <a:pt x="1" y="1374"/>
                      <a:pt x="1" y="1383"/>
                    </a:cubicBezTo>
                    <a:cubicBezTo>
                      <a:pt x="1" y="1383"/>
                      <a:pt x="1" y="1392"/>
                      <a:pt x="10" y="1392"/>
                    </a:cubicBezTo>
                    <a:lnTo>
                      <a:pt x="3560" y="27"/>
                    </a:lnTo>
                    <a:cubicBezTo>
                      <a:pt x="3569" y="18"/>
                      <a:pt x="3569" y="18"/>
                      <a:pt x="3569" y="9"/>
                    </a:cubicBezTo>
                    <a:cubicBezTo>
                      <a:pt x="3569" y="0"/>
                      <a:pt x="3560" y="0"/>
                      <a:pt x="3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5"/>
              <p:cNvSpPr/>
              <p:nvPr/>
            </p:nvSpPr>
            <p:spPr>
              <a:xfrm>
                <a:off x="-2847739" y="2169971"/>
                <a:ext cx="411119" cy="2997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2258" extrusionOk="0">
                    <a:moveTo>
                      <a:pt x="1" y="1"/>
                    </a:moveTo>
                    <a:cubicBezTo>
                      <a:pt x="1" y="10"/>
                      <a:pt x="1" y="19"/>
                      <a:pt x="1" y="19"/>
                    </a:cubicBezTo>
                    <a:cubicBezTo>
                      <a:pt x="1" y="19"/>
                      <a:pt x="3078" y="2258"/>
                      <a:pt x="3087" y="2258"/>
                    </a:cubicBezTo>
                    <a:cubicBezTo>
                      <a:pt x="3087" y="2258"/>
                      <a:pt x="3096" y="2258"/>
                      <a:pt x="3096" y="2249"/>
                    </a:cubicBezTo>
                    <a:cubicBezTo>
                      <a:pt x="3096" y="2249"/>
                      <a:pt x="3096" y="2240"/>
                      <a:pt x="3096" y="2240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5"/>
              <p:cNvSpPr/>
              <p:nvPr/>
            </p:nvSpPr>
            <p:spPr>
              <a:xfrm>
                <a:off x="-2439133" y="1962733"/>
                <a:ext cx="29735" cy="507001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819" extrusionOk="0">
                    <a:moveTo>
                      <a:pt x="205" y="1"/>
                    </a:moveTo>
                    <a:cubicBezTo>
                      <a:pt x="205" y="1"/>
                      <a:pt x="197" y="1"/>
                      <a:pt x="197" y="10"/>
                    </a:cubicBezTo>
                    <a:lnTo>
                      <a:pt x="0" y="3801"/>
                    </a:lnTo>
                    <a:cubicBezTo>
                      <a:pt x="0" y="3810"/>
                      <a:pt x="0" y="3819"/>
                      <a:pt x="9" y="3819"/>
                    </a:cubicBezTo>
                    <a:cubicBezTo>
                      <a:pt x="18" y="3819"/>
                      <a:pt x="18" y="3810"/>
                      <a:pt x="18" y="3810"/>
                    </a:cubicBezTo>
                    <a:lnTo>
                      <a:pt x="214" y="10"/>
                    </a:lnTo>
                    <a:cubicBezTo>
                      <a:pt x="223" y="1"/>
                      <a:pt x="214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5"/>
              <p:cNvSpPr/>
              <p:nvPr/>
            </p:nvSpPr>
            <p:spPr>
              <a:xfrm>
                <a:off x="-2439133" y="2213914"/>
                <a:ext cx="440589" cy="255824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1927" extrusionOk="0">
                    <a:moveTo>
                      <a:pt x="3301" y="0"/>
                    </a:moveTo>
                    <a:lnTo>
                      <a:pt x="0" y="1900"/>
                    </a:lnTo>
                    <a:cubicBezTo>
                      <a:pt x="0" y="1909"/>
                      <a:pt x="0" y="1918"/>
                      <a:pt x="0" y="1918"/>
                    </a:cubicBezTo>
                    <a:cubicBezTo>
                      <a:pt x="0" y="1927"/>
                      <a:pt x="9" y="1927"/>
                      <a:pt x="9" y="1927"/>
                    </a:cubicBezTo>
                    <a:lnTo>
                      <a:pt x="18" y="1927"/>
                    </a:lnTo>
                    <a:lnTo>
                      <a:pt x="3310" y="18"/>
                    </a:lnTo>
                    <a:cubicBezTo>
                      <a:pt x="3310" y="18"/>
                      <a:pt x="3319" y="9"/>
                      <a:pt x="3310" y="9"/>
                    </a:cubicBezTo>
                    <a:cubicBezTo>
                      <a:pt x="3310" y="0"/>
                      <a:pt x="3301" y="0"/>
                      <a:pt x="3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5"/>
              <p:cNvSpPr/>
              <p:nvPr/>
            </p:nvSpPr>
            <p:spPr>
              <a:xfrm>
                <a:off x="-2439133" y="2466158"/>
                <a:ext cx="452536" cy="232193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749" extrusionOk="0">
                    <a:moveTo>
                      <a:pt x="18" y="0"/>
                    </a:moveTo>
                    <a:cubicBezTo>
                      <a:pt x="9" y="0"/>
                      <a:pt x="0" y="0"/>
                      <a:pt x="0" y="9"/>
                    </a:cubicBezTo>
                    <a:cubicBezTo>
                      <a:pt x="0" y="18"/>
                      <a:pt x="0" y="18"/>
                      <a:pt x="0" y="27"/>
                    </a:cubicBezTo>
                    <a:cubicBezTo>
                      <a:pt x="0" y="27"/>
                      <a:pt x="3390" y="1749"/>
                      <a:pt x="3399" y="1749"/>
                    </a:cubicBezTo>
                    <a:lnTo>
                      <a:pt x="3408" y="1749"/>
                    </a:lnTo>
                    <a:cubicBezTo>
                      <a:pt x="3408" y="1740"/>
                      <a:pt x="3408" y="1731"/>
                      <a:pt x="3399" y="1731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5"/>
              <p:cNvSpPr/>
              <p:nvPr/>
            </p:nvSpPr>
            <p:spPr>
              <a:xfrm>
                <a:off x="-2439133" y="2466158"/>
                <a:ext cx="55754" cy="505806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810" extrusionOk="0">
                    <a:moveTo>
                      <a:pt x="9" y="0"/>
                    </a:moveTo>
                    <a:cubicBezTo>
                      <a:pt x="0" y="0"/>
                      <a:pt x="0" y="9"/>
                      <a:pt x="0" y="18"/>
                    </a:cubicBezTo>
                    <a:lnTo>
                      <a:pt x="393" y="3801"/>
                    </a:lnTo>
                    <a:cubicBezTo>
                      <a:pt x="393" y="3801"/>
                      <a:pt x="402" y="3809"/>
                      <a:pt x="411" y="3809"/>
                    </a:cubicBezTo>
                    <a:cubicBezTo>
                      <a:pt x="411" y="3809"/>
                      <a:pt x="420" y="3801"/>
                      <a:pt x="420" y="3792"/>
                    </a:cubicBezTo>
                    <a:lnTo>
                      <a:pt x="18" y="9"/>
                    </a:lnTo>
                    <a:cubicBezTo>
                      <a:pt x="18" y="9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5"/>
              <p:cNvSpPr/>
              <p:nvPr/>
            </p:nvSpPr>
            <p:spPr>
              <a:xfrm>
                <a:off x="-2832340" y="2466424"/>
                <a:ext cx="395720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416" extrusionOk="0">
                    <a:moveTo>
                      <a:pt x="2971" y="0"/>
                    </a:moveTo>
                    <a:cubicBezTo>
                      <a:pt x="2969" y="0"/>
                      <a:pt x="2967" y="3"/>
                      <a:pt x="2962" y="7"/>
                    </a:cubicBezTo>
                    <a:lnTo>
                      <a:pt x="9" y="2398"/>
                    </a:lnTo>
                    <a:cubicBezTo>
                      <a:pt x="0" y="2398"/>
                      <a:pt x="0" y="2407"/>
                      <a:pt x="9" y="2416"/>
                    </a:cubicBezTo>
                    <a:lnTo>
                      <a:pt x="18" y="2416"/>
                    </a:lnTo>
                    <a:lnTo>
                      <a:pt x="2980" y="25"/>
                    </a:lnTo>
                    <a:cubicBezTo>
                      <a:pt x="2980" y="16"/>
                      <a:pt x="2980" y="7"/>
                      <a:pt x="2980" y="7"/>
                    </a:cubicBezTo>
                    <a:cubicBezTo>
                      <a:pt x="2976" y="3"/>
                      <a:pt x="2973" y="0"/>
                      <a:pt x="29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5"/>
              <p:cNvSpPr/>
              <p:nvPr/>
            </p:nvSpPr>
            <p:spPr>
              <a:xfrm>
                <a:off x="-2919956" y="2310431"/>
                <a:ext cx="483334" cy="159309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1200" extrusionOk="0">
                    <a:moveTo>
                      <a:pt x="12" y="1"/>
                    </a:moveTo>
                    <a:cubicBezTo>
                      <a:pt x="8" y="1"/>
                      <a:pt x="6" y="5"/>
                      <a:pt x="0" y="5"/>
                    </a:cubicBezTo>
                    <a:cubicBezTo>
                      <a:pt x="0" y="13"/>
                      <a:pt x="0" y="22"/>
                      <a:pt x="9" y="22"/>
                    </a:cubicBezTo>
                    <a:cubicBezTo>
                      <a:pt x="9" y="22"/>
                      <a:pt x="3631" y="1200"/>
                      <a:pt x="3631" y="1200"/>
                    </a:cubicBezTo>
                    <a:cubicBezTo>
                      <a:pt x="3631" y="1200"/>
                      <a:pt x="3640" y="1191"/>
                      <a:pt x="3640" y="1191"/>
                    </a:cubicBezTo>
                    <a:cubicBezTo>
                      <a:pt x="3640" y="1182"/>
                      <a:pt x="3640" y="1182"/>
                      <a:pt x="3631" y="1173"/>
                    </a:cubicBezTo>
                    <a:lnTo>
                      <a:pt x="18" y="5"/>
                    </a:lnTo>
                    <a:cubicBezTo>
                      <a:pt x="15" y="2"/>
                      <a:pt x="13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5"/>
              <p:cNvSpPr/>
              <p:nvPr/>
            </p:nvSpPr>
            <p:spPr>
              <a:xfrm>
                <a:off x="-2570556" y="1978797"/>
                <a:ext cx="133942" cy="49093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3698" extrusionOk="0">
                    <a:moveTo>
                      <a:pt x="18" y="1"/>
                    </a:moveTo>
                    <a:cubicBezTo>
                      <a:pt x="15" y="1"/>
                      <a:pt x="12" y="2"/>
                      <a:pt x="9" y="5"/>
                    </a:cubicBezTo>
                    <a:cubicBezTo>
                      <a:pt x="9" y="5"/>
                      <a:pt x="0" y="5"/>
                      <a:pt x="0" y="14"/>
                    </a:cubicBezTo>
                    <a:lnTo>
                      <a:pt x="990" y="3689"/>
                    </a:lnTo>
                    <a:cubicBezTo>
                      <a:pt x="990" y="3689"/>
                      <a:pt x="990" y="3698"/>
                      <a:pt x="999" y="3698"/>
                    </a:cubicBezTo>
                    <a:cubicBezTo>
                      <a:pt x="1008" y="3698"/>
                      <a:pt x="1008" y="3689"/>
                      <a:pt x="1008" y="3680"/>
                    </a:cubicBezTo>
                    <a:lnTo>
                      <a:pt x="27" y="5"/>
                    </a:lnTo>
                    <a:cubicBezTo>
                      <a:pt x="27" y="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45"/>
              <p:cNvSpPr/>
              <p:nvPr/>
            </p:nvSpPr>
            <p:spPr>
              <a:xfrm>
                <a:off x="-3017129" y="1888121"/>
                <a:ext cx="1158355" cy="1159637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8735" extrusionOk="0">
                    <a:moveTo>
                      <a:pt x="4363" y="714"/>
                    </a:moveTo>
                    <a:cubicBezTo>
                      <a:pt x="4426" y="714"/>
                      <a:pt x="4488" y="723"/>
                      <a:pt x="4551" y="723"/>
                    </a:cubicBezTo>
                    <a:cubicBezTo>
                      <a:pt x="4613" y="723"/>
                      <a:pt x="4675" y="732"/>
                      <a:pt x="4729" y="732"/>
                    </a:cubicBezTo>
                    <a:cubicBezTo>
                      <a:pt x="4845" y="750"/>
                      <a:pt x="4961" y="768"/>
                      <a:pt x="5077" y="786"/>
                    </a:cubicBezTo>
                    <a:cubicBezTo>
                      <a:pt x="5282" y="830"/>
                      <a:pt x="5478" y="884"/>
                      <a:pt x="5675" y="964"/>
                    </a:cubicBezTo>
                    <a:cubicBezTo>
                      <a:pt x="6031" y="1098"/>
                      <a:pt x="6362" y="1294"/>
                      <a:pt x="6656" y="1535"/>
                    </a:cubicBezTo>
                    <a:cubicBezTo>
                      <a:pt x="6959" y="1776"/>
                      <a:pt x="7218" y="2061"/>
                      <a:pt x="7423" y="2383"/>
                    </a:cubicBezTo>
                    <a:cubicBezTo>
                      <a:pt x="7459" y="2436"/>
                      <a:pt x="7494" y="2490"/>
                      <a:pt x="7521" y="2543"/>
                    </a:cubicBezTo>
                    <a:cubicBezTo>
                      <a:pt x="7691" y="2820"/>
                      <a:pt x="7816" y="3123"/>
                      <a:pt x="7896" y="3444"/>
                    </a:cubicBezTo>
                    <a:cubicBezTo>
                      <a:pt x="7914" y="3498"/>
                      <a:pt x="7923" y="3551"/>
                      <a:pt x="7941" y="3605"/>
                    </a:cubicBezTo>
                    <a:cubicBezTo>
                      <a:pt x="7985" y="3855"/>
                      <a:pt x="8012" y="4104"/>
                      <a:pt x="8012" y="4363"/>
                    </a:cubicBezTo>
                    <a:cubicBezTo>
                      <a:pt x="8012" y="4497"/>
                      <a:pt x="8003" y="4622"/>
                      <a:pt x="7994" y="4747"/>
                    </a:cubicBezTo>
                    <a:cubicBezTo>
                      <a:pt x="7958" y="5095"/>
                      <a:pt x="7878" y="5425"/>
                      <a:pt x="7744" y="5728"/>
                    </a:cubicBezTo>
                    <a:cubicBezTo>
                      <a:pt x="7735" y="5773"/>
                      <a:pt x="7718" y="5817"/>
                      <a:pt x="7700" y="5853"/>
                    </a:cubicBezTo>
                    <a:cubicBezTo>
                      <a:pt x="7673" y="5906"/>
                      <a:pt x="7646" y="5969"/>
                      <a:pt x="7619" y="6022"/>
                    </a:cubicBezTo>
                    <a:cubicBezTo>
                      <a:pt x="7441" y="6370"/>
                      <a:pt x="7209" y="6683"/>
                      <a:pt x="6941" y="6950"/>
                    </a:cubicBezTo>
                    <a:cubicBezTo>
                      <a:pt x="6674" y="7218"/>
                      <a:pt x="6362" y="7450"/>
                      <a:pt x="6023" y="7619"/>
                    </a:cubicBezTo>
                    <a:cubicBezTo>
                      <a:pt x="5684" y="7798"/>
                      <a:pt x="5318" y="7914"/>
                      <a:pt x="4934" y="7976"/>
                    </a:cubicBezTo>
                    <a:cubicBezTo>
                      <a:pt x="4872" y="7985"/>
                      <a:pt x="4809" y="7994"/>
                      <a:pt x="4747" y="8003"/>
                    </a:cubicBezTo>
                    <a:cubicBezTo>
                      <a:pt x="4622" y="8012"/>
                      <a:pt x="4488" y="8021"/>
                      <a:pt x="4363" y="8021"/>
                    </a:cubicBezTo>
                    <a:cubicBezTo>
                      <a:pt x="4104" y="8021"/>
                      <a:pt x="3846" y="7994"/>
                      <a:pt x="3605" y="7940"/>
                    </a:cubicBezTo>
                    <a:cubicBezTo>
                      <a:pt x="3221" y="7860"/>
                      <a:pt x="2864" y="7717"/>
                      <a:pt x="2534" y="7530"/>
                    </a:cubicBezTo>
                    <a:cubicBezTo>
                      <a:pt x="2204" y="7334"/>
                      <a:pt x="1910" y="7093"/>
                      <a:pt x="1651" y="6807"/>
                    </a:cubicBezTo>
                    <a:cubicBezTo>
                      <a:pt x="1607" y="6763"/>
                      <a:pt x="1562" y="6718"/>
                      <a:pt x="1526" y="6665"/>
                    </a:cubicBezTo>
                    <a:cubicBezTo>
                      <a:pt x="1285" y="6370"/>
                      <a:pt x="1089" y="6040"/>
                      <a:pt x="955" y="5683"/>
                    </a:cubicBezTo>
                    <a:cubicBezTo>
                      <a:pt x="822" y="5327"/>
                      <a:pt x="741" y="4952"/>
                      <a:pt x="714" y="4559"/>
                    </a:cubicBezTo>
                    <a:cubicBezTo>
                      <a:pt x="714" y="4497"/>
                      <a:pt x="714" y="4434"/>
                      <a:pt x="714" y="4363"/>
                    </a:cubicBezTo>
                    <a:cubicBezTo>
                      <a:pt x="714" y="4042"/>
                      <a:pt x="750" y="3721"/>
                      <a:pt x="839" y="3426"/>
                    </a:cubicBezTo>
                    <a:cubicBezTo>
                      <a:pt x="848" y="3364"/>
                      <a:pt x="866" y="3302"/>
                      <a:pt x="893" y="3239"/>
                    </a:cubicBezTo>
                    <a:cubicBezTo>
                      <a:pt x="1009" y="2873"/>
                      <a:pt x="1187" y="2534"/>
                      <a:pt x="1410" y="2222"/>
                    </a:cubicBezTo>
                    <a:cubicBezTo>
                      <a:pt x="1633" y="1919"/>
                      <a:pt x="1910" y="1642"/>
                      <a:pt x="2222" y="1419"/>
                    </a:cubicBezTo>
                    <a:cubicBezTo>
                      <a:pt x="2517" y="1205"/>
                      <a:pt x="2838" y="1036"/>
                      <a:pt x="3186" y="911"/>
                    </a:cubicBezTo>
                    <a:cubicBezTo>
                      <a:pt x="3203" y="902"/>
                      <a:pt x="3221" y="902"/>
                      <a:pt x="3239" y="893"/>
                    </a:cubicBezTo>
                    <a:cubicBezTo>
                      <a:pt x="3293" y="875"/>
                      <a:pt x="3355" y="857"/>
                      <a:pt x="3418" y="848"/>
                    </a:cubicBezTo>
                    <a:cubicBezTo>
                      <a:pt x="3453" y="830"/>
                      <a:pt x="3498" y="821"/>
                      <a:pt x="3534" y="813"/>
                    </a:cubicBezTo>
                    <a:cubicBezTo>
                      <a:pt x="3801" y="750"/>
                      <a:pt x="4078" y="714"/>
                      <a:pt x="4363" y="714"/>
                    </a:cubicBezTo>
                    <a:close/>
                    <a:moveTo>
                      <a:pt x="4363" y="1"/>
                    </a:moveTo>
                    <a:cubicBezTo>
                      <a:pt x="3997" y="1"/>
                      <a:pt x="3650" y="45"/>
                      <a:pt x="3311" y="135"/>
                    </a:cubicBezTo>
                    <a:cubicBezTo>
                      <a:pt x="3195" y="161"/>
                      <a:pt x="3087" y="197"/>
                      <a:pt x="2972" y="233"/>
                    </a:cubicBezTo>
                    <a:cubicBezTo>
                      <a:pt x="1250" y="813"/>
                      <a:pt x="1" y="2445"/>
                      <a:pt x="1" y="4363"/>
                    </a:cubicBezTo>
                    <a:cubicBezTo>
                      <a:pt x="1" y="6772"/>
                      <a:pt x="1955" y="8734"/>
                      <a:pt x="4363" y="8734"/>
                    </a:cubicBezTo>
                    <a:cubicBezTo>
                      <a:pt x="6254" y="8734"/>
                      <a:pt x="7869" y="7521"/>
                      <a:pt x="8476" y="5835"/>
                    </a:cubicBezTo>
                    <a:cubicBezTo>
                      <a:pt x="8636" y="5380"/>
                      <a:pt x="8726" y="4881"/>
                      <a:pt x="8726" y="4363"/>
                    </a:cubicBezTo>
                    <a:cubicBezTo>
                      <a:pt x="8726" y="4015"/>
                      <a:pt x="8681" y="3667"/>
                      <a:pt x="8610" y="3346"/>
                    </a:cubicBezTo>
                    <a:cubicBezTo>
                      <a:pt x="8208" y="1696"/>
                      <a:pt x="6870" y="402"/>
                      <a:pt x="5184" y="81"/>
                    </a:cubicBezTo>
                    <a:cubicBezTo>
                      <a:pt x="5068" y="63"/>
                      <a:pt x="4952" y="45"/>
                      <a:pt x="4836" y="28"/>
                    </a:cubicBezTo>
                    <a:cubicBezTo>
                      <a:pt x="4675" y="10"/>
                      <a:pt x="4524" y="1"/>
                      <a:pt x="4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45"/>
              <p:cNvSpPr/>
              <p:nvPr/>
            </p:nvSpPr>
            <p:spPr>
              <a:xfrm>
                <a:off x="-2475905" y="2429384"/>
                <a:ext cx="75932" cy="77132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1" extrusionOk="0">
                    <a:moveTo>
                      <a:pt x="286" y="1"/>
                    </a:moveTo>
                    <a:cubicBezTo>
                      <a:pt x="126" y="1"/>
                      <a:pt x="1" y="134"/>
                      <a:pt x="1" y="295"/>
                    </a:cubicBezTo>
                    <a:cubicBezTo>
                      <a:pt x="1" y="447"/>
                      <a:pt x="126" y="580"/>
                      <a:pt x="286" y="580"/>
                    </a:cubicBezTo>
                    <a:cubicBezTo>
                      <a:pt x="447" y="580"/>
                      <a:pt x="572" y="447"/>
                      <a:pt x="572" y="295"/>
                    </a:cubicBezTo>
                    <a:cubicBezTo>
                      <a:pt x="572" y="134"/>
                      <a:pt x="447" y="1"/>
                      <a:pt x="286" y="1"/>
                    </a:cubicBezTo>
                    <a:close/>
                  </a:path>
                </a:pathLst>
              </a:custGeom>
              <a:solidFill>
                <a:srgbClr val="DAC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5"/>
              <p:cNvSpPr/>
              <p:nvPr/>
            </p:nvSpPr>
            <p:spPr>
              <a:xfrm>
                <a:off x="-1180258" y="1320838"/>
                <a:ext cx="554354" cy="1119278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8431" extrusionOk="0">
                    <a:moveTo>
                      <a:pt x="330" y="1"/>
                    </a:moveTo>
                    <a:lnTo>
                      <a:pt x="0" y="152"/>
                    </a:lnTo>
                    <a:lnTo>
                      <a:pt x="206" y="580"/>
                    </a:lnTo>
                    <a:lnTo>
                      <a:pt x="1428" y="3203"/>
                    </a:lnTo>
                    <a:lnTo>
                      <a:pt x="1624" y="3631"/>
                    </a:lnTo>
                    <a:lnTo>
                      <a:pt x="2017" y="4479"/>
                    </a:lnTo>
                    <a:lnTo>
                      <a:pt x="2320" y="5121"/>
                    </a:lnTo>
                    <a:lnTo>
                      <a:pt x="3471" y="7592"/>
                    </a:lnTo>
                    <a:lnTo>
                      <a:pt x="3720" y="8137"/>
                    </a:lnTo>
                    <a:lnTo>
                      <a:pt x="3756" y="8226"/>
                    </a:lnTo>
                    <a:lnTo>
                      <a:pt x="3783" y="8279"/>
                    </a:lnTo>
                    <a:lnTo>
                      <a:pt x="3792" y="8288"/>
                    </a:lnTo>
                    <a:cubicBezTo>
                      <a:pt x="3792" y="8288"/>
                      <a:pt x="3827" y="8360"/>
                      <a:pt x="3827" y="8360"/>
                    </a:cubicBezTo>
                    <a:lnTo>
                      <a:pt x="3854" y="8413"/>
                    </a:lnTo>
                    <a:lnTo>
                      <a:pt x="3854" y="8431"/>
                    </a:lnTo>
                    <a:lnTo>
                      <a:pt x="4006" y="8351"/>
                    </a:lnTo>
                    <a:cubicBezTo>
                      <a:pt x="4024" y="8351"/>
                      <a:pt x="4175" y="8279"/>
                      <a:pt x="4175" y="8279"/>
                    </a:cubicBezTo>
                    <a:lnTo>
                      <a:pt x="4175" y="8261"/>
                    </a:lnTo>
                    <a:lnTo>
                      <a:pt x="4166" y="8253"/>
                    </a:lnTo>
                    <a:lnTo>
                      <a:pt x="4140" y="8199"/>
                    </a:lnTo>
                    <a:lnTo>
                      <a:pt x="4104" y="8119"/>
                    </a:lnTo>
                    <a:lnTo>
                      <a:pt x="4095" y="8110"/>
                    </a:lnTo>
                    <a:lnTo>
                      <a:pt x="4077" y="8074"/>
                    </a:lnTo>
                    <a:lnTo>
                      <a:pt x="4042" y="7976"/>
                    </a:lnTo>
                    <a:lnTo>
                      <a:pt x="4015" y="7931"/>
                    </a:lnTo>
                    <a:lnTo>
                      <a:pt x="3756" y="7360"/>
                    </a:lnTo>
                    <a:lnTo>
                      <a:pt x="3560" y="6959"/>
                    </a:lnTo>
                    <a:lnTo>
                      <a:pt x="2641" y="4970"/>
                    </a:lnTo>
                    <a:lnTo>
                      <a:pt x="2338" y="4327"/>
                    </a:lnTo>
                    <a:lnTo>
                      <a:pt x="393" y="143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5"/>
              <p:cNvSpPr/>
              <p:nvPr/>
            </p:nvSpPr>
            <p:spPr>
              <a:xfrm>
                <a:off x="-1800867" y="1736510"/>
                <a:ext cx="857549" cy="734414"/>
              </a:xfrm>
              <a:custGeom>
                <a:avLst/>
                <a:gdLst/>
                <a:ahLst/>
                <a:cxnLst/>
                <a:rect l="l" t="t" r="r" b="b"/>
                <a:pathLst>
                  <a:path w="6460" h="5532" extrusionOk="0">
                    <a:moveTo>
                      <a:pt x="6129" y="1"/>
                    </a:moveTo>
                    <a:cubicBezTo>
                      <a:pt x="5666" y="1107"/>
                      <a:pt x="4747" y="2677"/>
                      <a:pt x="3007" y="3873"/>
                    </a:cubicBezTo>
                    <a:cubicBezTo>
                      <a:pt x="2106" y="4497"/>
                      <a:pt x="1089" y="4943"/>
                      <a:pt x="1" y="5184"/>
                    </a:cubicBezTo>
                    <a:lnTo>
                      <a:pt x="81" y="5532"/>
                    </a:lnTo>
                    <a:cubicBezTo>
                      <a:pt x="1214" y="5282"/>
                      <a:pt x="2267" y="4818"/>
                      <a:pt x="3212" y="4167"/>
                    </a:cubicBezTo>
                    <a:cubicBezTo>
                      <a:pt x="5023" y="2927"/>
                      <a:pt x="5978" y="1285"/>
                      <a:pt x="6460" y="135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5"/>
              <p:cNvSpPr/>
              <p:nvPr/>
            </p:nvSpPr>
            <p:spPr>
              <a:xfrm>
                <a:off x="-2008091" y="1660704"/>
                <a:ext cx="247707" cy="812609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6121" extrusionOk="0">
                    <a:moveTo>
                      <a:pt x="340" y="1"/>
                    </a:moveTo>
                    <a:lnTo>
                      <a:pt x="1" y="90"/>
                    </a:lnTo>
                    <a:lnTo>
                      <a:pt x="1517" y="6121"/>
                    </a:lnTo>
                    <a:lnTo>
                      <a:pt x="1865" y="604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5"/>
              <p:cNvSpPr/>
              <p:nvPr/>
            </p:nvSpPr>
            <p:spPr>
              <a:xfrm>
                <a:off x="-2471126" y="2312157"/>
                <a:ext cx="1093176" cy="388581"/>
              </a:xfrm>
              <a:custGeom>
                <a:avLst/>
                <a:gdLst/>
                <a:ahLst/>
                <a:cxnLst/>
                <a:rect l="l" t="t" r="r" b="b"/>
                <a:pathLst>
                  <a:path w="8235" h="2927" extrusionOk="0">
                    <a:moveTo>
                      <a:pt x="6566" y="0"/>
                    </a:moveTo>
                    <a:cubicBezTo>
                      <a:pt x="5960" y="9"/>
                      <a:pt x="5112" y="54"/>
                      <a:pt x="4113" y="197"/>
                    </a:cubicBezTo>
                    <a:cubicBezTo>
                      <a:pt x="2953" y="366"/>
                      <a:pt x="9" y="910"/>
                      <a:pt x="0" y="1463"/>
                    </a:cubicBezTo>
                    <a:cubicBezTo>
                      <a:pt x="0" y="1820"/>
                      <a:pt x="1223" y="2311"/>
                      <a:pt x="6664" y="2927"/>
                    </a:cubicBezTo>
                    <a:cubicBezTo>
                      <a:pt x="7548" y="2873"/>
                      <a:pt x="8235" y="2222"/>
                      <a:pt x="8235" y="1463"/>
                    </a:cubicBezTo>
                    <a:cubicBezTo>
                      <a:pt x="8235" y="678"/>
                      <a:pt x="7485" y="9"/>
                      <a:pt x="6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5"/>
              <p:cNvSpPr/>
              <p:nvPr/>
            </p:nvSpPr>
            <p:spPr>
              <a:xfrm>
                <a:off x="-1820913" y="2312157"/>
                <a:ext cx="442978" cy="388581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2927" extrusionOk="0">
                    <a:moveTo>
                      <a:pt x="1668" y="0"/>
                    </a:moveTo>
                    <a:cubicBezTo>
                      <a:pt x="741" y="0"/>
                      <a:pt x="0" y="652"/>
                      <a:pt x="0" y="1463"/>
                    </a:cubicBezTo>
                    <a:cubicBezTo>
                      <a:pt x="0" y="2275"/>
                      <a:pt x="741" y="2927"/>
                      <a:pt x="1668" y="2927"/>
                    </a:cubicBezTo>
                    <a:cubicBezTo>
                      <a:pt x="2587" y="2927"/>
                      <a:pt x="3337" y="2275"/>
                      <a:pt x="3337" y="1463"/>
                    </a:cubicBezTo>
                    <a:cubicBezTo>
                      <a:pt x="3337" y="652"/>
                      <a:pt x="2587" y="0"/>
                      <a:pt x="16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5"/>
              <p:cNvSpPr/>
              <p:nvPr/>
            </p:nvSpPr>
            <p:spPr>
              <a:xfrm>
                <a:off x="-1741660" y="2366588"/>
                <a:ext cx="279699" cy="279720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2107" extrusionOk="0">
                    <a:moveTo>
                      <a:pt x="1053" y="1"/>
                    </a:moveTo>
                    <a:cubicBezTo>
                      <a:pt x="474" y="1"/>
                      <a:pt x="1" y="474"/>
                      <a:pt x="1" y="1053"/>
                    </a:cubicBezTo>
                    <a:cubicBezTo>
                      <a:pt x="1" y="1633"/>
                      <a:pt x="474" y="2106"/>
                      <a:pt x="1053" y="2106"/>
                    </a:cubicBezTo>
                    <a:cubicBezTo>
                      <a:pt x="1633" y="2106"/>
                      <a:pt x="2106" y="1633"/>
                      <a:pt x="2106" y="1053"/>
                    </a:cubicBezTo>
                    <a:cubicBezTo>
                      <a:pt x="2106" y="474"/>
                      <a:pt x="1633" y="1"/>
                      <a:pt x="10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5"/>
              <p:cNvSpPr/>
              <p:nvPr/>
            </p:nvSpPr>
            <p:spPr>
              <a:xfrm>
                <a:off x="-677000" y="2394999"/>
                <a:ext cx="6053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24" y="1"/>
                    </a:moveTo>
                    <a:cubicBezTo>
                      <a:pt x="99" y="1"/>
                      <a:pt x="1" y="108"/>
                      <a:pt x="1" y="233"/>
                    </a:cubicBezTo>
                    <a:cubicBezTo>
                      <a:pt x="1" y="358"/>
                      <a:pt x="99" y="456"/>
                      <a:pt x="224" y="456"/>
                    </a:cubicBezTo>
                    <a:cubicBezTo>
                      <a:pt x="349" y="456"/>
                      <a:pt x="456" y="358"/>
                      <a:pt x="456" y="233"/>
                    </a:cubicBezTo>
                    <a:cubicBezTo>
                      <a:pt x="456" y="108"/>
                      <a:pt x="349" y="1"/>
                      <a:pt x="2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5"/>
              <p:cNvSpPr/>
              <p:nvPr/>
            </p:nvSpPr>
            <p:spPr>
              <a:xfrm>
                <a:off x="-2224873" y="1564718"/>
                <a:ext cx="39811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028" extrusionOk="0">
                    <a:moveTo>
                      <a:pt x="1160" y="0"/>
                    </a:moveTo>
                    <a:cubicBezTo>
                      <a:pt x="632" y="0"/>
                      <a:pt x="77" y="59"/>
                      <a:pt x="46" y="251"/>
                    </a:cubicBezTo>
                    <a:cubicBezTo>
                      <a:pt x="0" y="507"/>
                      <a:pt x="894" y="1003"/>
                      <a:pt x="1528" y="1003"/>
                    </a:cubicBezTo>
                    <a:cubicBezTo>
                      <a:pt x="1646" y="1003"/>
                      <a:pt x="1755" y="986"/>
                      <a:pt x="1848" y="947"/>
                    </a:cubicBezTo>
                    <a:cubicBezTo>
                      <a:pt x="1918" y="924"/>
                      <a:pt x="2042" y="853"/>
                      <a:pt x="2203" y="853"/>
                    </a:cubicBezTo>
                    <a:cubicBezTo>
                      <a:pt x="2226" y="853"/>
                      <a:pt x="2251" y="854"/>
                      <a:pt x="2276" y="858"/>
                    </a:cubicBezTo>
                    <a:cubicBezTo>
                      <a:pt x="2527" y="873"/>
                      <a:pt x="2647" y="1028"/>
                      <a:pt x="2758" y="1028"/>
                    </a:cubicBezTo>
                    <a:cubicBezTo>
                      <a:pt x="2773" y="1028"/>
                      <a:pt x="2787" y="1025"/>
                      <a:pt x="2802" y="1018"/>
                    </a:cubicBezTo>
                    <a:cubicBezTo>
                      <a:pt x="2936" y="965"/>
                      <a:pt x="2998" y="661"/>
                      <a:pt x="2900" y="456"/>
                    </a:cubicBezTo>
                    <a:cubicBezTo>
                      <a:pt x="2749" y="126"/>
                      <a:pt x="2240" y="73"/>
                      <a:pt x="1794" y="28"/>
                    </a:cubicBezTo>
                    <a:cubicBezTo>
                      <a:pt x="1620" y="12"/>
                      <a:pt x="1393" y="0"/>
                      <a:pt x="11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5"/>
              <p:cNvSpPr/>
              <p:nvPr/>
            </p:nvSpPr>
            <p:spPr>
              <a:xfrm>
                <a:off x="-2466347" y="2450758"/>
                <a:ext cx="60533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2" y="0"/>
                    </a:moveTo>
                    <a:cubicBezTo>
                      <a:pt x="107" y="0"/>
                      <a:pt x="0" y="107"/>
                      <a:pt x="0" y="232"/>
                    </a:cubicBezTo>
                    <a:cubicBezTo>
                      <a:pt x="0" y="357"/>
                      <a:pt x="107" y="455"/>
                      <a:pt x="232" y="455"/>
                    </a:cubicBezTo>
                    <a:cubicBezTo>
                      <a:pt x="357" y="455"/>
                      <a:pt x="455" y="357"/>
                      <a:pt x="455" y="232"/>
                    </a:cubicBezTo>
                    <a:cubicBezTo>
                      <a:pt x="455" y="107"/>
                      <a:pt x="357" y="0"/>
                      <a:pt x="2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5"/>
              <p:cNvSpPr/>
              <p:nvPr/>
            </p:nvSpPr>
            <p:spPr>
              <a:xfrm>
                <a:off x="-1922865" y="1377659"/>
                <a:ext cx="425323" cy="61360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4622" extrusionOk="0">
                    <a:moveTo>
                      <a:pt x="1170" y="1"/>
                    </a:moveTo>
                    <a:cubicBezTo>
                      <a:pt x="777" y="643"/>
                      <a:pt x="393" y="1285"/>
                      <a:pt x="1" y="1937"/>
                    </a:cubicBezTo>
                    <a:cubicBezTo>
                      <a:pt x="161" y="2374"/>
                      <a:pt x="358" y="2686"/>
                      <a:pt x="509" y="2891"/>
                    </a:cubicBezTo>
                    <a:cubicBezTo>
                      <a:pt x="679" y="3123"/>
                      <a:pt x="831" y="3293"/>
                      <a:pt x="1839" y="4247"/>
                    </a:cubicBezTo>
                    <a:cubicBezTo>
                      <a:pt x="1999" y="4399"/>
                      <a:pt x="2133" y="4524"/>
                      <a:pt x="2222" y="4622"/>
                    </a:cubicBezTo>
                    <a:cubicBezTo>
                      <a:pt x="2552" y="4408"/>
                      <a:pt x="2882" y="4203"/>
                      <a:pt x="3204" y="3988"/>
                    </a:cubicBezTo>
                    <a:cubicBezTo>
                      <a:pt x="3079" y="3525"/>
                      <a:pt x="2909" y="3007"/>
                      <a:pt x="2668" y="2454"/>
                    </a:cubicBezTo>
                    <a:cubicBezTo>
                      <a:pt x="2213" y="1419"/>
                      <a:pt x="1660" y="598"/>
                      <a:pt x="1170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45"/>
              <p:cNvSpPr/>
              <p:nvPr/>
            </p:nvSpPr>
            <p:spPr>
              <a:xfrm>
                <a:off x="-2096901" y="1247422"/>
                <a:ext cx="536565" cy="529437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3988" extrusionOk="0">
                    <a:moveTo>
                      <a:pt x="1062" y="0"/>
                    </a:moveTo>
                    <a:cubicBezTo>
                      <a:pt x="1026" y="18"/>
                      <a:pt x="661" y="188"/>
                      <a:pt x="384" y="563"/>
                    </a:cubicBezTo>
                    <a:cubicBezTo>
                      <a:pt x="250" y="741"/>
                      <a:pt x="143" y="964"/>
                      <a:pt x="90" y="1240"/>
                    </a:cubicBezTo>
                    <a:cubicBezTo>
                      <a:pt x="0" y="1722"/>
                      <a:pt x="161" y="2133"/>
                      <a:pt x="313" y="2373"/>
                    </a:cubicBezTo>
                    <a:cubicBezTo>
                      <a:pt x="402" y="2525"/>
                      <a:pt x="482" y="2623"/>
                      <a:pt x="509" y="2650"/>
                    </a:cubicBezTo>
                    <a:cubicBezTo>
                      <a:pt x="812" y="3087"/>
                      <a:pt x="1125" y="3524"/>
                      <a:pt x="1437" y="3961"/>
                    </a:cubicBezTo>
                    <a:cubicBezTo>
                      <a:pt x="1546" y="3975"/>
                      <a:pt x="1691" y="3988"/>
                      <a:pt x="1863" y="3988"/>
                    </a:cubicBezTo>
                    <a:cubicBezTo>
                      <a:pt x="2153" y="3988"/>
                      <a:pt x="2519" y="3950"/>
                      <a:pt x="2918" y="3810"/>
                    </a:cubicBezTo>
                    <a:cubicBezTo>
                      <a:pt x="3462" y="3622"/>
                      <a:pt x="3837" y="3337"/>
                      <a:pt x="4042" y="3150"/>
                    </a:cubicBezTo>
                    <a:cubicBezTo>
                      <a:pt x="3890" y="2927"/>
                      <a:pt x="3747" y="2695"/>
                      <a:pt x="3605" y="2472"/>
                    </a:cubicBezTo>
                    <a:cubicBezTo>
                      <a:pt x="3257" y="1945"/>
                      <a:pt x="2909" y="1410"/>
                      <a:pt x="2561" y="875"/>
                    </a:cubicBezTo>
                    <a:cubicBezTo>
                      <a:pt x="2257" y="705"/>
                      <a:pt x="1963" y="527"/>
                      <a:pt x="1660" y="348"/>
                    </a:cubicBezTo>
                    <a:cubicBezTo>
                      <a:pt x="1464" y="232"/>
                      <a:pt x="1267" y="116"/>
                      <a:pt x="10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45"/>
              <p:cNvSpPr/>
              <p:nvPr/>
            </p:nvSpPr>
            <p:spPr>
              <a:xfrm>
                <a:off x="-1727456" y="1907106"/>
                <a:ext cx="242928" cy="74038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577" extrusionOk="0">
                    <a:moveTo>
                      <a:pt x="1732" y="0"/>
                    </a:moveTo>
                    <a:cubicBezTo>
                      <a:pt x="1384" y="179"/>
                      <a:pt x="1036" y="357"/>
                      <a:pt x="679" y="536"/>
                    </a:cubicBezTo>
                    <a:cubicBezTo>
                      <a:pt x="563" y="750"/>
                      <a:pt x="420" y="1053"/>
                      <a:pt x="295" y="1419"/>
                    </a:cubicBezTo>
                    <a:cubicBezTo>
                      <a:pt x="188" y="1740"/>
                      <a:pt x="54" y="2150"/>
                      <a:pt x="37" y="2641"/>
                    </a:cubicBezTo>
                    <a:cubicBezTo>
                      <a:pt x="1" y="3444"/>
                      <a:pt x="313" y="3685"/>
                      <a:pt x="474" y="4969"/>
                    </a:cubicBezTo>
                    <a:cubicBezTo>
                      <a:pt x="500" y="5210"/>
                      <a:pt x="518" y="5407"/>
                      <a:pt x="518" y="5540"/>
                    </a:cubicBezTo>
                    <a:cubicBezTo>
                      <a:pt x="697" y="5549"/>
                      <a:pt x="875" y="5567"/>
                      <a:pt x="1054" y="5576"/>
                    </a:cubicBezTo>
                    <a:cubicBezTo>
                      <a:pt x="1071" y="4720"/>
                      <a:pt x="1152" y="3747"/>
                      <a:pt x="1339" y="2677"/>
                    </a:cubicBezTo>
                    <a:cubicBezTo>
                      <a:pt x="1473" y="1910"/>
                      <a:pt x="1642" y="1205"/>
                      <a:pt x="1830" y="580"/>
                    </a:cubicBezTo>
                    <a:cubicBezTo>
                      <a:pt x="1830" y="500"/>
                      <a:pt x="1830" y="402"/>
                      <a:pt x="1812" y="295"/>
                    </a:cubicBezTo>
                    <a:cubicBezTo>
                      <a:pt x="1794" y="179"/>
                      <a:pt x="1767" y="81"/>
                      <a:pt x="1732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5"/>
              <p:cNvSpPr/>
              <p:nvPr/>
            </p:nvSpPr>
            <p:spPr>
              <a:xfrm>
                <a:off x="-1696658" y="2642596"/>
                <a:ext cx="334125" cy="155326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170" extrusionOk="0">
                    <a:moveTo>
                      <a:pt x="286" y="0"/>
                    </a:moveTo>
                    <a:lnTo>
                      <a:pt x="286" y="0"/>
                    </a:lnTo>
                    <a:cubicBezTo>
                      <a:pt x="295" y="402"/>
                      <a:pt x="206" y="634"/>
                      <a:pt x="117" y="768"/>
                    </a:cubicBezTo>
                    <a:cubicBezTo>
                      <a:pt x="90" y="821"/>
                      <a:pt x="1" y="946"/>
                      <a:pt x="45" y="1053"/>
                    </a:cubicBezTo>
                    <a:cubicBezTo>
                      <a:pt x="63" y="1116"/>
                      <a:pt x="117" y="1151"/>
                      <a:pt x="161" y="1169"/>
                    </a:cubicBezTo>
                    <a:lnTo>
                      <a:pt x="2409" y="1169"/>
                    </a:lnTo>
                    <a:cubicBezTo>
                      <a:pt x="2418" y="1169"/>
                      <a:pt x="2490" y="1133"/>
                      <a:pt x="2508" y="1062"/>
                    </a:cubicBezTo>
                    <a:cubicBezTo>
                      <a:pt x="2517" y="1000"/>
                      <a:pt x="2481" y="919"/>
                      <a:pt x="2409" y="884"/>
                    </a:cubicBezTo>
                    <a:cubicBezTo>
                      <a:pt x="2276" y="875"/>
                      <a:pt x="2088" y="848"/>
                      <a:pt x="1874" y="785"/>
                    </a:cubicBezTo>
                    <a:cubicBezTo>
                      <a:pt x="1669" y="723"/>
                      <a:pt x="1437" y="652"/>
                      <a:pt x="1205" y="473"/>
                    </a:cubicBezTo>
                    <a:cubicBezTo>
                      <a:pt x="1107" y="393"/>
                      <a:pt x="955" y="259"/>
                      <a:pt x="822" y="36"/>
                    </a:cubicBezTo>
                    <a:cubicBezTo>
                      <a:pt x="643" y="27"/>
                      <a:pt x="465" y="9"/>
                      <a:pt x="286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5"/>
              <p:cNvSpPr/>
              <p:nvPr/>
            </p:nvSpPr>
            <p:spPr>
              <a:xfrm>
                <a:off x="-1695463" y="2649367"/>
                <a:ext cx="354303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1145" extrusionOk="0">
                    <a:moveTo>
                      <a:pt x="1042" y="0"/>
                    </a:moveTo>
                    <a:cubicBezTo>
                      <a:pt x="1037" y="0"/>
                      <a:pt x="1032" y="1"/>
                      <a:pt x="1027" y="3"/>
                    </a:cubicBezTo>
                    <a:cubicBezTo>
                      <a:pt x="973" y="21"/>
                      <a:pt x="955" y="101"/>
                      <a:pt x="946" y="172"/>
                    </a:cubicBezTo>
                    <a:cubicBezTo>
                      <a:pt x="853" y="467"/>
                      <a:pt x="646" y="620"/>
                      <a:pt x="499" y="620"/>
                    </a:cubicBezTo>
                    <a:cubicBezTo>
                      <a:pt x="477" y="620"/>
                      <a:pt x="457" y="617"/>
                      <a:pt x="438" y="610"/>
                    </a:cubicBezTo>
                    <a:cubicBezTo>
                      <a:pt x="295" y="556"/>
                      <a:pt x="259" y="315"/>
                      <a:pt x="259" y="297"/>
                    </a:cubicBezTo>
                    <a:cubicBezTo>
                      <a:pt x="188" y="395"/>
                      <a:pt x="90" y="556"/>
                      <a:pt x="45" y="779"/>
                    </a:cubicBezTo>
                    <a:cubicBezTo>
                      <a:pt x="10" y="922"/>
                      <a:pt x="1" y="1047"/>
                      <a:pt x="10" y="1145"/>
                    </a:cubicBezTo>
                    <a:cubicBezTo>
                      <a:pt x="893" y="1136"/>
                      <a:pt x="1785" y="1127"/>
                      <a:pt x="2668" y="1118"/>
                    </a:cubicBezTo>
                    <a:cubicBezTo>
                      <a:pt x="2668" y="1047"/>
                      <a:pt x="2650" y="949"/>
                      <a:pt x="2588" y="859"/>
                    </a:cubicBezTo>
                    <a:cubicBezTo>
                      <a:pt x="2499" y="726"/>
                      <a:pt x="2365" y="699"/>
                      <a:pt x="2133" y="627"/>
                    </a:cubicBezTo>
                    <a:cubicBezTo>
                      <a:pt x="1696" y="494"/>
                      <a:pt x="1473" y="422"/>
                      <a:pt x="1366" y="333"/>
                    </a:cubicBezTo>
                    <a:cubicBezTo>
                      <a:pt x="1190" y="182"/>
                      <a:pt x="1116" y="0"/>
                      <a:pt x="1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5"/>
              <p:cNvSpPr/>
              <p:nvPr/>
            </p:nvSpPr>
            <p:spPr>
              <a:xfrm>
                <a:off x="-1635062" y="2753849"/>
                <a:ext cx="20310" cy="20312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53" extrusionOk="0">
                    <a:moveTo>
                      <a:pt x="81" y="1"/>
                    </a:moveTo>
                    <a:cubicBezTo>
                      <a:pt x="36" y="1"/>
                      <a:pt x="1" y="28"/>
                      <a:pt x="1" y="72"/>
                    </a:cubicBezTo>
                    <a:cubicBezTo>
                      <a:pt x="1" y="117"/>
                      <a:pt x="36" y="153"/>
                      <a:pt x="81" y="153"/>
                    </a:cubicBezTo>
                    <a:cubicBezTo>
                      <a:pt x="117" y="153"/>
                      <a:pt x="152" y="117"/>
                      <a:pt x="152" y="72"/>
                    </a:cubicBezTo>
                    <a:cubicBezTo>
                      <a:pt x="152" y="28"/>
                      <a:pt x="117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5"/>
              <p:cNvSpPr/>
              <p:nvPr/>
            </p:nvSpPr>
            <p:spPr>
              <a:xfrm>
                <a:off x="-1561650" y="1721773"/>
                <a:ext cx="78321" cy="26830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021" extrusionOk="0">
                    <a:moveTo>
                      <a:pt x="12" y="1"/>
                    </a:moveTo>
                    <a:cubicBezTo>
                      <a:pt x="11" y="1"/>
                      <a:pt x="10" y="2"/>
                      <a:pt x="10" y="5"/>
                    </a:cubicBezTo>
                    <a:cubicBezTo>
                      <a:pt x="1" y="5"/>
                      <a:pt x="1" y="5"/>
                      <a:pt x="1" y="14"/>
                    </a:cubicBezTo>
                    <a:lnTo>
                      <a:pt x="536" y="1619"/>
                    </a:lnTo>
                    <a:cubicBezTo>
                      <a:pt x="554" y="1673"/>
                      <a:pt x="563" y="1735"/>
                      <a:pt x="572" y="1789"/>
                    </a:cubicBezTo>
                    <a:cubicBezTo>
                      <a:pt x="572" y="1869"/>
                      <a:pt x="554" y="1941"/>
                      <a:pt x="527" y="2003"/>
                    </a:cubicBezTo>
                    <a:cubicBezTo>
                      <a:pt x="527" y="2012"/>
                      <a:pt x="536" y="2021"/>
                      <a:pt x="545" y="2021"/>
                    </a:cubicBezTo>
                    <a:cubicBezTo>
                      <a:pt x="545" y="2021"/>
                      <a:pt x="554" y="2021"/>
                      <a:pt x="554" y="2012"/>
                    </a:cubicBezTo>
                    <a:cubicBezTo>
                      <a:pt x="581" y="1941"/>
                      <a:pt x="590" y="1869"/>
                      <a:pt x="590" y="1789"/>
                    </a:cubicBezTo>
                    <a:cubicBezTo>
                      <a:pt x="590" y="1735"/>
                      <a:pt x="581" y="1673"/>
                      <a:pt x="563" y="1611"/>
                    </a:cubicBezTo>
                    <a:lnTo>
                      <a:pt x="19" y="5"/>
                    </a:lnTo>
                    <a:cubicBezTo>
                      <a:pt x="19" y="5"/>
                      <a:pt x="15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5"/>
              <p:cNvSpPr/>
              <p:nvPr/>
            </p:nvSpPr>
            <p:spPr>
              <a:xfrm>
                <a:off x="-1638646" y="1981717"/>
                <a:ext cx="14337" cy="1314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99" extrusionOk="0">
                    <a:moveTo>
                      <a:pt x="1" y="0"/>
                    </a:moveTo>
                    <a:cubicBezTo>
                      <a:pt x="1" y="9"/>
                      <a:pt x="1" y="18"/>
                      <a:pt x="1" y="18"/>
                    </a:cubicBezTo>
                    <a:lnTo>
                      <a:pt x="90" y="99"/>
                    </a:lnTo>
                    <a:lnTo>
                      <a:pt x="99" y="99"/>
                    </a:lnTo>
                    <a:cubicBezTo>
                      <a:pt x="99" y="99"/>
                      <a:pt x="108" y="99"/>
                      <a:pt x="108" y="90"/>
                    </a:cubicBezTo>
                    <a:cubicBezTo>
                      <a:pt x="108" y="90"/>
                      <a:pt x="108" y="81"/>
                      <a:pt x="108" y="81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5"/>
              <p:cNvSpPr/>
              <p:nvPr/>
            </p:nvSpPr>
            <p:spPr>
              <a:xfrm>
                <a:off x="-2023490" y="655179"/>
                <a:ext cx="415765" cy="73707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5552" extrusionOk="0">
                    <a:moveTo>
                      <a:pt x="1642" y="1"/>
                    </a:moveTo>
                    <a:cubicBezTo>
                      <a:pt x="1437" y="170"/>
                      <a:pt x="1142" y="447"/>
                      <a:pt x="884" y="840"/>
                    </a:cubicBezTo>
                    <a:cubicBezTo>
                      <a:pt x="696" y="1134"/>
                      <a:pt x="482" y="1562"/>
                      <a:pt x="241" y="2981"/>
                    </a:cubicBezTo>
                    <a:cubicBezTo>
                      <a:pt x="161" y="3462"/>
                      <a:pt x="63" y="4105"/>
                      <a:pt x="1" y="4881"/>
                    </a:cubicBezTo>
                    <a:cubicBezTo>
                      <a:pt x="63" y="4961"/>
                      <a:pt x="509" y="5505"/>
                      <a:pt x="1276" y="5550"/>
                    </a:cubicBezTo>
                    <a:cubicBezTo>
                      <a:pt x="1305" y="5551"/>
                      <a:pt x="1334" y="5552"/>
                      <a:pt x="1362" y="5552"/>
                    </a:cubicBezTo>
                    <a:cubicBezTo>
                      <a:pt x="2028" y="5552"/>
                      <a:pt x="2466" y="5163"/>
                      <a:pt x="2552" y="5086"/>
                    </a:cubicBezTo>
                    <a:lnTo>
                      <a:pt x="2606" y="3418"/>
                    </a:lnTo>
                    <a:cubicBezTo>
                      <a:pt x="2775" y="3311"/>
                      <a:pt x="3060" y="3079"/>
                      <a:pt x="3105" y="2749"/>
                    </a:cubicBezTo>
                    <a:cubicBezTo>
                      <a:pt x="3132" y="2526"/>
                      <a:pt x="3052" y="2338"/>
                      <a:pt x="3007" y="2258"/>
                    </a:cubicBezTo>
                    <a:cubicBezTo>
                      <a:pt x="2829" y="1883"/>
                      <a:pt x="2614" y="1321"/>
                      <a:pt x="2338" y="438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5"/>
              <p:cNvSpPr/>
              <p:nvPr/>
            </p:nvSpPr>
            <p:spPr>
              <a:xfrm>
                <a:off x="-1824497" y="741341"/>
                <a:ext cx="322178" cy="322601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2430" extrusionOk="0">
                    <a:moveTo>
                      <a:pt x="520" y="1"/>
                    </a:moveTo>
                    <a:cubicBezTo>
                      <a:pt x="456" y="1"/>
                      <a:pt x="381" y="11"/>
                      <a:pt x="304" y="48"/>
                    </a:cubicBezTo>
                    <a:cubicBezTo>
                      <a:pt x="125" y="137"/>
                      <a:pt x="9" y="315"/>
                      <a:pt x="0" y="530"/>
                    </a:cubicBezTo>
                    <a:cubicBezTo>
                      <a:pt x="134" y="735"/>
                      <a:pt x="295" y="940"/>
                      <a:pt x="473" y="1163"/>
                    </a:cubicBezTo>
                    <a:cubicBezTo>
                      <a:pt x="616" y="1341"/>
                      <a:pt x="768" y="1502"/>
                      <a:pt x="910" y="1654"/>
                    </a:cubicBezTo>
                    <a:cubicBezTo>
                      <a:pt x="973" y="1725"/>
                      <a:pt x="1035" y="1787"/>
                      <a:pt x="1098" y="1841"/>
                    </a:cubicBezTo>
                    <a:cubicBezTo>
                      <a:pt x="1321" y="2064"/>
                      <a:pt x="1544" y="2260"/>
                      <a:pt x="1758" y="2430"/>
                    </a:cubicBezTo>
                    <a:cubicBezTo>
                      <a:pt x="1981" y="2323"/>
                      <a:pt x="2204" y="2216"/>
                      <a:pt x="2427" y="2109"/>
                    </a:cubicBezTo>
                    <a:cubicBezTo>
                      <a:pt x="2168" y="1796"/>
                      <a:pt x="1909" y="1493"/>
                      <a:pt x="1660" y="1181"/>
                    </a:cubicBezTo>
                    <a:lnTo>
                      <a:pt x="1651" y="1172"/>
                    </a:lnTo>
                    <a:cubicBezTo>
                      <a:pt x="1330" y="788"/>
                      <a:pt x="1008" y="405"/>
                      <a:pt x="687" y="21"/>
                    </a:cubicBezTo>
                    <a:cubicBezTo>
                      <a:pt x="658" y="16"/>
                      <a:pt x="597" y="1"/>
                      <a:pt x="520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5"/>
              <p:cNvSpPr/>
              <p:nvPr/>
            </p:nvSpPr>
            <p:spPr>
              <a:xfrm>
                <a:off x="-1703694" y="895608"/>
                <a:ext cx="101950" cy="9014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79" extrusionOk="0">
                    <a:moveTo>
                      <a:pt x="767" y="1"/>
                    </a:moveTo>
                    <a:cubicBezTo>
                      <a:pt x="759" y="10"/>
                      <a:pt x="750" y="10"/>
                      <a:pt x="741" y="10"/>
                    </a:cubicBezTo>
                    <a:cubicBezTo>
                      <a:pt x="616" y="63"/>
                      <a:pt x="491" y="117"/>
                      <a:pt x="366" y="170"/>
                    </a:cubicBezTo>
                    <a:cubicBezTo>
                      <a:pt x="250" y="277"/>
                      <a:pt x="125" y="385"/>
                      <a:pt x="0" y="492"/>
                    </a:cubicBezTo>
                    <a:cubicBezTo>
                      <a:pt x="63" y="563"/>
                      <a:pt x="125" y="625"/>
                      <a:pt x="188" y="679"/>
                    </a:cubicBezTo>
                    <a:cubicBezTo>
                      <a:pt x="375" y="465"/>
                      <a:pt x="562" y="242"/>
                      <a:pt x="750" y="19"/>
                    </a:cubicBezTo>
                    <a:cubicBezTo>
                      <a:pt x="750" y="19"/>
                      <a:pt x="759" y="10"/>
                      <a:pt x="7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5"/>
              <p:cNvSpPr/>
              <p:nvPr/>
            </p:nvSpPr>
            <p:spPr>
              <a:xfrm>
                <a:off x="-1845870" y="730720"/>
                <a:ext cx="244123" cy="261001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966" extrusionOk="0">
                    <a:moveTo>
                      <a:pt x="666" y="1"/>
                    </a:moveTo>
                    <a:cubicBezTo>
                      <a:pt x="570" y="1"/>
                      <a:pt x="438" y="19"/>
                      <a:pt x="313" y="101"/>
                    </a:cubicBezTo>
                    <a:cubicBezTo>
                      <a:pt x="99" y="244"/>
                      <a:pt x="1" y="529"/>
                      <a:pt x="72" y="806"/>
                    </a:cubicBezTo>
                    <a:cubicBezTo>
                      <a:pt x="366" y="1189"/>
                      <a:pt x="652" y="1582"/>
                      <a:pt x="946" y="1966"/>
                    </a:cubicBezTo>
                    <a:cubicBezTo>
                      <a:pt x="1241" y="1725"/>
                      <a:pt x="1544" y="1484"/>
                      <a:pt x="1838" y="1243"/>
                    </a:cubicBezTo>
                    <a:cubicBezTo>
                      <a:pt x="1580" y="886"/>
                      <a:pt x="1276" y="520"/>
                      <a:pt x="937" y="155"/>
                    </a:cubicBezTo>
                    <a:cubicBezTo>
                      <a:pt x="884" y="110"/>
                      <a:pt x="839" y="65"/>
                      <a:pt x="795" y="12"/>
                    </a:cubicBezTo>
                    <a:cubicBezTo>
                      <a:pt x="774" y="8"/>
                      <a:pt x="727" y="1"/>
                      <a:pt x="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5"/>
              <p:cNvSpPr/>
              <p:nvPr/>
            </p:nvSpPr>
            <p:spPr>
              <a:xfrm>
                <a:off x="-1180258" y="1241448"/>
                <a:ext cx="71153" cy="15891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197" extrusionOk="0">
                    <a:moveTo>
                      <a:pt x="161" y="1"/>
                    </a:moveTo>
                    <a:lnTo>
                      <a:pt x="0" y="750"/>
                    </a:lnTo>
                    <a:lnTo>
                      <a:pt x="206" y="1178"/>
                    </a:lnTo>
                    <a:lnTo>
                      <a:pt x="304" y="1196"/>
                    </a:lnTo>
                    <a:lnTo>
                      <a:pt x="393" y="741"/>
                    </a:lnTo>
                    <a:lnTo>
                      <a:pt x="536" y="81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5"/>
              <p:cNvSpPr/>
              <p:nvPr/>
            </p:nvSpPr>
            <p:spPr>
              <a:xfrm>
                <a:off x="-1238270" y="1241448"/>
                <a:ext cx="129163" cy="25091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9" extrusionOk="0">
                    <a:moveTo>
                      <a:pt x="0" y="1"/>
                    </a:moveTo>
                    <a:lnTo>
                      <a:pt x="0" y="188"/>
                    </a:lnTo>
                    <a:lnTo>
                      <a:pt x="973" y="188"/>
                    </a:lnTo>
                    <a:lnTo>
                      <a:pt x="9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5"/>
              <p:cNvSpPr/>
              <p:nvPr/>
            </p:nvSpPr>
            <p:spPr>
              <a:xfrm>
                <a:off x="-1265484" y="1220206"/>
                <a:ext cx="100755" cy="65184"/>
              </a:xfrm>
              <a:custGeom>
                <a:avLst/>
                <a:gdLst/>
                <a:ahLst/>
                <a:cxnLst/>
                <a:rect l="l" t="t" r="r" b="b"/>
                <a:pathLst>
                  <a:path w="759" h="491" extrusionOk="0">
                    <a:moveTo>
                      <a:pt x="384" y="0"/>
                    </a:moveTo>
                    <a:cubicBezTo>
                      <a:pt x="170" y="0"/>
                      <a:pt x="0" y="107"/>
                      <a:pt x="0" y="250"/>
                    </a:cubicBezTo>
                    <a:cubicBezTo>
                      <a:pt x="0" y="384"/>
                      <a:pt x="170" y="491"/>
                      <a:pt x="384" y="491"/>
                    </a:cubicBezTo>
                    <a:cubicBezTo>
                      <a:pt x="589" y="491"/>
                      <a:pt x="758" y="384"/>
                      <a:pt x="758" y="250"/>
                    </a:cubicBezTo>
                    <a:cubicBezTo>
                      <a:pt x="758" y="107"/>
                      <a:pt x="589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5"/>
              <p:cNvSpPr/>
              <p:nvPr/>
            </p:nvSpPr>
            <p:spPr>
              <a:xfrm>
                <a:off x="-1258448" y="1201354"/>
                <a:ext cx="94914" cy="52174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93" extrusionOk="0">
                    <a:moveTo>
                      <a:pt x="278" y="0"/>
                    </a:moveTo>
                    <a:cubicBezTo>
                      <a:pt x="161" y="0"/>
                      <a:pt x="64" y="36"/>
                      <a:pt x="1" y="71"/>
                    </a:cubicBezTo>
                    <a:lnTo>
                      <a:pt x="18" y="107"/>
                    </a:lnTo>
                    <a:cubicBezTo>
                      <a:pt x="82" y="71"/>
                      <a:pt x="173" y="36"/>
                      <a:pt x="279" y="36"/>
                    </a:cubicBezTo>
                    <a:cubicBezTo>
                      <a:pt x="307" y="36"/>
                      <a:pt x="336" y="39"/>
                      <a:pt x="366" y="44"/>
                    </a:cubicBezTo>
                    <a:cubicBezTo>
                      <a:pt x="447" y="53"/>
                      <a:pt x="598" y="71"/>
                      <a:pt x="652" y="178"/>
                    </a:cubicBezTo>
                    <a:cubicBezTo>
                      <a:pt x="679" y="249"/>
                      <a:pt x="652" y="321"/>
                      <a:pt x="625" y="374"/>
                    </a:cubicBezTo>
                    <a:lnTo>
                      <a:pt x="661" y="392"/>
                    </a:lnTo>
                    <a:cubicBezTo>
                      <a:pt x="687" y="330"/>
                      <a:pt x="714" y="240"/>
                      <a:pt x="679" y="169"/>
                    </a:cubicBezTo>
                    <a:cubicBezTo>
                      <a:pt x="625" y="35"/>
                      <a:pt x="456" y="17"/>
                      <a:pt x="375" y="8"/>
                    </a:cubicBezTo>
                    <a:cubicBezTo>
                      <a:pt x="342" y="3"/>
                      <a:pt x="309" y="0"/>
                      <a:pt x="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45"/>
              <p:cNvSpPr/>
              <p:nvPr/>
            </p:nvSpPr>
            <p:spPr>
              <a:xfrm>
                <a:off x="-1212250" y="1174271"/>
                <a:ext cx="102747" cy="11934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899" extrusionOk="0">
                    <a:moveTo>
                      <a:pt x="326" y="1"/>
                    </a:moveTo>
                    <a:cubicBezTo>
                      <a:pt x="314" y="1"/>
                      <a:pt x="303" y="3"/>
                      <a:pt x="295" y="7"/>
                    </a:cubicBezTo>
                    <a:cubicBezTo>
                      <a:pt x="206" y="61"/>
                      <a:pt x="375" y="346"/>
                      <a:pt x="224" y="641"/>
                    </a:cubicBezTo>
                    <a:cubicBezTo>
                      <a:pt x="161" y="766"/>
                      <a:pt x="72" y="837"/>
                      <a:pt x="0" y="890"/>
                    </a:cubicBezTo>
                    <a:cubicBezTo>
                      <a:pt x="43" y="896"/>
                      <a:pt x="84" y="899"/>
                      <a:pt x="124" y="899"/>
                    </a:cubicBezTo>
                    <a:cubicBezTo>
                      <a:pt x="465" y="899"/>
                      <a:pt x="717" y="706"/>
                      <a:pt x="741" y="507"/>
                    </a:cubicBezTo>
                    <a:cubicBezTo>
                      <a:pt x="774" y="254"/>
                      <a:pt x="455" y="1"/>
                      <a:pt x="326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45"/>
              <p:cNvSpPr/>
              <p:nvPr/>
            </p:nvSpPr>
            <p:spPr>
              <a:xfrm>
                <a:off x="-1607848" y="896006"/>
                <a:ext cx="94914" cy="11231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46" extrusionOk="0">
                    <a:moveTo>
                      <a:pt x="15" y="0"/>
                    </a:moveTo>
                    <a:cubicBezTo>
                      <a:pt x="12" y="0"/>
                      <a:pt x="10" y="2"/>
                      <a:pt x="10" y="7"/>
                    </a:cubicBezTo>
                    <a:cubicBezTo>
                      <a:pt x="1" y="7"/>
                      <a:pt x="1" y="16"/>
                      <a:pt x="10" y="16"/>
                    </a:cubicBezTo>
                    <a:lnTo>
                      <a:pt x="697" y="837"/>
                    </a:lnTo>
                    <a:cubicBezTo>
                      <a:pt x="697" y="845"/>
                      <a:pt x="697" y="845"/>
                      <a:pt x="706" y="845"/>
                    </a:cubicBezTo>
                    <a:cubicBezTo>
                      <a:pt x="715" y="837"/>
                      <a:pt x="715" y="828"/>
                      <a:pt x="715" y="828"/>
                    </a:cubicBezTo>
                    <a:lnTo>
                      <a:pt x="28" y="7"/>
                    </a:lnTo>
                    <a:cubicBezTo>
                      <a:pt x="23" y="2"/>
                      <a:pt x="19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5"/>
              <p:cNvSpPr/>
              <p:nvPr/>
            </p:nvSpPr>
            <p:spPr>
              <a:xfrm>
                <a:off x="-1516648" y="1005268"/>
                <a:ext cx="355498" cy="171257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290" extrusionOk="0">
                    <a:moveTo>
                      <a:pt x="12" y="1"/>
                    </a:moveTo>
                    <a:cubicBezTo>
                      <a:pt x="9" y="1"/>
                      <a:pt x="7" y="5"/>
                      <a:pt x="1" y="5"/>
                    </a:cubicBezTo>
                    <a:cubicBezTo>
                      <a:pt x="1" y="14"/>
                      <a:pt x="10" y="22"/>
                      <a:pt x="10" y="22"/>
                    </a:cubicBezTo>
                    <a:cubicBezTo>
                      <a:pt x="384" y="165"/>
                      <a:pt x="750" y="326"/>
                      <a:pt x="1116" y="495"/>
                    </a:cubicBezTo>
                    <a:cubicBezTo>
                      <a:pt x="1633" y="736"/>
                      <a:pt x="2160" y="1004"/>
                      <a:pt x="2659" y="1289"/>
                    </a:cubicBezTo>
                    <a:cubicBezTo>
                      <a:pt x="2668" y="1289"/>
                      <a:pt x="2668" y="1280"/>
                      <a:pt x="2677" y="1280"/>
                    </a:cubicBezTo>
                    <a:cubicBezTo>
                      <a:pt x="2677" y="1271"/>
                      <a:pt x="2677" y="1271"/>
                      <a:pt x="2668" y="1262"/>
                    </a:cubicBezTo>
                    <a:cubicBezTo>
                      <a:pt x="2169" y="986"/>
                      <a:pt x="1651" y="718"/>
                      <a:pt x="1125" y="477"/>
                    </a:cubicBezTo>
                    <a:cubicBezTo>
                      <a:pt x="759" y="308"/>
                      <a:pt x="393" y="147"/>
                      <a:pt x="19" y="5"/>
                    </a:cubicBezTo>
                    <a:cubicBezTo>
                      <a:pt x="16" y="2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45"/>
              <p:cNvSpPr/>
              <p:nvPr/>
            </p:nvSpPr>
            <p:spPr>
              <a:xfrm>
                <a:off x="-1704888" y="744129"/>
                <a:ext cx="95976" cy="1421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071" extrusionOk="0">
                    <a:moveTo>
                      <a:pt x="9" y="0"/>
                    </a:moveTo>
                    <a:cubicBezTo>
                      <a:pt x="0" y="0"/>
                      <a:pt x="0" y="9"/>
                      <a:pt x="0" y="18"/>
                    </a:cubicBezTo>
                    <a:lnTo>
                      <a:pt x="705" y="1062"/>
                    </a:lnTo>
                    <a:cubicBezTo>
                      <a:pt x="705" y="1071"/>
                      <a:pt x="705" y="1071"/>
                      <a:pt x="714" y="1071"/>
                    </a:cubicBezTo>
                    <a:cubicBezTo>
                      <a:pt x="723" y="1062"/>
                      <a:pt x="723" y="1053"/>
                      <a:pt x="723" y="1053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5"/>
              <p:cNvSpPr/>
              <p:nvPr/>
            </p:nvSpPr>
            <p:spPr>
              <a:xfrm>
                <a:off x="-1832860" y="813429"/>
                <a:ext cx="90136" cy="17351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307" extrusionOk="0">
                    <a:moveTo>
                      <a:pt x="9" y="0"/>
                    </a:moveTo>
                    <a:cubicBezTo>
                      <a:pt x="7" y="0"/>
                      <a:pt x="4" y="1"/>
                      <a:pt x="1" y="4"/>
                    </a:cubicBezTo>
                    <a:cubicBezTo>
                      <a:pt x="1" y="4"/>
                      <a:pt x="1" y="13"/>
                      <a:pt x="1" y="13"/>
                    </a:cubicBezTo>
                    <a:lnTo>
                      <a:pt x="652" y="1307"/>
                    </a:lnTo>
                    <a:lnTo>
                      <a:pt x="670" y="1307"/>
                    </a:lnTo>
                    <a:cubicBezTo>
                      <a:pt x="679" y="1307"/>
                      <a:pt x="679" y="1298"/>
                      <a:pt x="679" y="1298"/>
                    </a:cubicBezTo>
                    <a:lnTo>
                      <a:pt x="19" y="4"/>
                    </a:lnTo>
                    <a:cubicBezTo>
                      <a:pt x="19" y="4"/>
                      <a:pt x="15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5"/>
              <p:cNvSpPr/>
              <p:nvPr/>
            </p:nvSpPr>
            <p:spPr>
              <a:xfrm>
                <a:off x="-2087476" y="330448"/>
                <a:ext cx="551699" cy="297111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238" extrusionOk="0">
                    <a:moveTo>
                      <a:pt x="2813" y="0"/>
                    </a:moveTo>
                    <a:cubicBezTo>
                      <a:pt x="2571" y="0"/>
                      <a:pt x="2431" y="76"/>
                      <a:pt x="2035" y="181"/>
                    </a:cubicBezTo>
                    <a:cubicBezTo>
                      <a:pt x="822" y="520"/>
                      <a:pt x="251" y="324"/>
                      <a:pt x="90" y="681"/>
                    </a:cubicBezTo>
                    <a:cubicBezTo>
                      <a:pt x="1" y="868"/>
                      <a:pt x="54" y="1180"/>
                      <a:pt x="215" y="1296"/>
                    </a:cubicBezTo>
                    <a:cubicBezTo>
                      <a:pt x="313" y="1376"/>
                      <a:pt x="411" y="1332"/>
                      <a:pt x="500" y="1430"/>
                    </a:cubicBezTo>
                    <a:cubicBezTo>
                      <a:pt x="625" y="1555"/>
                      <a:pt x="545" y="1715"/>
                      <a:pt x="652" y="1823"/>
                    </a:cubicBezTo>
                    <a:cubicBezTo>
                      <a:pt x="692" y="1862"/>
                      <a:pt x="742" y="1874"/>
                      <a:pt x="803" y="1874"/>
                    </a:cubicBezTo>
                    <a:cubicBezTo>
                      <a:pt x="890" y="1874"/>
                      <a:pt x="998" y="1849"/>
                      <a:pt x="1125" y="1849"/>
                    </a:cubicBezTo>
                    <a:cubicBezTo>
                      <a:pt x="1491" y="1858"/>
                      <a:pt x="1669" y="2099"/>
                      <a:pt x="1865" y="2188"/>
                    </a:cubicBezTo>
                    <a:cubicBezTo>
                      <a:pt x="1941" y="2222"/>
                      <a:pt x="2027" y="2237"/>
                      <a:pt x="2120" y="2237"/>
                    </a:cubicBezTo>
                    <a:cubicBezTo>
                      <a:pt x="2894" y="2237"/>
                      <a:pt x="4156" y="1170"/>
                      <a:pt x="3989" y="565"/>
                    </a:cubicBezTo>
                    <a:cubicBezTo>
                      <a:pt x="3890" y="208"/>
                      <a:pt x="3293" y="20"/>
                      <a:pt x="2891" y="3"/>
                    </a:cubicBezTo>
                    <a:cubicBezTo>
                      <a:pt x="2864" y="1"/>
                      <a:pt x="2838" y="0"/>
                      <a:pt x="2813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5"/>
              <p:cNvSpPr/>
              <p:nvPr/>
            </p:nvSpPr>
            <p:spPr>
              <a:xfrm>
                <a:off x="-2102875" y="338812"/>
                <a:ext cx="546123" cy="300032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2260" extrusionOk="0">
                    <a:moveTo>
                      <a:pt x="2846" y="27"/>
                    </a:moveTo>
                    <a:cubicBezTo>
                      <a:pt x="2866" y="27"/>
                      <a:pt x="2887" y="28"/>
                      <a:pt x="2909" y="29"/>
                    </a:cubicBezTo>
                    <a:cubicBezTo>
                      <a:pt x="3302" y="47"/>
                      <a:pt x="3899" y="234"/>
                      <a:pt x="3997" y="582"/>
                    </a:cubicBezTo>
                    <a:cubicBezTo>
                      <a:pt x="4069" y="858"/>
                      <a:pt x="3846" y="1269"/>
                      <a:pt x="3400" y="1644"/>
                    </a:cubicBezTo>
                    <a:cubicBezTo>
                      <a:pt x="3039" y="1961"/>
                      <a:pt x="2533" y="2237"/>
                      <a:pt x="2140" y="2237"/>
                    </a:cubicBezTo>
                    <a:cubicBezTo>
                      <a:pt x="2047" y="2237"/>
                      <a:pt x="1960" y="2222"/>
                      <a:pt x="1883" y="2188"/>
                    </a:cubicBezTo>
                    <a:cubicBezTo>
                      <a:pt x="1821" y="2161"/>
                      <a:pt x="1767" y="2125"/>
                      <a:pt x="1705" y="2081"/>
                    </a:cubicBezTo>
                    <a:cubicBezTo>
                      <a:pt x="1553" y="1974"/>
                      <a:pt x="1393" y="1858"/>
                      <a:pt x="1143" y="1858"/>
                    </a:cubicBezTo>
                    <a:lnTo>
                      <a:pt x="1116" y="1858"/>
                    </a:lnTo>
                    <a:cubicBezTo>
                      <a:pt x="1054" y="1858"/>
                      <a:pt x="991" y="1858"/>
                      <a:pt x="946" y="1867"/>
                    </a:cubicBezTo>
                    <a:cubicBezTo>
                      <a:pt x="905" y="1870"/>
                      <a:pt x="868" y="1873"/>
                      <a:pt x="833" y="1873"/>
                    </a:cubicBezTo>
                    <a:cubicBezTo>
                      <a:pt x="770" y="1873"/>
                      <a:pt x="716" y="1862"/>
                      <a:pt x="670" y="1822"/>
                    </a:cubicBezTo>
                    <a:cubicBezTo>
                      <a:pt x="625" y="1777"/>
                      <a:pt x="616" y="1715"/>
                      <a:pt x="607" y="1652"/>
                    </a:cubicBezTo>
                    <a:cubicBezTo>
                      <a:pt x="607" y="1581"/>
                      <a:pt x="599" y="1501"/>
                      <a:pt x="527" y="1429"/>
                    </a:cubicBezTo>
                    <a:cubicBezTo>
                      <a:pt x="474" y="1376"/>
                      <a:pt x="420" y="1367"/>
                      <a:pt x="367" y="1358"/>
                    </a:cubicBezTo>
                    <a:cubicBezTo>
                      <a:pt x="322" y="1349"/>
                      <a:pt x="286" y="1340"/>
                      <a:pt x="242" y="1305"/>
                    </a:cubicBezTo>
                    <a:cubicBezTo>
                      <a:pt x="90" y="1197"/>
                      <a:pt x="28" y="885"/>
                      <a:pt x="117" y="698"/>
                    </a:cubicBezTo>
                    <a:cubicBezTo>
                      <a:pt x="206" y="502"/>
                      <a:pt x="420" y="475"/>
                      <a:pt x="813" y="430"/>
                    </a:cubicBezTo>
                    <a:cubicBezTo>
                      <a:pt x="1116" y="404"/>
                      <a:pt x="1526" y="359"/>
                      <a:pt x="2053" y="207"/>
                    </a:cubicBezTo>
                    <a:cubicBezTo>
                      <a:pt x="2178" y="180"/>
                      <a:pt x="2267" y="145"/>
                      <a:pt x="2356" y="118"/>
                    </a:cubicBezTo>
                    <a:cubicBezTo>
                      <a:pt x="2548" y="62"/>
                      <a:pt x="2669" y="27"/>
                      <a:pt x="2846" y="27"/>
                    </a:cubicBezTo>
                    <a:close/>
                    <a:moveTo>
                      <a:pt x="2845" y="1"/>
                    </a:moveTo>
                    <a:cubicBezTo>
                      <a:pt x="2662" y="1"/>
                      <a:pt x="2548" y="36"/>
                      <a:pt x="2347" y="100"/>
                    </a:cubicBezTo>
                    <a:cubicBezTo>
                      <a:pt x="2258" y="127"/>
                      <a:pt x="2169" y="154"/>
                      <a:pt x="2044" y="189"/>
                    </a:cubicBezTo>
                    <a:cubicBezTo>
                      <a:pt x="1517" y="332"/>
                      <a:pt x="1107" y="377"/>
                      <a:pt x="813" y="412"/>
                    </a:cubicBezTo>
                    <a:cubicBezTo>
                      <a:pt x="411" y="457"/>
                      <a:pt x="188" y="484"/>
                      <a:pt x="99" y="689"/>
                    </a:cubicBezTo>
                    <a:cubicBezTo>
                      <a:pt x="1" y="894"/>
                      <a:pt x="63" y="1206"/>
                      <a:pt x="224" y="1322"/>
                    </a:cubicBezTo>
                    <a:cubicBezTo>
                      <a:pt x="268" y="1358"/>
                      <a:pt x="322" y="1367"/>
                      <a:pt x="358" y="1376"/>
                    </a:cubicBezTo>
                    <a:cubicBezTo>
                      <a:pt x="411" y="1385"/>
                      <a:pt x="465" y="1403"/>
                      <a:pt x="509" y="1447"/>
                    </a:cubicBezTo>
                    <a:cubicBezTo>
                      <a:pt x="572" y="1510"/>
                      <a:pt x="581" y="1590"/>
                      <a:pt x="590" y="1652"/>
                    </a:cubicBezTo>
                    <a:cubicBezTo>
                      <a:pt x="599" y="1724"/>
                      <a:pt x="607" y="1786"/>
                      <a:pt x="661" y="1840"/>
                    </a:cubicBezTo>
                    <a:cubicBezTo>
                      <a:pt x="705" y="1883"/>
                      <a:pt x="755" y="1897"/>
                      <a:pt x="815" y="1897"/>
                    </a:cubicBezTo>
                    <a:cubicBezTo>
                      <a:pt x="854" y="1897"/>
                      <a:pt x="898" y="1891"/>
                      <a:pt x="946" y="1884"/>
                    </a:cubicBezTo>
                    <a:cubicBezTo>
                      <a:pt x="1000" y="1884"/>
                      <a:pt x="1071" y="1875"/>
                      <a:pt x="1134" y="1875"/>
                    </a:cubicBezTo>
                    <a:cubicBezTo>
                      <a:pt x="1384" y="1884"/>
                      <a:pt x="1544" y="2000"/>
                      <a:pt x="1687" y="2099"/>
                    </a:cubicBezTo>
                    <a:cubicBezTo>
                      <a:pt x="1749" y="2143"/>
                      <a:pt x="1812" y="2188"/>
                      <a:pt x="1874" y="2214"/>
                    </a:cubicBezTo>
                    <a:cubicBezTo>
                      <a:pt x="1955" y="2250"/>
                      <a:pt x="2044" y="2259"/>
                      <a:pt x="2133" y="2259"/>
                    </a:cubicBezTo>
                    <a:cubicBezTo>
                      <a:pt x="2534" y="2259"/>
                      <a:pt x="3052" y="1983"/>
                      <a:pt x="3418" y="1661"/>
                    </a:cubicBezTo>
                    <a:cubicBezTo>
                      <a:pt x="3766" y="1358"/>
                      <a:pt x="4113" y="912"/>
                      <a:pt x="4015" y="582"/>
                    </a:cubicBezTo>
                    <a:cubicBezTo>
                      <a:pt x="3917" y="198"/>
                      <a:pt x="3284" y="29"/>
                      <a:pt x="2909" y="2"/>
                    </a:cubicBezTo>
                    <a:cubicBezTo>
                      <a:pt x="2887" y="1"/>
                      <a:pt x="2865" y="1"/>
                      <a:pt x="2845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5"/>
              <p:cNvSpPr/>
              <p:nvPr/>
            </p:nvSpPr>
            <p:spPr>
              <a:xfrm>
                <a:off x="-1511869" y="1609325"/>
                <a:ext cx="41550" cy="29074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19" extrusionOk="0">
                    <a:moveTo>
                      <a:pt x="301" y="0"/>
                    </a:moveTo>
                    <a:cubicBezTo>
                      <a:pt x="300" y="0"/>
                      <a:pt x="298" y="1"/>
                      <a:pt x="295" y="4"/>
                    </a:cubicBezTo>
                    <a:lnTo>
                      <a:pt x="9" y="201"/>
                    </a:lnTo>
                    <a:cubicBezTo>
                      <a:pt x="0" y="201"/>
                      <a:pt x="0" y="209"/>
                      <a:pt x="0" y="218"/>
                    </a:cubicBezTo>
                    <a:lnTo>
                      <a:pt x="18" y="218"/>
                    </a:lnTo>
                    <a:lnTo>
                      <a:pt x="304" y="22"/>
                    </a:lnTo>
                    <a:cubicBezTo>
                      <a:pt x="313" y="13"/>
                      <a:pt x="313" y="13"/>
                      <a:pt x="313" y="4"/>
                    </a:cubicBezTo>
                    <a:cubicBezTo>
                      <a:pt x="307" y="4"/>
                      <a:pt x="305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5"/>
              <p:cNvSpPr/>
              <p:nvPr/>
            </p:nvSpPr>
            <p:spPr>
              <a:xfrm>
                <a:off x="-1468061" y="1607467"/>
                <a:ext cx="11947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90" h="54" extrusionOk="0">
                    <a:moveTo>
                      <a:pt x="1" y="0"/>
                    </a:moveTo>
                    <a:cubicBezTo>
                      <a:pt x="1" y="9"/>
                      <a:pt x="1" y="18"/>
                      <a:pt x="1" y="18"/>
                    </a:cubicBezTo>
                    <a:cubicBezTo>
                      <a:pt x="1" y="18"/>
                      <a:pt x="72" y="54"/>
                      <a:pt x="72" y="54"/>
                    </a:cubicBezTo>
                    <a:lnTo>
                      <a:pt x="81" y="54"/>
                    </a:lnTo>
                    <a:cubicBezTo>
                      <a:pt x="90" y="45"/>
                      <a:pt x="81" y="36"/>
                      <a:pt x="81" y="36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5"/>
              <p:cNvSpPr/>
              <p:nvPr/>
            </p:nvSpPr>
            <p:spPr>
              <a:xfrm>
                <a:off x="-1470451" y="1595651"/>
                <a:ext cx="4912" cy="10753"/>
              </a:xfrm>
              <a:custGeom>
                <a:avLst/>
                <a:gdLst/>
                <a:ahLst/>
                <a:cxnLst/>
                <a:rect l="l" t="t" r="r" b="b"/>
                <a:pathLst>
                  <a:path w="37" h="81" extrusionOk="0">
                    <a:moveTo>
                      <a:pt x="19" y="0"/>
                    </a:moveTo>
                    <a:cubicBezTo>
                      <a:pt x="19" y="0"/>
                      <a:pt x="10" y="0"/>
                      <a:pt x="10" y="9"/>
                    </a:cubicBezTo>
                    <a:lnTo>
                      <a:pt x="1" y="72"/>
                    </a:lnTo>
                    <a:cubicBezTo>
                      <a:pt x="1" y="72"/>
                      <a:pt x="1" y="81"/>
                      <a:pt x="10" y="81"/>
                    </a:cubicBezTo>
                    <a:cubicBezTo>
                      <a:pt x="10" y="81"/>
                      <a:pt x="19" y="81"/>
                      <a:pt x="19" y="72"/>
                    </a:cubicBezTo>
                    <a:lnTo>
                      <a:pt x="27" y="9"/>
                    </a:lnTo>
                    <a:cubicBezTo>
                      <a:pt x="36" y="9"/>
                      <a:pt x="27" y="0"/>
                      <a:pt x="1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9" name="Google Shape;3069;p45"/>
          <p:cNvGrpSpPr/>
          <p:nvPr/>
        </p:nvGrpSpPr>
        <p:grpSpPr>
          <a:xfrm>
            <a:off x="-3" y="4351182"/>
            <a:ext cx="2107144" cy="841791"/>
            <a:chOff x="2540535" y="3592654"/>
            <a:chExt cx="564388" cy="225482"/>
          </a:xfrm>
        </p:grpSpPr>
        <p:sp>
          <p:nvSpPr>
            <p:cNvPr id="3070" name="Google Shape;3070;p45"/>
            <p:cNvSpPr/>
            <p:nvPr/>
          </p:nvSpPr>
          <p:spPr>
            <a:xfrm>
              <a:off x="2540535" y="3607597"/>
              <a:ext cx="564388" cy="210539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5"/>
            <p:cNvSpPr/>
            <p:nvPr/>
          </p:nvSpPr>
          <p:spPr>
            <a:xfrm>
              <a:off x="2774804" y="3592654"/>
              <a:ext cx="32075" cy="21680"/>
            </a:xfrm>
            <a:custGeom>
              <a:avLst/>
              <a:gdLst/>
              <a:ahLst/>
              <a:cxnLst/>
              <a:rect l="l" t="t" r="r" b="b"/>
              <a:pathLst>
                <a:path w="938" h="634" extrusionOk="0">
                  <a:moveTo>
                    <a:pt x="197" y="1"/>
                  </a:moveTo>
                  <a:cubicBezTo>
                    <a:pt x="28" y="1"/>
                    <a:pt x="1" y="143"/>
                    <a:pt x="153" y="313"/>
                  </a:cubicBezTo>
                  <a:cubicBezTo>
                    <a:pt x="295" y="491"/>
                    <a:pt x="563" y="634"/>
                    <a:pt x="741" y="634"/>
                  </a:cubicBezTo>
                  <a:cubicBezTo>
                    <a:pt x="911" y="634"/>
                    <a:pt x="938" y="491"/>
                    <a:pt x="786" y="313"/>
                  </a:cubicBezTo>
                  <a:cubicBezTo>
                    <a:pt x="643" y="143"/>
                    <a:pt x="376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5"/>
            <p:cNvSpPr/>
            <p:nvPr/>
          </p:nvSpPr>
          <p:spPr>
            <a:xfrm>
              <a:off x="2832764" y="3603323"/>
              <a:ext cx="26296" cy="18055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162" y="1"/>
                  </a:moveTo>
                  <a:cubicBezTo>
                    <a:pt x="19" y="1"/>
                    <a:pt x="1" y="126"/>
                    <a:pt x="126" y="268"/>
                  </a:cubicBezTo>
                  <a:cubicBezTo>
                    <a:pt x="251" y="411"/>
                    <a:pt x="465" y="527"/>
                    <a:pt x="608" y="527"/>
                  </a:cubicBezTo>
                  <a:cubicBezTo>
                    <a:pt x="750" y="527"/>
                    <a:pt x="768" y="411"/>
                    <a:pt x="652" y="268"/>
                  </a:cubicBezTo>
                  <a:cubicBezTo>
                    <a:pt x="527" y="126"/>
                    <a:pt x="313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5"/>
            <p:cNvSpPr/>
            <p:nvPr/>
          </p:nvSpPr>
          <p:spPr>
            <a:xfrm>
              <a:off x="2819052" y="3621344"/>
              <a:ext cx="17713" cy="12242"/>
            </a:xfrm>
            <a:custGeom>
              <a:avLst/>
              <a:gdLst/>
              <a:ahLst/>
              <a:cxnLst/>
              <a:rect l="l" t="t" r="r" b="b"/>
              <a:pathLst>
                <a:path w="518" h="358" extrusionOk="0">
                  <a:moveTo>
                    <a:pt x="117" y="0"/>
                  </a:moveTo>
                  <a:cubicBezTo>
                    <a:pt x="18" y="0"/>
                    <a:pt x="1" y="80"/>
                    <a:pt x="81" y="179"/>
                  </a:cubicBezTo>
                  <a:cubicBezTo>
                    <a:pt x="170" y="277"/>
                    <a:pt x="313" y="357"/>
                    <a:pt x="411" y="357"/>
                  </a:cubicBezTo>
                  <a:cubicBezTo>
                    <a:pt x="509" y="357"/>
                    <a:pt x="518" y="277"/>
                    <a:pt x="438" y="179"/>
                  </a:cubicBezTo>
                  <a:cubicBezTo>
                    <a:pt x="357" y="80"/>
                    <a:pt x="206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2571;p43">
            <a:extLst>
              <a:ext uri="{FF2B5EF4-FFF2-40B4-BE49-F238E27FC236}">
                <a16:creationId xmlns:a16="http://schemas.microsoft.com/office/drawing/2014/main" id="{508133BA-0E4E-4370-93FC-560C5E7FAF63}"/>
              </a:ext>
            </a:extLst>
          </p:cNvPr>
          <p:cNvSpPr txBox="1">
            <a:spLocks/>
          </p:cNvSpPr>
          <p:nvPr/>
        </p:nvSpPr>
        <p:spPr>
          <a:xfrm>
            <a:off x="2438400" y="1771624"/>
            <a:ext cx="650712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5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-IN" dirty="0"/>
              <a:t>Dashboard </a:t>
            </a:r>
            <a:r>
              <a:rPr lang="en-IN" dirty="0">
                <a:solidFill>
                  <a:schemeClr val="accent6"/>
                </a:solidFill>
              </a:rPr>
              <a:t>Analysis</a:t>
            </a:r>
          </a:p>
        </p:txBody>
      </p:sp>
      <p:sp>
        <p:nvSpPr>
          <p:cNvPr id="14" name="Google Shape;2572;p43">
            <a:extLst>
              <a:ext uri="{FF2B5EF4-FFF2-40B4-BE49-F238E27FC236}">
                <a16:creationId xmlns:a16="http://schemas.microsoft.com/office/drawing/2014/main" id="{A7AE7473-CC6C-14B4-9070-C5E37360E28F}"/>
              </a:ext>
            </a:extLst>
          </p:cNvPr>
          <p:cNvSpPr txBox="1">
            <a:spLocks/>
          </p:cNvSpPr>
          <p:nvPr/>
        </p:nvSpPr>
        <p:spPr>
          <a:xfrm>
            <a:off x="4731920" y="734274"/>
            <a:ext cx="1470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5" name="Google Shape;2573;p43">
            <a:extLst>
              <a:ext uri="{FF2B5EF4-FFF2-40B4-BE49-F238E27FC236}">
                <a16:creationId xmlns:a16="http://schemas.microsoft.com/office/drawing/2014/main" id="{619A3EBC-B01F-0D7B-153C-57C0A9B50697}"/>
              </a:ext>
            </a:extLst>
          </p:cNvPr>
          <p:cNvSpPr txBox="1">
            <a:spLocks/>
          </p:cNvSpPr>
          <p:nvPr/>
        </p:nvSpPr>
        <p:spPr>
          <a:xfrm>
            <a:off x="4270210" y="2935775"/>
            <a:ext cx="4263681" cy="110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b="1" u="sng" dirty="0"/>
              <a:t>Objective</a:t>
            </a:r>
            <a:r>
              <a:rPr lang="en-US" dirty="0"/>
              <a:t>: Craft a multi-page interactive dashboard to empower leadership with insights into revenue dynamics, product performance, customer behavior, and regional strategy.</a:t>
            </a:r>
          </a:p>
        </p:txBody>
      </p:sp>
      <p:grpSp>
        <p:nvGrpSpPr>
          <p:cNvPr id="16" name="Google Shape;2780;p43">
            <a:extLst>
              <a:ext uri="{FF2B5EF4-FFF2-40B4-BE49-F238E27FC236}">
                <a16:creationId xmlns:a16="http://schemas.microsoft.com/office/drawing/2014/main" id="{EFEBC947-65F8-6C37-82D3-3228464C70D5}"/>
              </a:ext>
            </a:extLst>
          </p:cNvPr>
          <p:cNvGrpSpPr/>
          <p:nvPr/>
        </p:nvGrpSpPr>
        <p:grpSpPr>
          <a:xfrm>
            <a:off x="4731915" y="352661"/>
            <a:ext cx="1470897" cy="1437586"/>
            <a:chOff x="7274844" y="1953933"/>
            <a:chExt cx="2452313" cy="2396776"/>
          </a:xfrm>
        </p:grpSpPr>
        <p:sp>
          <p:nvSpPr>
            <p:cNvPr id="17" name="Google Shape;2781;p43">
              <a:extLst>
                <a:ext uri="{FF2B5EF4-FFF2-40B4-BE49-F238E27FC236}">
                  <a16:creationId xmlns:a16="http://schemas.microsoft.com/office/drawing/2014/main" id="{CC3A9040-F90F-C633-3621-7170CE30D96F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82;p43">
              <a:extLst>
                <a:ext uri="{FF2B5EF4-FFF2-40B4-BE49-F238E27FC236}">
                  <a16:creationId xmlns:a16="http://schemas.microsoft.com/office/drawing/2014/main" id="{E18D1A8F-CC48-A707-D2D8-44DE4119D342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" name="Google Shape;2783;p43">
            <a:extLst>
              <a:ext uri="{FF2B5EF4-FFF2-40B4-BE49-F238E27FC236}">
                <a16:creationId xmlns:a16="http://schemas.microsoft.com/office/drawing/2014/main" id="{3E18C49F-666F-B19E-9CAA-0F346E314A3C}"/>
              </a:ext>
            </a:extLst>
          </p:cNvPr>
          <p:cNvCxnSpPr>
            <a:cxnSpLocks/>
          </p:cNvCxnSpPr>
          <p:nvPr/>
        </p:nvCxnSpPr>
        <p:spPr>
          <a:xfrm>
            <a:off x="4209789" y="2604150"/>
            <a:ext cx="2792813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0"/>
          <p:cNvSpPr/>
          <p:nvPr/>
        </p:nvSpPr>
        <p:spPr>
          <a:xfrm>
            <a:off x="1338137" y="168717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1" name="Group 2570">
            <a:extLst>
              <a:ext uri="{FF2B5EF4-FFF2-40B4-BE49-F238E27FC236}">
                <a16:creationId xmlns:a16="http://schemas.microsoft.com/office/drawing/2014/main" id="{1474E40A-723A-3984-63AA-14CFA13CCC5C}"/>
              </a:ext>
            </a:extLst>
          </p:cNvPr>
          <p:cNvGrpSpPr/>
          <p:nvPr/>
        </p:nvGrpSpPr>
        <p:grpSpPr>
          <a:xfrm>
            <a:off x="520996" y="381066"/>
            <a:ext cx="8102008" cy="3978282"/>
            <a:chOff x="536344" y="662077"/>
            <a:chExt cx="10654400" cy="5391606"/>
          </a:xfrm>
        </p:grpSpPr>
        <p:grpSp>
          <p:nvGrpSpPr>
            <p:cNvPr id="2572" name="Group 2571">
              <a:extLst>
                <a:ext uri="{FF2B5EF4-FFF2-40B4-BE49-F238E27FC236}">
                  <a16:creationId xmlns:a16="http://schemas.microsoft.com/office/drawing/2014/main" id="{0691B0D8-2A5F-D301-DCF4-871B668ACDFD}"/>
                </a:ext>
              </a:extLst>
            </p:cNvPr>
            <p:cNvGrpSpPr/>
            <p:nvPr/>
          </p:nvGrpSpPr>
          <p:grpSpPr>
            <a:xfrm>
              <a:off x="4171118" y="662077"/>
              <a:ext cx="7019626" cy="5391606"/>
              <a:chOff x="2615865" y="1134220"/>
              <a:chExt cx="7019626" cy="5391606"/>
            </a:xfrm>
          </p:grpSpPr>
          <p:sp>
            <p:nvSpPr>
              <p:cNvPr id="2607" name="Freeform: Shape 2606">
                <a:extLst>
                  <a:ext uri="{FF2B5EF4-FFF2-40B4-BE49-F238E27FC236}">
                    <a16:creationId xmlns:a16="http://schemas.microsoft.com/office/drawing/2014/main" id="{58CADA60-9671-D17D-43C0-3ED210A88809}"/>
                  </a:ext>
                </a:extLst>
              </p:cNvPr>
              <p:cNvSpPr/>
              <p:nvPr/>
            </p:nvSpPr>
            <p:spPr>
              <a:xfrm rot="20781000">
                <a:off x="2615865" y="2135953"/>
                <a:ext cx="3383378" cy="3383376"/>
              </a:xfrm>
              <a:custGeom>
                <a:avLst/>
                <a:gdLst>
                  <a:gd name="connsiteX0" fmla="*/ 2976912 w 2977164"/>
                  <a:gd name="connsiteY0" fmla="*/ 1488528 h 2977164"/>
                  <a:gd name="connsiteX1" fmla="*/ 1488330 w 2977164"/>
                  <a:gd name="connsiteY1" fmla="*/ 2977111 h 2977164"/>
                  <a:gd name="connsiteX2" fmla="*/ -253 w 2977164"/>
                  <a:gd name="connsiteY2" fmla="*/ 1488528 h 2977164"/>
                  <a:gd name="connsiteX3" fmla="*/ 1488330 w 2977164"/>
                  <a:gd name="connsiteY3" fmla="*/ -54 h 2977164"/>
                  <a:gd name="connsiteX4" fmla="*/ 2976912 w 2977164"/>
                  <a:gd name="connsiteY4" fmla="*/ 1488528 h 29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7164" h="2977164">
                    <a:moveTo>
                      <a:pt x="2976912" y="1488528"/>
                    </a:moveTo>
                    <a:cubicBezTo>
                      <a:pt x="2976912" y="2310650"/>
                      <a:pt x="2310451" y="2977111"/>
                      <a:pt x="1488330" y="2977111"/>
                    </a:cubicBezTo>
                    <a:cubicBezTo>
                      <a:pt x="666208" y="2977111"/>
                      <a:pt x="-253" y="2310650"/>
                      <a:pt x="-253" y="1488528"/>
                    </a:cubicBezTo>
                    <a:cubicBezTo>
                      <a:pt x="-253" y="666407"/>
                      <a:pt x="666208" y="-54"/>
                      <a:pt x="1488330" y="-54"/>
                    </a:cubicBezTo>
                    <a:cubicBezTo>
                      <a:pt x="2310451" y="-54"/>
                      <a:pt x="2976912" y="666407"/>
                      <a:pt x="2976912" y="148852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8" name="Freeform: Shape 2607">
                <a:extLst>
                  <a:ext uri="{FF2B5EF4-FFF2-40B4-BE49-F238E27FC236}">
                    <a16:creationId xmlns:a16="http://schemas.microsoft.com/office/drawing/2014/main" id="{7DAD71FB-D22F-50D6-6321-4609245E1092}"/>
                  </a:ext>
                </a:extLst>
              </p:cNvPr>
              <p:cNvSpPr/>
              <p:nvPr/>
            </p:nvSpPr>
            <p:spPr>
              <a:xfrm>
                <a:off x="3134723" y="2693247"/>
                <a:ext cx="2323723" cy="2323721"/>
              </a:xfrm>
              <a:custGeom>
                <a:avLst/>
                <a:gdLst>
                  <a:gd name="connsiteX0" fmla="*/ 2044733 w 2044733"/>
                  <a:gd name="connsiteY0" fmla="*/ 1022367 h 2044732"/>
                  <a:gd name="connsiteX1" fmla="*/ 1022367 w 2044733"/>
                  <a:gd name="connsiteY1" fmla="*/ 2044733 h 2044732"/>
                  <a:gd name="connsiteX2" fmla="*/ 0 w 2044733"/>
                  <a:gd name="connsiteY2" fmla="*/ 1022367 h 2044732"/>
                  <a:gd name="connsiteX3" fmla="*/ 1022367 w 2044733"/>
                  <a:gd name="connsiteY3" fmla="*/ 0 h 2044732"/>
                  <a:gd name="connsiteX4" fmla="*/ 2044733 w 2044733"/>
                  <a:gd name="connsiteY4" fmla="*/ 1022367 h 204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4733" h="2044732">
                    <a:moveTo>
                      <a:pt x="2044733" y="1022367"/>
                    </a:moveTo>
                    <a:cubicBezTo>
                      <a:pt x="2044733" y="1587004"/>
                      <a:pt x="1587004" y="2044733"/>
                      <a:pt x="1022367" y="2044733"/>
                    </a:cubicBezTo>
                    <a:cubicBezTo>
                      <a:pt x="457729" y="2044733"/>
                      <a:pt x="0" y="1587004"/>
                      <a:pt x="0" y="1022367"/>
                    </a:cubicBezTo>
                    <a:cubicBezTo>
                      <a:pt x="0" y="457729"/>
                      <a:pt x="457729" y="0"/>
                      <a:pt x="1022367" y="0"/>
                    </a:cubicBezTo>
                    <a:cubicBezTo>
                      <a:pt x="1587004" y="0"/>
                      <a:pt x="2044733" y="457729"/>
                      <a:pt x="2044733" y="1022367"/>
                    </a:cubicBezTo>
                    <a:close/>
                  </a:path>
                </a:pathLst>
              </a:custGeom>
              <a:solidFill>
                <a:schemeClr val="bg1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09" name="Freeform: Shape 2608">
                <a:extLst>
                  <a:ext uri="{FF2B5EF4-FFF2-40B4-BE49-F238E27FC236}">
                    <a16:creationId xmlns:a16="http://schemas.microsoft.com/office/drawing/2014/main" id="{C56C27F3-831D-D0C6-03B7-774D87F6200F}"/>
                  </a:ext>
                </a:extLst>
              </p:cNvPr>
              <p:cNvSpPr/>
              <p:nvPr/>
            </p:nvSpPr>
            <p:spPr>
              <a:xfrm>
                <a:off x="4306681" y="2363384"/>
                <a:ext cx="1001331" cy="462782"/>
              </a:xfrm>
              <a:custGeom>
                <a:avLst/>
                <a:gdLst>
                  <a:gd name="connsiteX0" fmla="*/ 618731 w 881110"/>
                  <a:gd name="connsiteY0" fmla="*/ 158469 h 407220"/>
                  <a:gd name="connsiteX1" fmla="*/ -252 w 881110"/>
                  <a:gd name="connsiteY1" fmla="*/ -54 h 407220"/>
                  <a:gd name="connsiteX2" fmla="*/ -252 w 881110"/>
                  <a:gd name="connsiteY2" fmla="*/ 81966 h 407220"/>
                  <a:gd name="connsiteX3" fmla="*/ 822821 w 881110"/>
                  <a:gd name="connsiteY3" fmla="*/ 407166 h 407220"/>
                  <a:gd name="connsiteX4" fmla="*/ 880858 w 881110"/>
                  <a:gd name="connsiteY4" fmla="*/ 349369 h 407220"/>
                  <a:gd name="connsiteX5" fmla="*/ 618731 w 881110"/>
                  <a:gd name="connsiteY5" fmla="*/ 158469 h 407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110" h="407220">
                    <a:moveTo>
                      <a:pt x="618731" y="158469"/>
                    </a:moveTo>
                    <a:cubicBezTo>
                      <a:pt x="429031" y="54362"/>
                      <a:pt x="216140" y="-152"/>
                      <a:pt x="-252" y="-54"/>
                    </a:cubicBezTo>
                    <a:lnTo>
                      <a:pt x="-252" y="81966"/>
                    </a:lnTo>
                    <a:cubicBezTo>
                      <a:pt x="305498" y="81606"/>
                      <a:pt x="599882" y="197920"/>
                      <a:pt x="822821" y="407166"/>
                    </a:cubicBezTo>
                    <a:lnTo>
                      <a:pt x="880858" y="349369"/>
                    </a:lnTo>
                    <a:cubicBezTo>
                      <a:pt x="801837" y="275000"/>
                      <a:pt x="713749" y="210871"/>
                      <a:pt x="618731" y="15846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0" name="Freeform: Shape 2609">
                <a:extLst>
                  <a:ext uri="{FF2B5EF4-FFF2-40B4-BE49-F238E27FC236}">
                    <a16:creationId xmlns:a16="http://schemas.microsoft.com/office/drawing/2014/main" id="{24B21E10-4CD4-8ADD-CD67-9334C31BE268}"/>
                  </a:ext>
                </a:extLst>
              </p:cNvPr>
              <p:cNvSpPr/>
              <p:nvPr/>
            </p:nvSpPr>
            <p:spPr>
              <a:xfrm>
                <a:off x="5624440" y="1255488"/>
                <a:ext cx="3035883" cy="1068378"/>
              </a:xfrm>
              <a:custGeom>
                <a:avLst/>
                <a:gdLst>
                  <a:gd name="connsiteX0" fmla="*/ 2201086 w 2671390"/>
                  <a:gd name="connsiteY0" fmla="*/ -54 h 940107"/>
                  <a:gd name="connsiteX1" fmla="*/ -252 w 2671390"/>
                  <a:gd name="connsiteY1" fmla="*/ -54 h 940107"/>
                  <a:gd name="connsiteX2" fmla="*/ -252 w 2671390"/>
                  <a:gd name="connsiteY2" fmla="*/ 940053 h 940107"/>
                  <a:gd name="connsiteX3" fmla="*/ 2201086 w 2671390"/>
                  <a:gd name="connsiteY3" fmla="*/ 940053 h 940107"/>
                  <a:gd name="connsiteX4" fmla="*/ 2671139 w 2671390"/>
                  <a:gd name="connsiteY4" fmla="*/ 470000 h 940107"/>
                  <a:gd name="connsiteX5" fmla="*/ 2671139 w 2671390"/>
                  <a:gd name="connsiteY5" fmla="*/ 470000 h 940107"/>
                  <a:gd name="connsiteX6" fmla="*/ 2201086 w 2671390"/>
                  <a:gd name="connsiteY6" fmla="*/ -54 h 94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1390" h="940107">
                    <a:moveTo>
                      <a:pt x="2201086" y="-54"/>
                    </a:moveTo>
                    <a:lnTo>
                      <a:pt x="-252" y="-54"/>
                    </a:lnTo>
                    <a:lnTo>
                      <a:pt x="-252" y="940053"/>
                    </a:lnTo>
                    <a:lnTo>
                      <a:pt x="2201086" y="940053"/>
                    </a:lnTo>
                    <a:cubicBezTo>
                      <a:pt x="2460694" y="940053"/>
                      <a:pt x="2671139" y="729604"/>
                      <a:pt x="2671139" y="470000"/>
                    </a:cubicBezTo>
                    <a:lnTo>
                      <a:pt x="2671139" y="470000"/>
                    </a:lnTo>
                    <a:cubicBezTo>
                      <a:pt x="2671139" y="210396"/>
                      <a:pt x="2460694" y="-54"/>
                      <a:pt x="2201086" y="-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11" name="Group 2610">
                <a:extLst>
                  <a:ext uri="{FF2B5EF4-FFF2-40B4-BE49-F238E27FC236}">
                    <a16:creationId xmlns:a16="http://schemas.microsoft.com/office/drawing/2014/main" id="{8B4E00B8-182F-9F10-AB6A-FC6BE53FF314}"/>
                  </a:ext>
                </a:extLst>
              </p:cNvPr>
              <p:cNvGrpSpPr/>
              <p:nvPr/>
            </p:nvGrpSpPr>
            <p:grpSpPr>
              <a:xfrm>
                <a:off x="4820475" y="1134220"/>
                <a:ext cx="1439117" cy="1430819"/>
                <a:chOff x="4820475" y="1134220"/>
                <a:chExt cx="1439117" cy="1430819"/>
              </a:xfrm>
            </p:grpSpPr>
            <p:sp>
              <p:nvSpPr>
                <p:cNvPr id="2633" name="Freeform: Shape 2632">
                  <a:extLst>
                    <a:ext uri="{FF2B5EF4-FFF2-40B4-BE49-F238E27FC236}">
                      <a16:creationId xmlns:a16="http://schemas.microsoft.com/office/drawing/2014/main" id="{EBB135FB-7818-C66B-740A-F36F5A4A0A68}"/>
                    </a:ext>
                  </a:extLst>
                </p:cNvPr>
                <p:cNvSpPr/>
                <p:nvPr/>
              </p:nvSpPr>
              <p:spPr>
                <a:xfrm>
                  <a:off x="4820475" y="1134220"/>
                  <a:ext cx="1439117" cy="1430819"/>
                </a:xfrm>
                <a:custGeom>
                  <a:avLst/>
                  <a:gdLst>
                    <a:gd name="connsiteX0" fmla="*/ 1181077 w 1266334"/>
                    <a:gd name="connsiteY0" fmla="*/ 380772 h 1259033"/>
                    <a:gd name="connsiteX1" fmla="*/ 884896 w 1266334"/>
                    <a:gd name="connsiteY1" fmla="*/ 84591 h 1259033"/>
                    <a:gd name="connsiteX2" fmla="*/ 477891 w 1266334"/>
                    <a:gd name="connsiteY2" fmla="*/ 83883 h 1259033"/>
                    <a:gd name="connsiteX3" fmla="*/ 477196 w 1266334"/>
                    <a:gd name="connsiteY3" fmla="*/ 84591 h 1259033"/>
                    <a:gd name="connsiteX4" fmla="*/ 181734 w 1266334"/>
                    <a:gd name="connsiteY4" fmla="*/ 380772 h 1259033"/>
                    <a:gd name="connsiteX5" fmla="*/ 181038 w 1266334"/>
                    <a:gd name="connsiteY5" fmla="*/ 787764 h 1259033"/>
                    <a:gd name="connsiteX6" fmla="*/ 181734 w 1266334"/>
                    <a:gd name="connsiteY6" fmla="*/ 788472 h 1259033"/>
                    <a:gd name="connsiteX7" fmla="*/ 182932 w 1266334"/>
                    <a:gd name="connsiteY7" fmla="*/ 789911 h 1259033"/>
                    <a:gd name="connsiteX8" fmla="*/ 8581 w 1266334"/>
                    <a:gd name="connsiteY8" fmla="*/ 1161877 h 1259033"/>
                    <a:gd name="connsiteX9" fmla="*/ 18893 w 1266334"/>
                    <a:gd name="connsiteY9" fmla="*/ 1239819 h 1259033"/>
                    <a:gd name="connsiteX10" fmla="*/ 18893 w 1266334"/>
                    <a:gd name="connsiteY10" fmla="*/ 1239819 h 1259033"/>
                    <a:gd name="connsiteX11" fmla="*/ 95397 w 1266334"/>
                    <a:gd name="connsiteY11" fmla="*/ 1251331 h 1259033"/>
                    <a:gd name="connsiteX12" fmla="*/ 477915 w 1266334"/>
                    <a:gd name="connsiteY12" fmla="*/ 1084893 h 1259033"/>
                    <a:gd name="connsiteX13" fmla="*/ 477915 w 1266334"/>
                    <a:gd name="connsiteY13" fmla="*/ 1084893 h 1259033"/>
                    <a:gd name="connsiteX14" fmla="*/ 884920 w 1266334"/>
                    <a:gd name="connsiteY14" fmla="*/ 1085601 h 1259033"/>
                    <a:gd name="connsiteX15" fmla="*/ 885615 w 1266334"/>
                    <a:gd name="connsiteY15" fmla="*/ 1084893 h 1259033"/>
                    <a:gd name="connsiteX16" fmla="*/ 1181797 w 1266334"/>
                    <a:gd name="connsiteY16" fmla="*/ 788472 h 1259033"/>
                    <a:gd name="connsiteX17" fmla="*/ 1181797 w 1266334"/>
                    <a:gd name="connsiteY17" fmla="*/ 381478 h 1259033"/>
                    <a:gd name="connsiteX18" fmla="*/ 1181077 w 1266334"/>
                    <a:gd name="connsiteY18" fmla="*/ 380772 h 1259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266334" h="1259033">
                      <a:moveTo>
                        <a:pt x="1181077" y="380772"/>
                      </a:moveTo>
                      <a:lnTo>
                        <a:pt x="884896" y="84591"/>
                      </a:lnTo>
                      <a:cubicBezTo>
                        <a:pt x="772706" y="-27992"/>
                        <a:pt x="590488" y="-28309"/>
                        <a:pt x="477891" y="83883"/>
                      </a:cubicBezTo>
                      <a:cubicBezTo>
                        <a:pt x="477675" y="84118"/>
                        <a:pt x="477435" y="84356"/>
                        <a:pt x="477196" y="84591"/>
                      </a:cubicBezTo>
                      <a:lnTo>
                        <a:pt x="181734" y="380772"/>
                      </a:lnTo>
                      <a:cubicBezTo>
                        <a:pt x="69160" y="492964"/>
                        <a:pt x="68825" y="675182"/>
                        <a:pt x="181038" y="787764"/>
                      </a:cubicBezTo>
                      <a:cubicBezTo>
                        <a:pt x="181254" y="788002"/>
                        <a:pt x="181493" y="788237"/>
                        <a:pt x="181734" y="788472"/>
                      </a:cubicBezTo>
                      <a:lnTo>
                        <a:pt x="182932" y="789911"/>
                      </a:lnTo>
                      <a:cubicBezTo>
                        <a:pt x="206915" y="813893"/>
                        <a:pt x="66858" y="1060432"/>
                        <a:pt x="8581" y="1161877"/>
                      </a:cubicBezTo>
                      <a:cubicBezTo>
                        <a:pt x="-6312" y="1187130"/>
                        <a:pt x="-2043" y="1219290"/>
                        <a:pt x="18893" y="1239819"/>
                      </a:cubicBezTo>
                      <a:lnTo>
                        <a:pt x="18893" y="1239819"/>
                      </a:lnTo>
                      <a:cubicBezTo>
                        <a:pt x="39038" y="1260132"/>
                        <a:pt x="70143" y="1264833"/>
                        <a:pt x="95397" y="1251331"/>
                      </a:cubicBezTo>
                      <a:cubicBezTo>
                        <a:pt x="198041" y="1196171"/>
                        <a:pt x="455132" y="1061631"/>
                        <a:pt x="477915" y="1084893"/>
                      </a:cubicBezTo>
                      <a:lnTo>
                        <a:pt x="477915" y="1084893"/>
                      </a:lnTo>
                      <a:cubicBezTo>
                        <a:pt x="590105" y="1197466"/>
                        <a:pt x="772322" y="1197802"/>
                        <a:pt x="884920" y="1085601"/>
                      </a:cubicBezTo>
                      <a:cubicBezTo>
                        <a:pt x="885135" y="1085366"/>
                        <a:pt x="885375" y="1085129"/>
                        <a:pt x="885615" y="1084893"/>
                      </a:cubicBezTo>
                      <a:lnTo>
                        <a:pt x="1181797" y="788472"/>
                      </a:lnTo>
                      <a:cubicBezTo>
                        <a:pt x="1294177" y="676081"/>
                        <a:pt x="1294177" y="493864"/>
                        <a:pt x="1181797" y="381478"/>
                      </a:cubicBezTo>
                      <a:cubicBezTo>
                        <a:pt x="1181557" y="381242"/>
                        <a:pt x="1181317" y="381007"/>
                        <a:pt x="1181077" y="380772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23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4" name="Freeform: Shape 2633">
                  <a:extLst>
                    <a:ext uri="{FF2B5EF4-FFF2-40B4-BE49-F238E27FC236}">
                      <a16:creationId xmlns:a16="http://schemas.microsoft.com/office/drawing/2014/main" id="{1DFF2CB2-3038-2338-B13C-C59FA8A54959}"/>
                    </a:ext>
                  </a:extLst>
                </p:cNvPr>
                <p:cNvSpPr/>
                <p:nvPr/>
              </p:nvSpPr>
              <p:spPr>
                <a:xfrm>
                  <a:off x="5153313" y="1352199"/>
                  <a:ext cx="892365" cy="891440"/>
                </a:xfrm>
                <a:custGeom>
                  <a:avLst/>
                  <a:gdLst>
                    <a:gd name="connsiteX0" fmla="*/ 256505 w 785226"/>
                    <a:gd name="connsiteY0" fmla="*/ 727847 h 784413"/>
                    <a:gd name="connsiteX1" fmla="*/ 256505 w 785226"/>
                    <a:gd name="connsiteY1" fmla="*/ 727847 h 784413"/>
                    <a:gd name="connsiteX2" fmla="*/ 529664 w 785226"/>
                    <a:gd name="connsiteY2" fmla="*/ 727847 h 784413"/>
                    <a:gd name="connsiteX3" fmla="*/ 728478 w 785226"/>
                    <a:gd name="connsiteY3" fmla="*/ 528794 h 784413"/>
                    <a:gd name="connsiteX4" fmla="*/ 728478 w 785226"/>
                    <a:gd name="connsiteY4" fmla="*/ 255875 h 784413"/>
                    <a:gd name="connsiteX5" fmla="*/ 529664 w 785226"/>
                    <a:gd name="connsiteY5" fmla="*/ 57061 h 784413"/>
                    <a:gd name="connsiteX6" fmla="*/ 258353 w 785226"/>
                    <a:gd name="connsiteY6" fmla="*/ 55224 h 784413"/>
                    <a:gd name="connsiteX7" fmla="*/ 256505 w 785226"/>
                    <a:gd name="connsiteY7" fmla="*/ 57061 h 784413"/>
                    <a:gd name="connsiteX8" fmla="*/ 56733 w 785226"/>
                    <a:gd name="connsiteY8" fmla="*/ 255875 h 784413"/>
                    <a:gd name="connsiteX9" fmla="*/ 55150 w 785226"/>
                    <a:gd name="connsiteY9" fmla="*/ 527199 h 784413"/>
                    <a:gd name="connsiteX10" fmla="*/ 56733 w 785226"/>
                    <a:gd name="connsiteY10" fmla="*/ 528794 h 784413"/>
                    <a:gd name="connsiteX11" fmla="*/ 56733 w 785226"/>
                    <a:gd name="connsiteY11" fmla="*/ 528794 h 784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85226" h="784413">
                      <a:moveTo>
                        <a:pt x="256505" y="727847"/>
                      </a:moveTo>
                      <a:lnTo>
                        <a:pt x="256505" y="727847"/>
                      </a:lnTo>
                      <a:cubicBezTo>
                        <a:pt x="331978" y="803197"/>
                        <a:pt x="454192" y="803197"/>
                        <a:pt x="529664" y="727847"/>
                      </a:cubicBezTo>
                      <a:lnTo>
                        <a:pt x="728478" y="528794"/>
                      </a:lnTo>
                      <a:cubicBezTo>
                        <a:pt x="803806" y="453413"/>
                        <a:pt x="803806" y="331256"/>
                        <a:pt x="728478" y="255875"/>
                      </a:cubicBezTo>
                      <a:lnTo>
                        <a:pt x="529664" y="57061"/>
                      </a:lnTo>
                      <a:cubicBezTo>
                        <a:pt x="455247" y="-18370"/>
                        <a:pt x="333777" y="-19190"/>
                        <a:pt x="258353" y="55224"/>
                      </a:cubicBezTo>
                      <a:cubicBezTo>
                        <a:pt x="257729" y="55834"/>
                        <a:pt x="257105" y="56445"/>
                        <a:pt x="256505" y="57061"/>
                      </a:cubicBezTo>
                      <a:lnTo>
                        <a:pt x="56733" y="255875"/>
                      </a:lnTo>
                      <a:cubicBezTo>
                        <a:pt x="-18620" y="330359"/>
                        <a:pt x="-19339" y="451835"/>
                        <a:pt x="55150" y="527199"/>
                      </a:cubicBezTo>
                      <a:cubicBezTo>
                        <a:pt x="55677" y="527734"/>
                        <a:pt x="56205" y="528266"/>
                        <a:pt x="56733" y="528794"/>
                      </a:cubicBezTo>
                      <a:lnTo>
                        <a:pt x="56733" y="5287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36000">
                      <a:srgbClr val="F4F2F2"/>
                    </a:gs>
                    <a:gs pos="100000">
                      <a:srgbClr val="D8D2D2"/>
                    </a:gs>
                  </a:gsLst>
                  <a:lin ang="14045999" scaled="1"/>
                </a:gradFill>
                <a:ln w="23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12" name="Freeform: Shape 2611">
                <a:extLst>
                  <a:ext uri="{FF2B5EF4-FFF2-40B4-BE49-F238E27FC236}">
                    <a16:creationId xmlns:a16="http://schemas.microsoft.com/office/drawing/2014/main" id="{F3F04DB6-CD57-6C7E-672D-D723D0741B35}"/>
                  </a:ext>
                </a:extLst>
              </p:cNvPr>
              <p:cNvSpPr/>
              <p:nvPr/>
            </p:nvSpPr>
            <p:spPr>
              <a:xfrm>
                <a:off x="4720679" y="2370738"/>
                <a:ext cx="288352" cy="288358"/>
              </a:xfrm>
              <a:custGeom>
                <a:avLst/>
                <a:gdLst>
                  <a:gd name="connsiteX0" fmla="*/ -252 w 253732"/>
                  <a:gd name="connsiteY0" fmla="*/ 126818 h 253737"/>
                  <a:gd name="connsiteX1" fmla="*/ 126614 w 253732"/>
                  <a:gd name="connsiteY1" fmla="*/ 253684 h 253737"/>
                  <a:gd name="connsiteX2" fmla="*/ 253480 w 253732"/>
                  <a:gd name="connsiteY2" fmla="*/ 126818 h 253737"/>
                  <a:gd name="connsiteX3" fmla="*/ 126614 w 253732"/>
                  <a:gd name="connsiteY3" fmla="*/ -54 h 253737"/>
                  <a:gd name="connsiteX4" fmla="*/ 125655 w 253732"/>
                  <a:gd name="connsiteY4" fmla="*/ -49 h 253737"/>
                  <a:gd name="connsiteX5" fmla="*/ -252 w 253732"/>
                  <a:gd name="connsiteY5" fmla="*/ 126818 h 25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732" h="253737">
                    <a:moveTo>
                      <a:pt x="-252" y="126818"/>
                    </a:moveTo>
                    <a:cubicBezTo>
                      <a:pt x="-252" y="196894"/>
                      <a:pt x="56561" y="253684"/>
                      <a:pt x="126614" y="253684"/>
                    </a:cubicBezTo>
                    <a:cubicBezTo>
                      <a:pt x="196691" y="253684"/>
                      <a:pt x="253480" y="196870"/>
                      <a:pt x="253480" y="126818"/>
                    </a:cubicBezTo>
                    <a:cubicBezTo>
                      <a:pt x="253480" y="56741"/>
                      <a:pt x="196666" y="-54"/>
                      <a:pt x="126614" y="-54"/>
                    </a:cubicBezTo>
                    <a:cubicBezTo>
                      <a:pt x="126302" y="-54"/>
                      <a:pt x="125967" y="-51"/>
                      <a:pt x="125655" y="-49"/>
                    </a:cubicBezTo>
                    <a:cubicBezTo>
                      <a:pt x="55962" y="479"/>
                      <a:pt x="-252" y="57125"/>
                      <a:pt x="-252" y="1268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2700054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3" name="Freeform: Shape 2612">
                <a:extLst>
                  <a:ext uri="{FF2B5EF4-FFF2-40B4-BE49-F238E27FC236}">
                    <a16:creationId xmlns:a16="http://schemas.microsoft.com/office/drawing/2014/main" id="{ADC12464-D999-9DB4-BCD8-228D7C4347E5}"/>
                  </a:ext>
                </a:extLst>
              </p:cNvPr>
              <p:cNvSpPr/>
              <p:nvPr/>
            </p:nvSpPr>
            <p:spPr>
              <a:xfrm>
                <a:off x="4786362" y="2436427"/>
                <a:ext cx="156986" cy="156986"/>
              </a:xfrm>
              <a:custGeom>
                <a:avLst/>
                <a:gdLst>
                  <a:gd name="connsiteX0" fmla="*/ 138138 w 138138"/>
                  <a:gd name="connsiteY0" fmla="*/ 69069 h 138138"/>
                  <a:gd name="connsiteX1" fmla="*/ 69069 w 138138"/>
                  <a:gd name="connsiteY1" fmla="*/ 138138 h 138138"/>
                  <a:gd name="connsiteX2" fmla="*/ 0 w 138138"/>
                  <a:gd name="connsiteY2" fmla="*/ 69069 h 138138"/>
                  <a:gd name="connsiteX3" fmla="*/ 69069 w 138138"/>
                  <a:gd name="connsiteY3" fmla="*/ 0 h 138138"/>
                  <a:gd name="connsiteX4" fmla="*/ 138138 w 138138"/>
                  <a:gd name="connsiteY4" fmla="*/ 69069 h 1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38" h="138138">
                    <a:moveTo>
                      <a:pt x="138138" y="69069"/>
                    </a:moveTo>
                    <a:cubicBezTo>
                      <a:pt x="138138" y="107215"/>
                      <a:pt x="107215" y="138138"/>
                      <a:pt x="69069" y="138138"/>
                    </a:cubicBezTo>
                    <a:cubicBezTo>
                      <a:pt x="30923" y="138138"/>
                      <a:pt x="0" y="107215"/>
                      <a:pt x="0" y="69069"/>
                    </a:cubicBezTo>
                    <a:cubicBezTo>
                      <a:pt x="0" y="30923"/>
                      <a:pt x="30923" y="0"/>
                      <a:pt x="69069" y="0"/>
                    </a:cubicBezTo>
                    <a:cubicBezTo>
                      <a:pt x="107215" y="0"/>
                      <a:pt x="138138" y="30923"/>
                      <a:pt x="138138" y="6906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4" name="Freeform: Shape 2613">
                <a:extLst>
                  <a:ext uri="{FF2B5EF4-FFF2-40B4-BE49-F238E27FC236}">
                    <a16:creationId xmlns:a16="http://schemas.microsoft.com/office/drawing/2014/main" id="{92C44162-69EF-3BC6-6D46-520741FD6181}"/>
                  </a:ext>
                </a:extLst>
              </p:cNvPr>
              <p:cNvSpPr/>
              <p:nvPr/>
            </p:nvSpPr>
            <p:spPr>
              <a:xfrm>
                <a:off x="5242058" y="2760756"/>
                <a:ext cx="525740" cy="1001058"/>
              </a:xfrm>
              <a:custGeom>
                <a:avLst/>
                <a:gdLst>
                  <a:gd name="connsiteX0" fmla="*/ 404809 w 462619"/>
                  <a:gd name="connsiteY0" fmla="*/ 551540 h 880870"/>
                  <a:gd name="connsiteX1" fmla="*/ 57784 w 462619"/>
                  <a:gd name="connsiteY1" fmla="*/ -54 h 880870"/>
                  <a:gd name="connsiteX2" fmla="*/ -252 w 462619"/>
                  <a:gd name="connsiteY2" fmla="*/ 57744 h 880870"/>
                  <a:gd name="connsiteX3" fmla="*/ 380587 w 462619"/>
                  <a:gd name="connsiteY3" fmla="*/ 880817 h 880870"/>
                  <a:gd name="connsiteX4" fmla="*/ 462367 w 462619"/>
                  <a:gd name="connsiteY4" fmla="*/ 880817 h 880870"/>
                  <a:gd name="connsiteX5" fmla="*/ 404809 w 462619"/>
                  <a:gd name="connsiteY5" fmla="*/ 551540 h 88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619" h="880870">
                    <a:moveTo>
                      <a:pt x="404809" y="551540"/>
                    </a:moveTo>
                    <a:cubicBezTo>
                      <a:pt x="338234" y="341023"/>
                      <a:pt x="218754" y="151107"/>
                      <a:pt x="57784" y="-54"/>
                    </a:cubicBezTo>
                    <a:lnTo>
                      <a:pt x="-252" y="57744"/>
                    </a:lnTo>
                    <a:cubicBezTo>
                      <a:pt x="229402" y="271762"/>
                      <a:pt x="366102" y="567224"/>
                      <a:pt x="380587" y="880817"/>
                    </a:cubicBezTo>
                    <a:lnTo>
                      <a:pt x="462367" y="880817"/>
                    </a:lnTo>
                    <a:cubicBezTo>
                      <a:pt x="457594" y="769011"/>
                      <a:pt x="438240" y="658333"/>
                      <a:pt x="404809" y="5515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5" name="Freeform: Shape 2614">
                <a:extLst>
                  <a:ext uri="{FF2B5EF4-FFF2-40B4-BE49-F238E27FC236}">
                    <a16:creationId xmlns:a16="http://schemas.microsoft.com/office/drawing/2014/main" id="{C2732A53-641D-666B-7FDC-F38C7D24D8FD}"/>
                  </a:ext>
                </a:extLst>
              </p:cNvPr>
              <p:cNvSpPr/>
              <p:nvPr/>
            </p:nvSpPr>
            <p:spPr>
              <a:xfrm>
                <a:off x="6599608" y="2572427"/>
                <a:ext cx="3035883" cy="1068377"/>
              </a:xfrm>
              <a:custGeom>
                <a:avLst/>
                <a:gdLst>
                  <a:gd name="connsiteX0" fmla="*/ 2201086 w 2671390"/>
                  <a:gd name="connsiteY0" fmla="*/ -54 h 940106"/>
                  <a:gd name="connsiteX1" fmla="*/ -252 w 2671390"/>
                  <a:gd name="connsiteY1" fmla="*/ -54 h 940106"/>
                  <a:gd name="connsiteX2" fmla="*/ -252 w 2671390"/>
                  <a:gd name="connsiteY2" fmla="*/ 940053 h 940106"/>
                  <a:gd name="connsiteX3" fmla="*/ 2201086 w 2671390"/>
                  <a:gd name="connsiteY3" fmla="*/ 940053 h 940106"/>
                  <a:gd name="connsiteX4" fmla="*/ 2671139 w 2671390"/>
                  <a:gd name="connsiteY4" fmla="*/ 470000 h 940106"/>
                  <a:gd name="connsiteX5" fmla="*/ 2671139 w 2671390"/>
                  <a:gd name="connsiteY5" fmla="*/ 470000 h 940106"/>
                  <a:gd name="connsiteX6" fmla="*/ 2201565 w 2671390"/>
                  <a:gd name="connsiteY6" fmla="*/ -54 h 940106"/>
                  <a:gd name="connsiteX7" fmla="*/ 2201086 w 2671390"/>
                  <a:gd name="connsiteY7" fmla="*/ -54 h 94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1390" h="940106">
                    <a:moveTo>
                      <a:pt x="2201086" y="-54"/>
                    </a:moveTo>
                    <a:lnTo>
                      <a:pt x="-252" y="-54"/>
                    </a:lnTo>
                    <a:lnTo>
                      <a:pt x="-252" y="940053"/>
                    </a:lnTo>
                    <a:lnTo>
                      <a:pt x="2201086" y="940053"/>
                    </a:lnTo>
                    <a:cubicBezTo>
                      <a:pt x="2460694" y="940053"/>
                      <a:pt x="2671139" y="729608"/>
                      <a:pt x="2671139" y="470000"/>
                    </a:cubicBezTo>
                    <a:lnTo>
                      <a:pt x="2671139" y="470000"/>
                    </a:lnTo>
                    <a:cubicBezTo>
                      <a:pt x="2671283" y="210535"/>
                      <a:pt x="2461030" y="90"/>
                      <a:pt x="2201565" y="-54"/>
                    </a:cubicBezTo>
                    <a:cubicBezTo>
                      <a:pt x="2201397" y="-54"/>
                      <a:pt x="2201253" y="-54"/>
                      <a:pt x="2201086" y="-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6" name="Freeform: Shape 2615">
                <a:extLst>
                  <a:ext uri="{FF2B5EF4-FFF2-40B4-BE49-F238E27FC236}">
                    <a16:creationId xmlns:a16="http://schemas.microsoft.com/office/drawing/2014/main" id="{D11F340E-139B-17E7-44EA-9914C7994D44}"/>
                  </a:ext>
                </a:extLst>
              </p:cNvPr>
              <p:cNvSpPr/>
              <p:nvPr/>
            </p:nvSpPr>
            <p:spPr>
              <a:xfrm>
                <a:off x="5576916" y="2442712"/>
                <a:ext cx="1720667" cy="1326271"/>
              </a:xfrm>
              <a:custGeom>
                <a:avLst/>
                <a:gdLst>
                  <a:gd name="connsiteX0" fmla="*/ 1429902 w 1514081"/>
                  <a:gd name="connsiteY0" fmla="*/ 380771 h 1167037"/>
                  <a:gd name="connsiteX1" fmla="*/ 1133721 w 1514081"/>
                  <a:gd name="connsiteY1" fmla="*/ 84589 h 1167037"/>
                  <a:gd name="connsiteX2" fmla="*/ 726717 w 1514081"/>
                  <a:gd name="connsiteY2" fmla="*/ 83894 h 1167037"/>
                  <a:gd name="connsiteX3" fmla="*/ 726022 w 1514081"/>
                  <a:gd name="connsiteY3" fmla="*/ 84589 h 1167037"/>
                  <a:gd name="connsiteX4" fmla="*/ 433437 w 1514081"/>
                  <a:gd name="connsiteY4" fmla="*/ 378133 h 1167037"/>
                  <a:gd name="connsiteX5" fmla="*/ 433437 w 1514081"/>
                  <a:gd name="connsiteY5" fmla="*/ 375495 h 1167037"/>
                  <a:gd name="connsiteX6" fmla="*/ 433437 w 1514081"/>
                  <a:gd name="connsiteY6" fmla="*/ 379092 h 1167037"/>
                  <a:gd name="connsiteX7" fmla="*/ 431758 w 1514081"/>
                  <a:gd name="connsiteY7" fmla="*/ 380771 h 1167037"/>
                  <a:gd name="connsiteX8" fmla="*/ 426482 w 1514081"/>
                  <a:gd name="connsiteY8" fmla="*/ 386527 h 1167037"/>
                  <a:gd name="connsiteX9" fmla="*/ 48041 w 1514081"/>
                  <a:gd name="connsiteY9" fmla="*/ 515072 h 1167037"/>
                  <a:gd name="connsiteX10" fmla="*/ 1899 w 1514081"/>
                  <a:gd name="connsiteY10" fmla="*/ 594166 h 1167037"/>
                  <a:gd name="connsiteX11" fmla="*/ 46123 w 1514081"/>
                  <a:gd name="connsiteY11" fmla="*/ 639780 h 1167037"/>
                  <a:gd name="connsiteX12" fmla="*/ 425283 w 1514081"/>
                  <a:gd name="connsiteY12" fmla="*/ 780316 h 1167037"/>
                  <a:gd name="connsiteX13" fmla="*/ 431758 w 1514081"/>
                  <a:gd name="connsiteY13" fmla="*/ 787511 h 1167037"/>
                  <a:gd name="connsiteX14" fmla="*/ 432958 w 1514081"/>
                  <a:gd name="connsiteY14" fmla="*/ 788710 h 1167037"/>
                  <a:gd name="connsiteX15" fmla="*/ 432958 w 1514081"/>
                  <a:gd name="connsiteY15" fmla="*/ 788710 h 1167037"/>
                  <a:gd name="connsiteX16" fmla="*/ 432958 w 1514081"/>
                  <a:gd name="connsiteY16" fmla="*/ 792068 h 1167037"/>
                  <a:gd name="connsiteX17" fmla="*/ 432958 w 1514081"/>
                  <a:gd name="connsiteY17" fmla="*/ 789669 h 1167037"/>
                  <a:gd name="connsiteX18" fmla="*/ 726981 w 1514081"/>
                  <a:gd name="connsiteY18" fmla="*/ 1083213 h 1167037"/>
                  <a:gd name="connsiteX19" fmla="*/ 791733 w 1514081"/>
                  <a:gd name="connsiteY19" fmla="*/ 1131178 h 1167037"/>
                  <a:gd name="connsiteX20" fmla="*/ 1133721 w 1514081"/>
                  <a:gd name="connsiteY20" fmla="*/ 1083213 h 1167037"/>
                  <a:gd name="connsiteX21" fmla="*/ 1429902 w 1514081"/>
                  <a:gd name="connsiteY21" fmla="*/ 787031 h 1167037"/>
                  <a:gd name="connsiteX22" fmla="*/ 1429902 w 1514081"/>
                  <a:gd name="connsiteY22" fmla="*/ 380771 h 116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081" h="1167037">
                    <a:moveTo>
                      <a:pt x="1429902" y="380771"/>
                    </a:moveTo>
                    <a:lnTo>
                      <a:pt x="1133721" y="84589"/>
                    </a:lnTo>
                    <a:cubicBezTo>
                      <a:pt x="1021532" y="-27984"/>
                      <a:pt x="839314" y="-28320"/>
                      <a:pt x="726717" y="83894"/>
                    </a:cubicBezTo>
                    <a:cubicBezTo>
                      <a:pt x="726501" y="84109"/>
                      <a:pt x="726261" y="84349"/>
                      <a:pt x="726022" y="84589"/>
                    </a:cubicBezTo>
                    <a:lnTo>
                      <a:pt x="433437" y="378133"/>
                    </a:lnTo>
                    <a:lnTo>
                      <a:pt x="433437" y="375495"/>
                    </a:lnTo>
                    <a:cubicBezTo>
                      <a:pt x="433653" y="376694"/>
                      <a:pt x="433653" y="377893"/>
                      <a:pt x="433437" y="379092"/>
                    </a:cubicBezTo>
                    <a:lnTo>
                      <a:pt x="431758" y="380771"/>
                    </a:lnTo>
                    <a:lnTo>
                      <a:pt x="426482" y="386527"/>
                    </a:lnTo>
                    <a:cubicBezTo>
                      <a:pt x="380916" y="422980"/>
                      <a:pt x="149486" y="487972"/>
                      <a:pt x="48041" y="515072"/>
                    </a:cubicBezTo>
                    <a:cubicBezTo>
                      <a:pt x="13459" y="524161"/>
                      <a:pt x="-7214" y="559583"/>
                      <a:pt x="1899" y="594166"/>
                    </a:cubicBezTo>
                    <a:cubicBezTo>
                      <a:pt x="7655" y="616062"/>
                      <a:pt x="24419" y="633353"/>
                      <a:pt x="46123" y="639780"/>
                    </a:cubicBezTo>
                    <a:cubicBezTo>
                      <a:pt x="145889" y="669758"/>
                      <a:pt x="376599" y="741945"/>
                      <a:pt x="425283" y="780316"/>
                    </a:cubicBezTo>
                    <a:cubicBezTo>
                      <a:pt x="427442" y="782715"/>
                      <a:pt x="429360" y="785113"/>
                      <a:pt x="431758" y="787511"/>
                    </a:cubicBezTo>
                    <a:lnTo>
                      <a:pt x="432958" y="788710"/>
                    </a:lnTo>
                    <a:lnTo>
                      <a:pt x="432958" y="788710"/>
                    </a:lnTo>
                    <a:cubicBezTo>
                      <a:pt x="433174" y="789814"/>
                      <a:pt x="433174" y="790964"/>
                      <a:pt x="432958" y="792068"/>
                    </a:cubicBezTo>
                    <a:lnTo>
                      <a:pt x="432958" y="789669"/>
                    </a:lnTo>
                    <a:lnTo>
                      <a:pt x="726981" y="1083213"/>
                    </a:lnTo>
                    <a:cubicBezTo>
                      <a:pt x="726981" y="1083213"/>
                      <a:pt x="756000" y="1102399"/>
                      <a:pt x="791733" y="1131178"/>
                    </a:cubicBezTo>
                    <a:cubicBezTo>
                      <a:pt x="903730" y="1192956"/>
                      <a:pt x="1043044" y="1173411"/>
                      <a:pt x="1133721" y="1083213"/>
                    </a:cubicBezTo>
                    <a:lnTo>
                      <a:pt x="1429902" y="787031"/>
                    </a:lnTo>
                    <a:cubicBezTo>
                      <a:pt x="1541804" y="674722"/>
                      <a:pt x="1541804" y="493080"/>
                      <a:pt x="1429902" y="38077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7" name="Freeform: Shape 2616">
                <a:extLst>
                  <a:ext uri="{FF2B5EF4-FFF2-40B4-BE49-F238E27FC236}">
                    <a16:creationId xmlns:a16="http://schemas.microsoft.com/office/drawing/2014/main" id="{B8262F30-2B46-BB70-DD97-ECEDDA2D5860}"/>
                  </a:ext>
                </a:extLst>
              </p:cNvPr>
              <p:cNvSpPr/>
              <p:nvPr/>
            </p:nvSpPr>
            <p:spPr>
              <a:xfrm>
                <a:off x="6203170" y="2660848"/>
                <a:ext cx="891275" cy="891285"/>
              </a:xfrm>
              <a:custGeom>
                <a:avLst/>
                <a:gdLst>
                  <a:gd name="connsiteX0" fmla="*/ 255297 w 784267"/>
                  <a:gd name="connsiteY0" fmla="*/ 727228 h 784276"/>
                  <a:gd name="connsiteX1" fmla="*/ 255297 w 784267"/>
                  <a:gd name="connsiteY1" fmla="*/ 727228 h 784276"/>
                  <a:gd name="connsiteX2" fmla="*/ 526609 w 784267"/>
                  <a:gd name="connsiteY2" fmla="*/ 728811 h 784276"/>
                  <a:gd name="connsiteX3" fmla="*/ 528216 w 784267"/>
                  <a:gd name="connsiteY3" fmla="*/ 727228 h 784276"/>
                  <a:gd name="connsiteX4" fmla="*/ 727029 w 784267"/>
                  <a:gd name="connsiteY4" fmla="*/ 528414 h 784276"/>
                  <a:gd name="connsiteX5" fmla="*/ 728612 w 784267"/>
                  <a:gd name="connsiteY5" fmla="*/ 257079 h 784276"/>
                  <a:gd name="connsiteX6" fmla="*/ 727029 w 784267"/>
                  <a:gd name="connsiteY6" fmla="*/ 255496 h 784276"/>
                  <a:gd name="connsiteX7" fmla="*/ 528216 w 784267"/>
                  <a:gd name="connsiteY7" fmla="*/ 56442 h 784276"/>
                  <a:gd name="connsiteX8" fmla="*/ 255297 w 784267"/>
                  <a:gd name="connsiteY8" fmla="*/ 56442 h 784276"/>
                  <a:gd name="connsiteX9" fmla="*/ 56244 w 784267"/>
                  <a:gd name="connsiteY9" fmla="*/ 255496 h 784276"/>
                  <a:gd name="connsiteX10" fmla="*/ 56244 w 784267"/>
                  <a:gd name="connsiteY10" fmla="*/ 528414 h 784276"/>
                  <a:gd name="connsiteX11" fmla="*/ 56244 w 784267"/>
                  <a:gd name="connsiteY11" fmla="*/ 528414 h 78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4267" h="784276">
                    <a:moveTo>
                      <a:pt x="255297" y="727228"/>
                    </a:moveTo>
                    <a:lnTo>
                      <a:pt x="255297" y="727228"/>
                    </a:lnTo>
                    <a:cubicBezTo>
                      <a:pt x="329786" y="802604"/>
                      <a:pt x="451257" y="803300"/>
                      <a:pt x="526609" y="728811"/>
                    </a:cubicBezTo>
                    <a:cubicBezTo>
                      <a:pt x="527160" y="728283"/>
                      <a:pt x="527688" y="727756"/>
                      <a:pt x="528216" y="727228"/>
                    </a:cubicBezTo>
                    <a:lnTo>
                      <a:pt x="727029" y="528414"/>
                    </a:lnTo>
                    <a:cubicBezTo>
                      <a:pt x="802382" y="453926"/>
                      <a:pt x="803101" y="332455"/>
                      <a:pt x="728612" y="257079"/>
                    </a:cubicBezTo>
                    <a:cubicBezTo>
                      <a:pt x="728085" y="256551"/>
                      <a:pt x="727557" y="256023"/>
                      <a:pt x="727029" y="255496"/>
                    </a:cubicBezTo>
                    <a:lnTo>
                      <a:pt x="528216" y="56442"/>
                    </a:lnTo>
                    <a:cubicBezTo>
                      <a:pt x="452839" y="-18886"/>
                      <a:pt x="330673" y="-18886"/>
                      <a:pt x="255297" y="56442"/>
                    </a:cubicBezTo>
                    <a:lnTo>
                      <a:pt x="56244" y="255496"/>
                    </a:lnTo>
                    <a:cubicBezTo>
                      <a:pt x="-19085" y="330872"/>
                      <a:pt x="-19085" y="453038"/>
                      <a:pt x="56244" y="528414"/>
                    </a:cubicBezTo>
                    <a:lnTo>
                      <a:pt x="56244" y="52841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14045999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8" name="Freeform: Shape 2617">
                <a:extLst>
                  <a:ext uri="{FF2B5EF4-FFF2-40B4-BE49-F238E27FC236}">
                    <a16:creationId xmlns:a16="http://schemas.microsoft.com/office/drawing/2014/main" id="{29949851-A592-6CF1-CF58-251FF194BA52}"/>
                  </a:ext>
                </a:extLst>
              </p:cNvPr>
              <p:cNvSpPr/>
              <p:nvPr/>
            </p:nvSpPr>
            <p:spPr>
              <a:xfrm>
                <a:off x="5437473" y="2936002"/>
                <a:ext cx="288353" cy="288352"/>
              </a:xfrm>
              <a:custGeom>
                <a:avLst/>
                <a:gdLst>
                  <a:gd name="connsiteX0" fmla="*/ -252 w 253733"/>
                  <a:gd name="connsiteY0" fmla="*/ 126813 h 253732"/>
                  <a:gd name="connsiteX1" fmla="*/ 126614 w 253733"/>
                  <a:gd name="connsiteY1" fmla="*/ 253679 h 253732"/>
                  <a:gd name="connsiteX2" fmla="*/ 253481 w 253733"/>
                  <a:gd name="connsiteY2" fmla="*/ 126813 h 253732"/>
                  <a:gd name="connsiteX3" fmla="*/ 126614 w 253733"/>
                  <a:gd name="connsiteY3" fmla="*/ -54 h 253732"/>
                  <a:gd name="connsiteX4" fmla="*/ -252 w 253733"/>
                  <a:gd name="connsiteY4" fmla="*/ 126813 h 2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33" h="253732">
                    <a:moveTo>
                      <a:pt x="-252" y="126813"/>
                    </a:moveTo>
                    <a:cubicBezTo>
                      <a:pt x="-252" y="196889"/>
                      <a:pt x="56538" y="253679"/>
                      <a:pt x="126614" y="253679"/>
                    </a:cubicBezTo>
                    <a:cubicBezTo>
                      <a:pt x="196691" y="253679"/>
                      <a:pt x="253481" y="196889"/>
                      <a:pt x="253481" y="126813"/>
                    </a:cubicBezTo>
                    <a:cubicBezTo>
                      <a:pt x="253481" y="56736"/>
                      <a:pt x="196691" y="-54"/>
                      <a:pt x="126614" y="-54"/>
                    </a:cubicBezTo>
                    <a:cubicBezTo>
                      <a:pt x="56538" y="-54"/>
                      <a:pt x="-252" y="56736"/>
                      <a:pt x="-252" y="1268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2700000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9" name="Freeform: Shape 2618">
                <a:extLst>
                  <a:ext uri="{FF2B5EF4-FFF2-40B4-BE49-F238E27FC236}">
                    <a16:creationId xmlns:a16="http://schemas.microsoft.com/office/drawing/2014/main" id="{0C6F2CE5-32DD-340A-18E9-D9A8015CD0FF}"/>
                  </a:ext>
                </a:extLst>
              </p:cNvPr>
              <p:cNvSpPr/>
              <p:nvPr/>
            </p:nvSpPr>
            <p:spPr>
              <a:xfrm>
                <a:off x="5503156" y="3001686"/>
                <a:ext cx="156986" cy="156986"/>
              </a:xfrm>
              <a:custGeom>
                <a:avLst/>
                <a:gdLst>
                  <a:gd name="connsiteX0" fmla="*/ -252 w 138138"/>
                  <a:gd name="connsiteY0" fmla="*/ 69015 h 138138"/>
                  <a:gd name="connsiteX1" fmla="*/ 68817 w 138138"/>
                  <a:gd name="connsiteY1" fmla="*/ 138085 h 138138"/>
                  <a:gd name="connsiteX2" fmla="*/ 137886 w 138138"/>
                  <a:gd name="connsiteY2" fmla="*/ 69015 h 138138"/>
                  <a:gd name="connsiteX3" fmla="*/ 68817 w 138138"/>
                  <a:gd name="connsiteY3" fmla="*/ -54 h 138138"/>
                  <a:gd name="connsiteX4" fmla="*/ -252 w 138138"/>
                  <a:gd name="connsiteY4" fmla="*/ 69015 h 1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38" h="138138">
                    <a:moveTo>
                      <a:pt x="-252" y="69015"/>
                    </a:moveTo>
                    <a:cubicBezTo>
                      <a:pt x="-252" y="107171"/>
                      <a:pt x="30661" y="138085"/>
                      <a:pt x="68817" y="138085"/>
                    </a:cubicBezTo>
                    <a:cubicBezTo>
                      <a:pt x="106973" y="138085"/>
                      <a:pt x="137886" y="107171"/>
                      <a:pt x="137886" y="69015"/>
                    </a:cubicBezTo>
                    <a:cubicBezTo>
                      <a:pt x="137886" y="30859"/>
                      <a:pt x="106973" y="-54"/>
                      <a:pt x="68817" y="-54"/>
                    </a:cubicBezTo>
                    <a:cubicBezTo>
                      <a:pt x="30661" y="-54"/>
                      <a:pt x="-252" y="30859"/>
                      <a:pt x="-252" y="690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0" name="Freeform: Shape 2619">
                <a:extLst>
                  <a:ext uri="{FF2B5EF4-FFF2-40B4-BE49-F238E27FC236}">
                    <a16:creationId xmlns:a16="http://schemas.microsoft.com/office/drawing/2014/main" id="{462A2693-E33D-ABCF-9EA0-9F8FB62AED0C}"/>
                  </a:ext>
                </a:extLst>
              </p:cNvPr>
              <p:cNvSpPr/>
              <p:nvPr/>
            </p:nvSpPr>
            <p:spPr>
              <a:xfrm>
                <a:off x="5306651" y="3761543"/>
                <a:ext cx="462782" cy="1065924"/>
              </a:xfrm>
              <a:custGeom>
                <a:avLst/>
                <a:gdLst>
                  <a:gd name="connsiteX0" fmla="*/ 405529 w 407220"/>
                  <a:gd name="connsiteY0" fmla="*/ -54 h 937948"/>
                  <a:gd name="connsiteX1" fmla="*/ 323749 w 407220"/>
                  <a:gd name="connsiteY1" fmla="*/ -54 h 937948"/>
                  <a:gd name="connsiteX2" fmla="*/ 325188 w 407220"/>
                  <a:gd name="connsiteY2" fmla="*/ 56784 h 937948"/>
                  <a:gd name="connsiteX3" fmla="*/ 297128 w 407220"/>
                  <a:gd name="connsiteY3" fmla="*/ 315314 h 937948"/>
                  <a:gd name="connsiteX4" fmla="*/ -252 w 407220"/>
                  <a:gd name="connsiteY4" fmla="*/ 880097 h 937948"/>
                  <a:gd name="connsiteX5" fmla="*/ 57785 w 407220"/>
                  <a:gd name="connsiteY5" fmla="*/ 937895 h 937948"/>
                  <a:gd name="connsiteX6" fmla="*/ 406968 w 407220"/>
                  <a:gd name="connsiteY6" fmla="*/ 56784 h 937948"/>
                  <a:gd name="connsiteX7" fmla="*/ 405529 w 407220"/>
                  <a:gd name="connsiteY7" fmla="*/ -54 h 937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220" h="937948">
                    <a:moveTo>
                      <a:pt x="405529" y="-54"/>
                    </a:moveTo>
                    <a:lnTo>
                      <a:pt x="323749" y="-54"/>
                    </a:lnTo>
                    <a:cubicBezTo>
                      <a:pt x="323749" y="18892"/>
                      <a:pt x="325188" y="37838"/>
                      <a:pt x="325188" y="56784"/>
                    </a:cubicBezTo>
                    <a:cubicBezTo>
                      <a:pt x="325068" y="143720"/>
                      <a:pt x="315643" y="230392"/>
                      <a:pt x="297128" y="315314"/>
                    </a:cubicBezTo>
                    <a:cubicBezTo>
                      <a:pt x="250579" y="526886"/>
                      <a:pt x="147838" y="721982"/>
                      <a:pt x="-252" y="880097"/>
                    </a:cubicBezTo>
                    <a:lnTo>
                      <a:pt x="57785" y="937895"/>
                    </a:lnTo>
                    <a:cubicBezTo>
                      <a:pt x="282235" y="699438"/>
                      <a:pt x="407135" y="384263"/>
                      <a:pt x="406968" y="56784"/>
                    </a:cubicBezTo>
                    <a:cubicBezTo>
                      <a:pt x="406968" y="37910"/>
                      <a:pt x="406488" y="18964"/>
                      <a:pt x="405529" y="-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1" name="Freeform: Shape 2620">
                <a:extLst>
                  <a:ext uri="{FF2B5EF4-FFF2-40B4-BE49-F238E27FC236}">
                    <a16:creationId xmlns:a16="http://schemas.microsoft.com/office/drawing/2014/main" id="{A7C2E911-3D46-08EE-142D-0CCB8B377EB4}"/>
                  </a:ext>
                </a:extLst>
              </p:cNvPr>
              <p:cNvSpPr/>
              <p:nvPr/>
            </p:nvSpPr>
            <p:spPr>
              <a:xfrm>
                <a:off x="6599608" y="4006561"/>
                <a:ext cx="3035883" cy="1068378"/>
              </a:xfrm>
              <a:custGeom>
                <a:avLst/>
                <a:gdLst>
                  <a:gd name="connsiteX0" fmla="*/ 2201086 w 2671390"/>
                  <a:gd name="connsiteY0" fmla="*/ -54 h 940107"/>
                  <a:gd name="connsiteX1" fmla="*/ -252 w 2671390"/>
                  <a:gd name="connsiteY1" fmla="*/ -54 h 940107"/>
                  <a:gd name="connsiteX2" fmla="*/ -252 w 2671390"/>
                  <a:gd name="connsiteY2" fmla="*/ 940053 h 940107"/>
                  <a:gd name="connsiteX3" fmla="*/ 2201086 w 2671390"/>
                  <a:gd name="connsiteY3" fmla="*/ 940053 h 940107"/>
                  <a:gd name="connsiteX4" fmla="*/ 2671139 w 2671390"/>
                  <a:gd name="connsiteY4" fmla="*/ 470479 h 940107"/>
                  <a:gd name="connsiteX5" fmla="*/ 2671139 w 2671390"/>
                  <a:gd name="connsiteY5" fmla="*/ 469999 h 940107"/>
                  <a:gd name="connsiteX6" fmla="*/ 2671139 w 2671390"/>
                  <a:gd name="connsiteY6" fmla="*/ 469999 h 940107"/>
                  <a:gd name="connsiteX7" fmla="*/ 2201565 w 2671390"/>
                  <a:gd name="connsiteY7" fmla="*/ -54 h 940107"/>
                  <a:gd name="connsiteX8" fmla="*/ 2201086 w 2671390"/>
                  <a:gd name="connsiteY8" fmla="*/ -54 h 94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390" h="940107">
                    <a:moveTo>
                      <a:pt x="2201086" y="-54"/>
                    </a:moveTo>
                    <a:lnTo>
                      <a:pt x="-252" y="-54"/>
                    </a:lnTo>
                    <a:lnTo>
                      <a:pt x="-252" y="940053"/>
                    </a:lnTo>
                    <a:lnTo>
                      <a:pt x="2201086" y="940053"/>
                    </a:lnTo>
                    <a:cubicBezTo>
                      <a:pt x="2460550" y="940197"/>
                      <a:pt x="2670995" y="729944"/>
                      <a:pt x="2671139" y="470479"/>
                    </a:cubicBezTo>
                    <a:cubicBezTo>
                      <a:pt x="2671139" y="470311"/>
                      <a:pt x="2671139" y="470167"/>
                      <a:pt x="2671139" y="469999"/>
                    </a:cubicBezTo>
                    <a:lnTo>
                      <a:pt x="2671139" y="469999"/>
                    </a:lnTo>
                    <a:cubicBezTo>
                      <a:pt x="2671283" y="210535"/>
                      <a:pt x="2461030" y="90"/>
                      <a:pt x="2201565" y="-54"/>
                    </a:cubicBezTo>
                    <a:cubicBezTo>
                      <a:pt x="2201397" y="-54"/>
                      <a:pt x="2201253" y="-54"/>
                      <a:pt x="2201086" y="-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2" name="Freeform: Shape 2621">
                <a:extLst>
                  <a:ext uri="{FF2B5EF4-FFF2-40B4-BE49-F238E27FC236}">
                    <a16:creationId xmlns:a16="http://schemas.microsoft.com/office/drawing/2014/main" id="{0F92A782-3AA7-49A6-1BC6-7D4549B6BB5D}"/>
                  </a:ext>
                </a:extLst>
              </p:cNvPr>
              <p:cNvSpPr/>
              <p:nvPr/>
            </p:nvSpPr>
            <p:spPr>
              <a:xfrm>
                <a:off x="5575825" y="3877391"/>
                <a:ext cx="1721074" cy="1326271"/>
              </a:xfrm>
              <a:custGeom>
                <a:avLst/>
                <a:gdLst>
                  <a:gd name="connsiteX0" fmla="*/ 1430862 w 1514439"/>
                  <a:gd name="connsiteY0" fmla="*/ 380291 h 1167037"/>
                  <a:gd name="connsiteX1" fmla="*/ 1134681 w 1514439"/>
                  <a:gd name="connsiteY1" fmla="*/ 84589 h 1167037"/>
                  <a:gd name="connsiteX2" fmla="*/ 727677 w 1514439"/>
                  <a:gd name="connsiteY2" fmla="*/ 83894 h 1167037"/>
                  <a:gd name="connsiteX3" fmla="*/ 726981 w 1514439"/>
                  <a:gd name="connsiteY3" fmla="*/ 84589 h 1167037"/>
                  <a:gd name="connsiteX4" fmla="*/ 433437 w 1514439"/>
                  <a:gd name="connsiteY4" fmla="*/ 378133 h 1167037"/>
                  <a:gd name="connsiteX5" fmla="*/ 433437 w 1514439"/>
                  <a:gd name="connsiteY5" fmla="*/ 375495 h 1167037"/>
                  <a:gd name="connsiteX6" fmla="*/ 433437 w 1514439"/>
                  <a:gd name="connsiteY6" fmla="*/ 379092 h 1167037"/>
                  <a:gd name="connsiteX7" fmla="*/ 431759 w 1514439"/>
                  <a:gd name="connsiteY7" fmla="*/ 380771 h 1167037"/>
                  <a:gd name="connsiteX8" fmla="*/ 426483 w 1514439"/>
                  <a:gd name="connsiteY8" fmla="*/ 386527 h 1167037"/>
                  <a:gd name="connsiteX9" fmla="*/ 48042 w 1514439"/>
                  <a:gd name="connsiteY9" fmla="*/ 515072 h 1167037"/>
                  <a:gd name="connsiteX10" fmla="*/ 1899 w 1514439"/>
                  <a:gd name="connsiteY10" fmla="*/ 594166 h 1167037"/>
                  <a:gd name="connsiteX11" fmla="*/ 46123 w 1514439"/>
                  <a:gd name="connsiteY11" fmla="*/ 639780 h 1167037"/>
                  <a:gd name="connsiteX12" fmla="*/ 425283 w 1514439"/>
                  <a:gd name="connsiteY12" fmla="*/ 780316 h 1167037"/>
                  <a:gd name="connsiteX13" fmla="*/ 431759 w 1514439"/>
                  <a:gd name="connsiteY13" fmla="*/ 787511 h 1167037"/>
                  <a:gd name="connsiteX14" fmla="*/ 432958 w 1514439"/>
                  <a:gd name="connsiteY14" fmla="*/ 788710 h 1167037"/>
                  <a:gd name="connsiteX15" fmla="*/ 432958 w 1514439"/>
                  <a:gd name="connsiteY15" fmla="*/ 788710 h 1167037"/>
                  <a:gd name="connsiteX16" fmla="*/ 432958 w 1514439"/>
                  <a:gd name="connsiteY16" fmla="*/ 792068 h 1167037"/>
                  <a:gd name="connsiteX17" fmla="*/ 432958 w 1514439"/>
                  <a:gd name="connsiteY17" fmla="*/ 789669 h 1167037"/>
                  <a:gd name="connsiteX18" fmla="*/ 726501 w 1514439"/>
                  <a:gd name="connsiteY18" fmla="*/ 1083213 h 1167037"/>
                  <a:gd name="connsiteX19" fmla="*/ 791254 w 1514439"/>
                  <a:gd name="connsiteY19" fmla="*/ 1131178 h 1167037"/>
                  <a:gd name="connsiteX20" fmla="*/ 1133242 w 1514439"/>
                  <a:gd name="connsiteY20" fmla="*/ 1083213 h 1167037"/>
                  <a:gd name="connsiteX21" fmla="*/ 1429423 w 1514439"/>
                  <a:gd name="connsiteY21" fmla="*/ 786792 h 1167037"/>
                  <a:gd name="connsiteX22" fmla="*/ 1430862 w 1514439"/>
                  <a:gd name="connsiteY22" fmla="*/ 380291 h 116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439" h="1167037">
                    <a:moveTo>
                      <a:pt x="1430862" y="380291"/>
                    </a:moveTo>
                    <a:lnTo>
                      <a:pt x="1134681" y="84589"/>
                    </a:lnTo>
                    <a:cubicBezTo>
                      <a:pt x="1022491" y="-27984"/>
                      <a:pt x="840274" y="-28319"/>
                      <a:pt x="727677" y="83894"/>
                    </a:cubicBezTo>
                    <a:cubicBezTo>
                      <a:pt x="727461" y="84109"/>
                      <a:pt x="727221" y="84349"/>
                      <a:pt x="726981" y="84589"/>
                    </a:cubicBezTo>
                    <a:lnTo>
                      <a:pt x="433437" y="378133"/>
                    </a:lnTo>
                    <a:lnTo>
                      <a:pt x="433437" y="375495"/>
                    </a:lnTo>
                    <a:cubicBezTo>
                      <a:pt x="433653" y="376694"/>
                      <a:pt x="433653" y="377893"/>
                      <a:pt x="433437" y="379092"/>
                    </a:cubicBezTo>
                    <a:lnTo>
                      <a:pt x="431759" y="380771"/>
                    </a:lnTo>
                    <a:lnTo>
                      <a:pt x="426483" y="386527"/>
                    </a:lnTo>
                    <a:cubicBezTo>
                      <a:pt x="380916" y="422980"/>
                      <a:pt x="149486" y="487972"/>
                      <a:pt x="48042" y="515072"/>
                    </a:cubicBezTo>
                    <a:cubicBezTo>
                      <a:pt x="13459" y="524161"/>
                      <a:pt x="-7214" y="559583"/>
                      <a:pt x="1899" y="594166"/>
                    </a:cubicBezTo>
                    <a:cubicBezTo>
                      <a:pt x="7655" y="616061"/>
                      <a:pt x="24419" y="633353"/>
                      <a:pt x="46123" y="639780"/>
                    </a:cubicBezTo>
                    <a:cubicBezTo>
                      <a:pt x="145889" y="669998"/>
                      <a:pt x="376599" y="741945"/>
                      <a:pt x="425283" y="780316"/>
                    </a:cubicBezTo>
                    <a:cubicBezTo>
                      <a:pt x="427321" y="782835"/>
                      <a:pt x="429481" y="785233"/>
                      <a:pt x="431759" y="787511"/>
                    </a:cubicBezTo>
                    <a:lnTo>
                      <a:pt x="432958" y="788710"/>
                    </a:lnTo>
                    <a:lnTo>
                      <a:pt x="432958" y="788710"/>
                    </a:lnTo>
                    <a:cubicBezTo>
                      <a:pt x="433174" y="789814"/>
                      <a:pt x="433174" y="790964"/>
                      <a:pt x="432958" y="792068"/>
                    </a:cubicBezTo>
                    <a:lnTo>
                      <a:pt x="432958" y="789669"/>
                    </a:lnTo>
                    <a:lnTo>
                      <a:pt x="726501" y="1083213"/>
                    </a:lnTo>
                    <a:cubicBezTo>
                      <a:pt x="726501" y="1083213"/>
                      <a:pt x="755520" y="1102399"/>
                      <a:pt x="791254" y="1131178"/>
                    </a:cubicBezTo>
                    <a:cubicBezTo>
                      <a:pt x="903251" y="1192956"/>
                      <a:pt x="1042565" y="1173411"/>
                      <a:pt x="1133242" y="1083213"/>
                    </a:cubicBezTo>
                    <a:lnTo>
                      <a:pt x="1429423" y="786792"/>
                    </a:lnTo>
                    <a:cubicBezTo>
                      <a:pt x="1541876" y="674866"/>
                      <a:pt x="1542524" y="493008"/>
                      <a:pt x="1430862" y="38029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3" name="Freeform: Shape 2622">
                <a:extLst>
                  <a:ext uri="{FF2B5EF4-FFF2-40B4-BE49-F238E27FC236}">
                    <a16:creationId xmlns:a16="http://schemas.microsoft.com/office/drawing/2014/main" id="{8914DC12-671C-9C52-B6B4-7E9B044B55C8}"/>
                  </a:ext>
                </a:extLst>
              </p:cNvPr>
              <p:cNvSpPr/>
              <p:nvPr/>
            </p:nvSpPr>
            <p:spPr>
              <a:xfrm>
                <a:off x="6203170" y="4094982"/>
                <a:ext cx="891275" cy="890990"/>
              </a:xfrm>
              <a:custGeom>
                <a:avLst/>
                <a:gdLst>
                  <a:gd name="connsiteX0" fmla="*/ 255297 w 784267"/>
                  <a:gd name="connsiteY0" fmla="*/ 727468 h 784017"/>
                  <a:gd name="connsiteX1" fmla="*/ 255297 w 784267"/>
                  <a:gd name="connsiteY1" fmla="*/ 727468 h 784017"/>
                  <a:gd name="connsiteX2" fmla="*/ 528216 w 784267"/>
                  <a:gd name="connsiteY2" fmla="*/ 727468 h 784017"/>
                  <a:gd name="connsiteX3" fmla="*/ 727029 w 784267"/>
                  <a:gd name="connsiteY3" fmla="*/ 528415 h 784017"/>
                  <a:gd name="connsiteX4" fmla="*/ 728612 w 784267"/>
                  <a:gd name="connsiteY4" fmla="*/ 257078 h 784017"/>
                  <a:gd name="connsiteX5" fmla="*/ 727029 w 784267"/>
                  <a:gd name="connsiteY5" fmla="*/ 255496 h 784017"/>
                  <a:gd name="connsiteX6" fmla="*/ 528216 w 784267"/>
                  <a:gd name="connsiteY6" fmla="*/ 56442 h 784017"/>
                  <a:gd name="connsiteX7" fmla="*/ 255297 w 784267"/>
                  <a:gd name="connsiteY7" fmla="*/ 56442 h 784017"/>
                  <a:gd name="connsiteX8" fmla="*/ 56244 w 784267"/>
                  <a:gd name="connsiteY8" fmla="*/ 255496 h 784017"/>
                  <a:gd name="connsiteX9" fmla="*/ 56244 w 784267"/>
                  <a:gd name="connsiteY9" fmla="*/ 528415 h 784017"/>
                  <a:gd name="connsiteX10" fmla="*/ 56244 w 784267"/>
                  <a:gd name="connsiteY10" fmla="*/ 528415 h 784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4267" h="784017">
                    <a:moveTo>
                      <a:pt x="255297" y="727468"/>
                    </a:moveTo>
                    <a:lnTo>
                      <a:pt x="255297" y="727468"/>
                    </a:lnTo>
                    <a:cubicBezTo>
                      <a:pt x="330673" y="802796"/>
                      <a:pt x="452839" y="802796"/>
                      <a:pt x="528216" y="727468"/>
                    </a:cubicBezTo>
                    <a:lnTo>
                      <a:pt x="727029" y="528415"/>
                    </a:lnTo>
                    <a:cubicBezTo>
                      <a:pt x="802382" y="453926"/>
                      <a:pt x="803101" y="332455"/>
                      <a:pt x="728612" y="257078"/>
                    </a:cubicBezTo>
                    <a:cubicBezTo>
                      <a:pt x="728085" y="256551"/>
                      <a:pt x="727557" y="256023"/>
                      <a:pt x="727029" y="255496"/>
                    </a:cubicBezTo>
                    <a:lnTo>
                      <a:pt x="528216" y="56442"/>
                    </a:lnTo>
                    <a:cubicBezTo>
                      <a:pt x="452839" y="-18886"/>
                      <a:pt x="330673" y="-18886"/>
                      <a:pt x="255297" y="56442"/>
                    </a:cubicBezTo>
                    <a:lnTo>
                      <a:pt x="56244" y="255496"/>
                    </a:lnTo>
                    <a:cubicBezTo>
                      <a:pt x="-19085" y="330872"/>
                      <a:pt x="-19085" y="453038"/>
                      <a:pt x="56244" y="528415"/>
                    </a:cubicBezTo>
                    <a:lnTo>
                      <a:pt x="56244" y="528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14045999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4" name="Freeform: Shape 2623">
                <a:extLst>
                  <a:ext uri="{FF2B5EF4-FFF2-40B4-BE49-F238E27FC236}">
                    <a16:creationId xmlns:a16="http://schemas.microsoft.com/office/drawing/2014/main" id="{A67A9FCD-649C-C741-BC54-EBB25D992C21}"/>
                  </a:ext>
                </a:extLst>
              </p:cNvPr>
              <p:cNvSpPr/>
              <p:nvPr/>
            </p:nvSpPr>
            <p:spPr>
              <a:xfrm>
                <a:off x="5437473" y="4370136"/>
                <a:ext cx="288353" cy="288353"/>
              </a:xfrm>
              <a:custGeom>
                <a:avLst/>
                <a:gdLst>
                  <a:gd name="connsiteX0" fmla="*/ -252 w 253733"/>
                  <a:gd name="connsiteY0" fmla="*/ 126812 h 253733"/>
                  <a:gd name="connsiteX1" fmla="*/ 126614 w 253733"/>
                  <a:gd name="connsiteY1" fmla="*/ 253679 h 253733"/>
                  <a:gd name="connsiteX2" fmla="*/ 253481 w 253733"/>
                  <a:gd name="connsiteY2" fmla="*/ 126812 h 253733"/>
                  <a:gd name="connsiteX3" fmla="*/ 126614 w 253733"/>
                  <a:gd name="connsiteY3" fmla="*/ -54 h 253733"/>
                  <a:gd name="connsiteX4" fmla="*/ -252 w 253733"/>
                  <a:gd name="connsiteY4" fmla="*/ 126812 h 25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33" h="253733">
                    <a:moveTo>
                      <a:pt x="-252" y="126812"/>
                    </a:moveTo>
                    <a:cubicBezTo>
                      <a:pt x="-252" y="196889"/>
                      <a:pt x="56538" y="253679"/>
                      <a:pt x="126614" y="253679"/>
                    </a:cubicBezTo>
                    <a:cubicBezTo>
                      <a:pt x="196691" y="253679"/>
                      <a:pt x="253481" y="196889"/>
                      <a:pt x="253481" y="126812"/>
                    </a:cubicBezTo>
                    <a:cubicBezTo>
                      <a:pt x="253481" y="56736"/>
                      <a:pt x="196691" y="-54"/>
                      <a:pt x="126614" y="-54"/>
                    </a:cubicBezTo>
                    <a:cubicBezTo>
                      <a:pt x="56538" y="-54"/>
                      <a:pt x="-252" y="56736"/>
                      <a:pt x="-252" y="1268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2700000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5" name="Freeform: Shape 2624">
                <a:extLst>
                  <a:ext uri="{FF2B5EF4-FFF2-40B4-BE49-F238E27FC236}">
                    <a16:creationId xmlns:a16="http://schemas.microsoft.com/office/drawing/2014/main" id="{537EA754-73FB-476F-D5B1-0DE79A481EF7}"/>
                  </a:ext>
                </a:extLst>
              </p:cNvPr>
              <p:cNvSpPr/>
              <p:nvPr/>
            </p:nvSpPr>
            <p:spPr>
              <a:xfrm>
                <a:off x="5503156" y="4435820"/>
                <a:ext cx="156986" cy="156986"/>
              </a:xfrm>
              <a:custGeom>
                <a:avLst/>
                <a:gdLst>
                  <a:gd name="connsiteX0" fmla="*/ -252 w 138138"/>
                  <a:gd name="connsiteY0" fmla="*/ 69015 h 138138"/>
                  <a:gd name="connsiteX1" fmla="*/ 68817 w 138138"/>
                  <a:gd name="connsiteY1" fmla="*/ 138084 h 138138"/>
                  <a:gd name="connsiteX2" fmla="*/ 137886 w 138138"/>
                  <a:gd name="connsiteY2" fmla="*/ 69015 h 138138"/>
                  <a:gd name="connsiteX3" fmla="*/ 68817 w 138138"/>
                  <a:gd name="connsiteY3" fmla="*/ -54 h 138138"/>
                  <a:gd name="connsiteX4" fmla="*/ -252 w 138138"/>
                  <a:gd name="connsiteY4" fmla="*/ 69015 h 1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38" h="138138">
                    <a:moveTo>
                      <a:pt x="-252" y="69015"/>
                    </a:moveTo>
                    <a:cubicBezTo>
                      <a:pt x="-252" y="107171"/>
                      <a:pt x="30661" y="138084"/>
                      <a:pt x="68817" y="138084"/>
                    </a:cubicBezTo>
                    <a:cubicBezTo>
                      <a:pt x="106973" y="138084"/>
                      <a:pt x="137886" y="107171"/>
                      <a:pt x="137886" y="69015"/>
                    </a:cubicBezTo>
                    <a:cubicBezTo>
                      <a:pt x="137886" y="30859"/>
                      <a:pt x="106973" y="-54"/>
                      <a:pt x="68817" y="-54"/>
                    </a:cubicBezTo>
                    <a:cubicBezTo>
                      <a:pt x="30661" y="-54"/>
                      <a:pt x="-252" y="30859"/>
                      <a:pt x="-252" y="6901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6" name="Freeform: Shape 2625">
                <a:extLst>
                  <a:ext uri="{FF2B5EF4-FFF2-40B4-BE49-F238E27FC236}">
                    <a16:creationId xmlns:a16="http://schemas.microsoft.com/office/drawing/2014/main" id="{AE51B07F-1B9A-E2D4-D3B2-881FDC5CAE4C}"/>
                  </a:ext>
                </a:extLst>
              </p:cNvPr>
              <p:cNvSpPr/>
              <p:nvPr/>
            </p:nvSpPr>
            <p:spPr>
              <a:xfrm>
                <a:off x="4306681" y="4761784"/>
                <a:ext cx="1065926" cy="528194"/>
              </a:xfrm>
              <a:custGeom>
                <a:avLst/>
                <a:gdLst>
                  <a:gd name="connsiteX0" fmla="*/ 879659 w 937949"/>
                  <a:gd name="connsiteY0" fmla="*/ -54 h 464778"/>
                  <a:gd name="connsiteX1" fmla="*/ 325907 w 937949"/>
                  <a:gd name="connsiteY1" fmla="*/ 337617 h 464778"/>
                  <a:gd name="connsiteX2" fmla="*/ -252 w 937949"/>
                  <a:gd name="connsiteY2" fmla="*/ 382704 h 464778"/>
                  <a:gd name="connsiteX3" fmla="*/ -252 w 937949"/>
                  <a:gd name="connsiteY3" fmla="*/ 464724 h 464778"/>
                  <a:gd name="connsiteX4" fmla="*/ 937697 w 937949"/>
                  <a:gd name="connsiteY4" fmla="*/ 58463 h 464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7949" h="464778">
                    <a:moveTo>
                      <a:pt x="879659" y="-54"/>
                    </a:moveTo>
                    <a:cubicBezTo>
                      <a:pt x="729745" y="161419"/>
                      <a:pt x="538103" y="278261"/>
                      <a:pt x="325907" y="337617"/>
                    </a:cubicBezTo>
                    <a:cubicBezTo>
                      <a:pt x="219785" y="367571"/>
                      <a:pt x="110018" y="382752"/>
                      <a:pt x="-252" y="382704"/>
                    </a:cubicBezTo>
                    <a:lnTo>
                      <a:pt x="-252" y="464724"/>
                    </a:lnTo>
                    <a:cubicBezTo>
                      <a:pt x="355213" y="465227"/>
                      <a:pt x="694923" y="318096"/>
                      <a:pt x="937697" y="5846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7" name="Freeform: Shape 2626">
                <a:extLst>
                  <a:ext uri="{FF2B5EF4-FFF2-40B4-BE49-F238E27FC236}">
                    <a16:creationId xmlns:a16="http://schemas.microsoft.com/office/drawing/2014/main" id="{21BD9D7E-61BF-4F0B-8151-6A7F4D006906}"/>
                  </a:ext>
                </a:extLst>
              </p:cNvPr>
              <p:cNvSpPr/>
              <p:nvPr/>
            </p:nvSpPr>
            <p:spPr>
              <a:xfrm>
                <a:off x="5644881" y="5336309"/>
                <a:ext cx="3035884" cy="1068922"/>
              </a:xfrm>
              <a:custGeom>
                <a:avLst/>
                <a:gdLst>
                  <a:gd name="connsiteX0" fmla="*/ 2201086 w 2671391"/>
                  <a:gd name="connsiteY0" fmla="*/ 940533 h 940586"/>
                  <a:gd name="connsiteX1" fmla="*/ -252 w 2671391"/>
                  <a:gd name="connsiteY1" fmla="*/ 940533 h 940586"/>
                  <a:gd name="connsiteX2" fmla="*/ -252 w 2671391"/>
                  <a:gd name="connsiteY2" fmla="*/ -54 h 940586"/>
                  <a:gd name="connsiteX3" fmla="*/ 2201086 w 2671391"/>
                  <a:gd name="connsiteY3" fmla="*/ -54 h 940586"/>
                  <a:gd name="connsiteX4" fmla="*/ 2671139 w 2671391"/>
                  <a:gd name="connsiteY4" fmla="*/ 469520 h 940586"/>
                  <a:gd name="connsiteX5" fmla="*/ 2671139 w 2671391"/>
                  <a:gd name="connsiteY5" fmla="*/ 470000 h 940586"/>
                  <a:gd name="connsiteX6" fmla="*/ 2671139 w 2671391"/>
                  <a:gd name="connsiteY6" fmla="*/ 470000 h 940586"/>
                  <a:gd name="connsiteX7" fmla="*/ 2202044 w 2671391"/>
                  <a:gd name="connsiteY7" fmla="*/ 940533 h 940586"/>
                  <a:gd name="connsiteX8" fmla="*/ 2201086 w 2671391"/>
                  <a:gd name="connsiteY8" fmla="*/ 940533 h 940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391" h="940586">
                    <a:moveTo>
                      <a:pt x="2201086" y="940533"/>
                    </a:moveTo>
                    <a:lnTo>
                      <a:pt x="-252" y="940533"/>
                    </a:lnTo>
                    <a:lnTo>
                      <a:pt x="-252" y="-54"/>
                    </a:lnTo>
                    <a:lnTo>
                      <a:pt x="2201086" y="-54"/>
                    </a:lnTo>
                    <a:cubicBezTo>
                      <a:pt x="2460550" y="-198"/>
                      <a:pt x="2670995" y="210055"/>
                      <a:pt x="2671139" y="469520"/>
                    </a:cubicBezTo>
                    <a:cubicBezTo>
                      <a:pt x="2671139" y="469688"/>
                      <a:pt x="2671139" y="469832"/>
                      <a:pt x="2671139" y="470000"/>
                    </a:cubicBezTo>
                    <a:lnTo>
                      <a:pt x="2671139" y="470000"/>
                    </a:lnTo>
                    <a:cubicBezTo>
                      <a:pt x="2671546" y="729465"/>
                      <a:pt x="2461509" y="940125"/>
                      <a:pt x="2202044" y="940533"/>
                    </a:cubicBezTo>
                    <a:cubicBezTo>
                      <a:pt x="2201732" y="940533"/>
                      <a:pt x="2201397" y="940533"/>
                      <a:pt x="2201086" y="94053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8" name="Freeform: Shape 2627">
                <a:extLst>
                  <a:ext uri="{FF2B5EF4-FFF2-40B4-BE49-F238E27FC236}">
                    <a16:creationId xmlns:a16="http://schemas.microsoft.com/office/drawing/2014/main" id="{E8183340-63BF-78C8-7581-8AE6CDFB0311}"/>
                  </a:ext>
                </a:extLst>
              </p:cNvPr>
              <p:cNvSpPr/>
              <p:nvPr/>
            </p:nvSpPr>
            <p:spPr>
              <a:xfrm>
                <a:off x="4842000" y="5096498"/>
                <a:ext cx="1438446" cy="1429328"/>
              </a:xfrm>
              <a:custGeom>
                <a:avLst/>
                <a:gdLst>
                  <a:gd name="connsiteX0" fmla="*/ 1180364 w 1265744"/>
                  <a:gd name="connsiteY0" fmla="*/ 877434 h 1257721"/>
                  <a:gd name="connsiteX1" fmla="*/ 883943 w 1265744"/>
                  <a:gd name="connsiteY1" fmla="*/ 1173616 h 1257721"/>
                  <a:gd name="connsiteX2" fmla="*/ 477442 w 1265744"/>
                  <a:gd name="connsiteY2" fmla="*/ 1173616 h 1257721"/>
                  <a:gd name="connsiteX3" fmla="*/ 181021 w 1265744"/>
                  <a:gd name="connsiteY3" fmla="*/ 877434 h 1257721"/>
                  <a:gd name="connsiteX4" fmla="*/ 180325 w 1265744"/>
                  <a:gd name="connsiteY4" fmla="*/ 470430 h 1257721"/>
                  <a:gd name="connsiteX5" fmla="*/ 181021 w 1265744"/>
                  <a:gd name="connsiteY5" fmla="*/ 469735 h 1257721"/>
                  <a:gd name="connsiteX6" fmla="*/ 182460 w 1265744"/>
                  <a:gd name="connsiteY6" fmla="*/ 468536 h 1257721"/>
                  <a:gd name="connsiteX7" fmla="*/ 7868 w 1265744"/>
                  <a:gd name="connsiteY7" fmla="*/ 96330 h 1257721"/>
                  <a:gd name="connsiteX8" fmla="*/ 18900 w 1265744"/>
                  <a:gd name="connsiteY8" fmla="*/ 19107 h 1257721"/>
                  <a:gd name="connsiteX9" fmla="*/ 18900 w 1265744"/>
                  <a:gd name="connsiteY9" fmla="*/ 19107 h 1257721"/>
                  <a:gd name="connsiteX10" fmla="*/ 95404 w 1265744"/>
                  <a:gd name="connsiteY10" fmla="*/ 7595 h 1257721"/>
                  <a:gd name="connsiteX11" fmla="*/ 479121 w 1265744"/>
                  <a:gd name="connsiteY11" fmla="*/ 174272 h 1257721"/>
                  <a:gd name="connsiteX12" fmla="*/ 479121 w 1265744"/>
                  <a:gd name="connsiteY12" fmla="*/ 174272 h 1257721"/>
                  <a:gd name="connsiteX13" fmla="*/ 885622 w 1265744"/>
                  <a:gd name="connsiteY13" fmla="*/ 174272 h 1257721"/>
                  <a:gd name="connsiteX14" fmla="*/ 1182043 w 1265744"/>
                  <a:gd name="connsiteY14" fmla="*/ 470454 h 1257721"/>
                  <a:gd name="connsiteX15" fmla="*/ 1180364 w 1265744"/>
                  <a:gd name="connsiteY15" fmla="*/ 877434 h 1257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65744" h="1257721">
                    <a:moveTo>
                      <a:pt x="1180364" y="877434"/>
                    </a:moveTo>
                    <a:lnTo>
                      <a:pt x="883943" y="1173616"/>
                    </a:lnTo>
                    <a:cubicBezTo>
                      <a:pt x="771609" y="1285685"/>
                      <a:pt x="589775" y="1285685"/>
                      <a:pt x="477442" y="1173616"/>
                    </a:cubicBezTo>
                    <a:lnTo>
                      <a:pt x="181021" y="877434"/>
                    </a:lnTo>
                    <a:cubicBezTo>
                      <a:pt x="68448" y="765245"/>
                      <a:pt x="68112" y="583027"/>
                      <a:pt x="180325" y="470430"/>
                    </a:cubicBezTo>
                    <a:cubicBezTo>
                      <a:pt x="180541" y="470214"/>
                      <a:pt x="180781" y="469975"/>
                      <a:pt x="181021" y="469735"/>
                    </a:cubicBezTo>
                    <a:lnTo>
                      <a:pt x="182460" y="468536"/>
                    </a:lnTo>
                    <a:cubicBezTo>
                      <a:pt x="205242" y="444553"/>
                      <a:pt x="66145" y="197775"/>
                      <a:pt x="7868" y="96330"/>
                    </a:cubicBezTo>
                    <a:cubicBezTo>
                      <a:pt x="-6185" y="71028"/>
                      <a:pt x="-1677" y="39468"/>
                      <a:pt x="18900" y="19107"/>
                    </a:cubicBezTo>
                    <a:lnTo>
                      <a:pt x="18900" y="19107"/>
                    </a:lnTo>
                    <a:cubicBezTo>
                      <a:pt x="39045" y="-1206"/>
                      <a:pt x="70150" y="-5907"/>
                      <a:pt x="95404" y="7595"/>
                    </a:cubicBezTo>
                    <a:cubicBezTo>
                      <a:pt x="198048" y="62995"/>
                      <a:pt x="455139" y="197295"/>
                      <a:pt x="479121" y="174272"/>
                    </a:cubicBezTo>
                    <a:lnTo>
                      <a:pt x="479121" y="174272"/>
                    </a:lnTo>
                    <a:cubicBezTo>
                      <a:pt x="591454" y="62203"/>
                      <a:pt x="773288" y="62203"/>
                      <a:pt x="885622" y="174272"/>
                    </a:cubicBezTo>
                    <a:lnTo>
                      <a:pt x="1182043" y="470454"/>
                    </a:lnTo>
                    <a:cubicBezTo>
                      <a:pt x="1293968" y="583315"/>
                      <a:pt x="1293201" y="765509"/>
                      <a:pt x="1180364" y="877434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9" name="Freeform: Shape 2628">
                <a:extLst>
                  <a:ext uri="{FF2B5EF4-FFF2-40B4-BE49-F238E27FC236}">
                    <a16:creationId xmlns:a16="http://schemas.microsoft.com/office/drawing/2014/main" id="{CD625803-686B-5947-015C-7E110587C161}"/>
                  </a:ext>
                </a:extLst>
              </p:cNvPr>
              <p:cNvSpPr/>
              <p:nvPr/>
            </p:nvSpPr>
            <p:spPr>
              <a:xfrm>
                <a:off x="5175400" y="5417099"/>
                <a:ext cx="891278" cy="890990"/>
              </a:xfrm>
              <a:custGeom>
                <a:avLst/>
                <a:gdLst>
                  <a:gd name="connsiteX0" fmla="*/ 255297 w 784270"/>
                  <a:gd name="connsiteY0" fmla="*/ 56443 h 784017"/>
                  <a:gd name="connsiteX1" fmla="*/ 255297 w 784270"/>
                  <a:gd name="connsiteY1" fmla="*/ 56443 h 784017"/>
                  <a:gd name="connsiteX2" fmla="*/ 528216 w 784270"/>
                  <a:gd name="connsiteY2" fmla="*/ 56443 h 784017"/>
                  <a:gd name="connsiteX3" fmla="*/ 727030 w 784270"/>
                  <a:gd name="connsiteY3" fmla="*/ 255496 h 784017"/>
                  <a:gd name="connsiteX4" fmla="*/ 728636 w 784270"/>
                  <a:gd name="connsiteY4" fmla="*/ 526832 h 784017"/>
                  <a:gd name="connsiteX5" fmla="*/ 727030 w 784270"/>
                  <a:gd name="connsiteY5" fmla="*/ 528415 h 784017"/>
                  <a:gd name="connsiteX6" fmla="*/ 528216 w 784270"/>
                  <a:gd name="connsiteY6" fmla="*/ 727468 h 784017"/>
                  <a:gd name="connsiteX7" fmla="*/ 255297 w 784270"/>
                  <a:gd name="connsiteY7" fmla="*/ 727468 h 784017"/>
                  <a:gd name="connsiteX8" fmla="*/ 56244 w 784270"/>
                  <a:gd name="connsiteY8" fmla="*/ 528415 h 784017"/>
                  <a:gd name="connsiteX9" fmla="*/ 56244 w 784270"/>
                  <a:gd name="connsiteY9" fmla="*/ 255496 h 784017"/>
                  <a:gd name="connsiteX10" fmla="*/ 56244 w 784270"/>
                  <a:gd name="connsiteY10" fmla="*/ 255496 h 784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4270" h="784017">
                    <a:moveTo>
                      <a:pt x="255297" y="56443"/>
                    </a:moveTo>
                    <a:lnTo>
                      <a:pt x="255297" y="56443"/>
                    </a:lnTo>
                    <a:cubicBezTo>
                      <a:pt x="330674" y="-18886"/>
                      <a:pt x="452840" y="-18886"/>
                      <a:pt x="528216" y="56443"/>
                    </a:cubicBezTo>
                    <a:lnTo>
                      <a:pt x="727030" y="255496"/>
                    </a:lnTo>
                    <a:cubicBezTo>
                      <a:pt x="802382" y="329985"/>
                      <a:pt x="803102" y="451455"/>
                      <a:pt x="728636" y="526832"/>
                    </a:cubicBezTo>
                    <a:cubicBezTo>
                      <a:pt x="728085" y="527359"/>
                      <a:pt x="727558" y="527887"/>
                      <a:pt x="727030" y="528415"/>
                    </a:cubicBezTo>
                    <a:lnTo>
                      <a:pt x="528216" y="727468"/>
                    </a:lnTo>
                    <a:cubicBezTo>
                      <a:pt x="452840" y="802796"/>
                      <a:pt x="330674" y="802796"/>
                      <a:pt x="255297" y="727468"/>
                    </a:cubicBezTo>
                    <a:lnTo>
                      <a:pt x="56244" y="528415"/>
                    </a:lnTo>
                    <a:cubicBezTo>
                      <a:pt x="-19085" y="453038"/>
                      <a:pt x="-19085" y="330872"/>
                      <a:pt x="56244" y="255496"/>
                    </a:cubicBezTo>
                    <a:lnTo>
                      <a:pt x="56244" y="25549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8100602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0" name="Freeform: Shape 2629">
                <a:extLst>
                  <a:ext uri="{FF2B5EF4-FFF2-40B4-BE49-F238E27FC236}">
                    <a16:creationId xmlns:a16="http://schemas.microsoft.com/office/drawing/2014/main" id="{DBCD9EA7-01CD-1838-4BAC-EFBA44B1B0C6}"/>
                  </a:ext>
                </a:extLst>
              </p:cNvPr>
              <p:cNvSpPr/>
              <p:nvPr/>
            </p:nvSpPr>
            <p:spPr>
              <a:xfrm>
                <a:off x="4741120" y="5001352"/>
                <a:ext cx="288352" cy="288352"/>
              </a:xfrm>
              <a:custGeom>
                <a:avLst/>
                <a:gdLst>
                  <a:gd name="connsiteX0" fmla="*/ -252 w 253732"/>
                  <a:gd name="connsiteY0" fmla="*/ 126812 h 253732"/>
                  <a:gd name="connsiteX1" fmla="*/ 126614 w 253732"/>
                  <a:gd name="connsiteY1" fmla="*/ -54 h 253732"/>
                  <a:gd name="connsiteX2" fmla="*/ 253480 w 253732"/>
                  <a:gd name="connsiteY2" fmla="*/ 126812 h 253732"/>
                  <a:gd name="connsiteX3" fmla="*/ 126614 w 253732"/>
                  <a:gd name="connsiteY3" fmla="*/ 253679 h 253732"/>
                  <a:gd name="connsiteX4" fmla="*/ -252 w 253732"/>
                  <a:gd name="connsiteY4" fmla="*/ 127292 h 253732"/>
                  <a:gd name="connsiteX5" fmla="*/ -252 w 253732"/>
                  <a:gd name="connsiteY5" fmla="*/ 126812 h 2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732" h="253732">
                    <a:moveTo>
                      <a:pt x="-252" y="126812"/>
                    </a:moveTo>
                    <a:cubicBezTo>
                      <a:pt x="-252" y="56736"/>
                      <a:pt x="56538" y="-54"/>
                      <a:pt x="126614" y="-54"/>
                    </a:cubicBezTo>
                    <a:cubicBezTo>
                      <a:pt x="196691" y="-54"/>
                      <a:pt x="253480" y="56736"/>
                      <a:pt x="253480" y="126812"/>
                    </a:cubicBezTo>
                    <a:cubicBezTo>
                      <a:pt x="253480" y="196889"/>
                      <a:pt x="196691" y="253679"/>
                      <a:pt x="126614" y="253679"/>
                    </a:cubicBezTo>
                    <a:cubicBezTo>
                      <a:pt x="56681" y="253823"/>
                      <a:pt x="-108" y="197225"/>
                      <a:pt x="-252" y="127292"/>
                    </a:cubicBezTo>
                    <a:cubicBezTo>
                      <a:pt x="-252" y="127124"/>
                      <a:pt x="-252" y="126980"/>
                      <a:pt x="-252" y="1268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18900000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1" name="Freeform: Shape 2630">
                <a:extLst>
                  <a:ext uri="{FF2B5EF4-FFF2-40B4-BE49-F238E27FC236}">
                    <a16:creationId xmlns:a16="http://schemas.microsoft.com/office/drawing/2014/main" id="{0C74BB7E-4959-3F07-DD2E-89316AD7014F}"/>
                  </a:ext>
                </a:extLst>
              </p:cNvPr>
              <p:cNvSpPr/>
              <p:nvPr/>
            </p:nvSpPr>
            <p:spPr>
              <a:xfrm>
                <a:off x="4806803" y="5067035"/>
                <a:ext cx="156986" cy="156986"/>
              </a:xfrm>
              <a:custGeom>
                <a:avLst/>
                <a:gdLst>
                  <a:gd name="connsiteX0" fmla="*/ -252 w 138138"/>
                  <a:gd name="connsiteY0" fmla="*/ 69015 h 138138"/>
                  <a:gd name="connsiteX1" fmla="*/ 68817 w 138138"/>
                  <a:gd name="connsiteY1" fmla="*/ -54 h 138138"/>
                  <a:gd name="connsiteX2" fmla="*/ 137886 w 138138"/>
                  <a:gd name="connsiteY2" fmla="*/ 69015 h 138138"/>
                  <a:gd name="connsiteX3" fmla="*/ 68817 w 138138"/>
                  <a:gd name="connsiteY3" fmla="*/ 138085 h 138138"/>
                  <a:gd name="connsiteX4" fmla="*/ -252 w 138138"/>
                  <a:gd name="connsiteY4" fmla="*/ 69015 h 1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38" h="138138">
                    <a:moveTo>
                      <a:pt x="-252" y="69015"/>
                    </a:moveTo>
                    <a:cubicBezTo>
                      <a:pt x="-252" y="30859"/>
                      <a:pt x="30661" y="-54"/>
                      <a:pt x="68817" y="-54"/>
                    </a:cubicBezTo>
                    <a:cubicBezTo>
                      <a:pt x="106973" y="-54"/>
                      <a:pt x="137886" y="30859"/>
                      <a:pt x="137886" y="69015"/>
                    </a:cubicBezTo>
                    <a:cubicBezTo>
                      <a:pt x="137886" y="107171"/>
                      <a:pt x="106973" y="138085"/>
                      <a:pt x="68817" y="138085"/>
                    </a:cubicBezTo>
                    <a:cubicBezTo>
                      <a:pt x="30661" y="138085"/>
                      <a:pt x="-252" y="107171"/>
                      <a:pt x="-252" y="690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2" name="TextBox 2631">
                <a:extLst>
                  <a:ext uri="{FF2B5EF4-FFF2-40B4-BE49-F238E27FC236}">
                    <a16:creationId xmlns:a16="http://schemas.microsoft.com/office/drawing/2014/main" id="{24570ABC-4A75-3FDB-A934-4063DBF32920}"/>
                  </a:ext>
                </a:extLst>
              </p:cNvPr>
              <p:cNvSpPr txBox="1"/>
              <p:nvPr/>
            </p:nvSpPr>
            <p:spPr>
              <a:xfrm>
                <a:off x="3211283" y="3289398"/>
                <a:ext cx="2189310" cy="1251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Lora" pitchFamily="2" charset="0"/>
                  </a:rPr>
                  <a:t>Content of Adventure Works</a:t>
                </a:r>
                <a:endPara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endParaRPr>
              </a:p>
            </p:txBody>
          </p:sp>
        </p:grpSp>
        <p:grpSp>
          <p:nvGrpSpPr>
            <p:cNvPr id="2573" name="Group 2572">
              <a:extLst>
                <a:ext uri="{FF2B5EF4-FFF2-40B4-BE49-F238E27FC236}">
                  <a16:creationId xmlns:a16="http://schemas.microsoft.com/office/drawing/2014/main" id="{83C9D0B6-B8C4-CD33-8E92-305305F10BB4}"/>
                </a:ext>
              </a:extLst>
            </p:cNvPr>
            <p:cNvGrpSpPr/>
            <p:nvPr/>
          </p:nvGrpSpPr>
          <p:grpSpPr>
            <a:xfrm rot="10800000">
              <a:off x="536344" y="662077"/>
              <a:ext cx="5328810" cy="5391606"/>
              <a:chOff x="4306681" y="1134220"/>
              <a:chExt cx="5328810" cy="5391606"/>
            </a:xfrm>
          </p:grpSpPr>
          <p:sp>
            <p:nvSpPr>
              <p:cNvPr id="2582" name="Freeform: Shape 2581">
                <a:extLst>
                  <a:ext uri="{FF2B5EF4-FFF2-40B4-BE49-F238E27FC236}">
                    <a16:creationId xmlns:a16="http://schemas.microsoft.com/office/drawing/2014/main" id="{A6122A5A-DC1B-04DE-7AC2-F43F692162DD}"/>
                  </a:ext>
                </a:extLst>
              </p:cNvPr>
              <p:cNvSpPr/>
              <p:nvPr/>
            </p:nvSpPr>
            <p:spPr>
              <a:xfrm>
                <a:off x="4306681" y="2363384"/>
                <a:ext cx="1001331" cy="462782"/>
              </a:xfrm>
              <a:custGeom>
                <a:avLst/>
                <a:gdLst>
                  <a:gd name="connsiteX0" fmla="*/ 618731 w 881110"/>
                  <a:gd name="connsiteY0" fmla="*/ 158469 h 407220"/>
                  <a:gd name="connsiteX1" fmla="*/ -252 w 881110"/>
                  <a:gd name="connsiteY1" fmla="*/ -54 h 407220"/>
                  <a:gd name="connsiteX2" fmla="*/ -252 w 881110"/>
                  <a:gd name="connsiteY2" fmla="*/ 81966 h 407220"/>
                  <a:gd name="connsiteX3" fmla="*/ 822821 w 881110"/>
                  <a:gd name="connsiteY3" fmla="*/ 407166 h 407220"/>
                  <a:gd name="connsiteX4" fmla="*/ 880858 w 881110"/>
                  <a:gd name="connsiteY4" fmla="*/ 349369 h 407220"/>
                  <a:gd name="connsiteX5" fmla="*/ 618731 w 881110"/>
                  <a:gd name="connsiteY5" fmla="*/ 158469 h 407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1110" h="407220">
                    <a:moveTo>
                      <a:pt x="618731" y="158469"/>
                    </a:moveTo>
                    <a:cubicBezTo>
                      <a:pt x="429031" y="54362"/>
                      <a:pt x="216140" y="-152"/>
                      <a:pt x="-252" y="-54"/>
                    </a:cubicBezTo>
                    <a:lnTo>
                      <a:pt x="-252" y="81966"/>
                    </a:lnTo>
                    <a:cubicBezTo>
                      <a:pt x="305498" y="81606"/>
                      <a:pt x="599882" y="197920"/>
                      <a:pt x="822821" y="407166"/>
                    </a:cubicBezTo>
                    <a:lnTo>
                      <a:pt x="880858" y="349369"/>
                    </a:lnTo>
                    <a:cubicBezTo>
                      <a:pt x="801837" y="275000"/>
                      <a:pt x="713749" y="210871"/>
                      <a:pt x="618731" y="15846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3" name="Freeform: Shape 2582">
                <a:extLst>
                  <a:ext uri="{FF2B5EF4-FFF2-40B4-BE49-F238E27FC236}">
                    <a16:creationId xmlns:a16="http://schemas.microsoft.com/office/drawing/2014/main" id="{B9212F37-71A3-3533-3C80-73EF10EB8CC0}"/>
                  </a:ext>
                </a:extLst>
              </p:cNvPr>
              <p:cNvSpPr/>
              <p:nvPr/>
            </p:nvSpPr>
            <p:spPr>
              <a:xfrm>
                <a:off x="5624440" y="1255488"/>
                <a:ext cx="3035883" cy="1068378"/>
              </a:xfrm>
              <a:custGeom>
                <a:avLst/>
                <a:gdLst>
                  <a:gd name="connsiteX0" fmla="*/ 2201086 w 2671390"/>
                  <a:gd name="connsiteY0" fmla="*/ -54 h 940107"/>
                  <a:gd name="connsiteX1" fmla="*/ -252 w 2671390"/>
                  <a:gd name="connsiteY1" fmla="*/ -54 h 940107"/>
                  <a:gd name="connsiteX2" fmla="*/ -252 w 2671390"/>
                  <a:gd name="connsiteY2" fmla="*/ 940053 h 940107"/>
                  <a:gd name="connsiteX3" fmla="*/ 2201086 w 2671390"/>
                  <a:gd name="connsiteY3" fmla="*/ 940053 h 940107"/>
                  <a:gd name="connsiteX4" fmla="*/ 2671139 w 2671390"/>
                  <a:gd name="connsiteY4" fmla="*/ 470000 h 940107"/>
                  <a:gd name="connsiteX5" fmla="*/ 2671139 w 2671390"/>
                  <a:gd name="connsiteY5" fmla="*/ 470000 h 940107"/>
                  <a:gd name="connsiteX6" fmla="*/ 2201086 w 2671390"/>
                  <a:gd name="connsiteY6" fmla="*/ -54 h 94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1390" h="940107">
                    <a:moveTo>
                      <a:pt x="2201086" y="-54"/>
                    </a:moveTo>
                    <a:lnTo>
                      <a:pt x="-252" y="-54"/>
                    </a:lnTo>
                    <a:lnTo>
                      <a:pt x="-252" y="940053"/>
                    </a:lnTo>
                    <a:lnTo>
                      <a:pt x="2201086" y="940053"/>
                    </a:lnTo>
                    <a:cubicBezTo>
                      <a:pt x="2460694" y="940053"/>
                      <a:pt x="2671139" y="729604"/>
                      <a:pt x="2671139" y="470000"/>
                    </a:cubicBezTo>
                    <a:lnTo>
                      <a:pt x="2671139" y="470000"/>
                    </a:lnTo>
                    <a:cubicBezTo>
                      <a:pt x="2671139" y="210396"/>
                      <a:pt x="2460694" y="-54"/>
                      <a:pt x="2201086" y="-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84" name="Group 2583">
                <a:extLst>
                  <a:ext uri="{FF2B5EF4-FFF2-40B4-BE49-F238E27FC236}">
                    <a16:creationId xmlns:a16="http://schemas.microsoft.com/office/drawing/2014/main" id="{9E41DA13-64E1-7AA8-7139-803FB0A4BD2E}"/>
                  </a:ext>
                </a:extLst>
              </p:cNvPr>
              <p:cNvGrpSpPr/>
              <p:nvPr/>
            </p:nvGrpSpPr>
            <p:grpSpPr>
              <a:xfrm>
                <a:off x="4820475" y="1134220"/>
                <a:ext cx="1439117" cy="1430819"/>
                <a:chOff x="4820475" y="1134220"/>
                <a:chExt cx="1439117" cy="1430819"/>
              </a:xfrm>
            </p:grpSpPr>
            <p:sp>
              <p:nvSpPr>
                <p:cNvPr id="2605" name="Freeform: Shape 2604">
                  <a:extLst>
                    <a:ext uri="{FF2B5EF4-FFF2-40B4-BE49-F238E27FC236}">
                      <a16:creationId xmlns:a16="http://schemas.microsoft.com/office/drawing/2014/main" id="{21EE92CD-758F-E633-0816-4164B4CEF9B2}"/>
                    </a:ext>
                  </a:extLst>
                </p:cNvPr>
                <p:cNvSpPr/>
                <p:nvPr/>
              </p:nvSpPr>
              <p:spPr>
                <a:xfrm>
                  <a:off x="4820475" y="1134220"/>
                  <a:ext cx="1439117" cy="1430819"/>
                </a:xfrm>
                <a:custGeom>
                  <a:avLst/>
                  <a:gdLst>
                    <a:gd name="connsiteX0" fmla="*/ 1181077 w 1266334"/>
                    <a:gd name="connsiteY0" fmla="*/ 380772 h 1259033"/>
                    <a:gd name="connsiteX1" fmla="*/ 884896 w 1266334"/>
                    <a:gd name="connsiteY1" fmla="*/ 84591 h 1259033"/>
                    <a:gd name="connsiteX2" fmla="*/ 477891 w 1266334"/>
                    <a:gd name="connsiteY2" fmla="*/ 83883 h 1259033"/>
                    <a:gd name="connsiteX3" fmla="*/ 477196 w 1266334"/>
                    <a:gd name="connsiteY3" fmla="*/ 84591 h 1259033"/>
                    <a:gd name="connsiteX4" fmla="*/ 181734 w 1266334"/>
                    <a:gd name="connsiteY4" fmla="*/ 380772 h 1259033"/>
                    <a:gd name="connsiteX5" fmla="*/ 181038 w 1266334"/>
                    <a:gd name="connsiteY5" fmla="*/ 787764 h 1259033"/>
                    <a:gd name="connsiteX6" fmla="*/ 181734 w 1266334"/>
                    <a:gd name="connsiteY6" fmla="*/ 788472 h 1259033"/>
                    <a:gd name="connsiteX7" fmla="*/ 182932 w 1266334"/>
                    <a:gd name="connsiteY7" fmla="*/ 789911 h 1259033"/>
                    <a:gd name="connsiteX8" fmla="*/ 8581 w 1266334"/>
                    <a:gd name="connsiteY8" fmla="*/ 1161877 h 1259033"/>
                    <a:gd name="connsiteX9" fmla="*/ 18893 w 1266334"/>
                    <a:gd name="connsiteY9" fmla="*/ 1239819 h 1259033"/>
                    <a:gd name="connsiteX10" fmla="*/ 18893 w 1266334"/>
                    <a:gd name="connsiteY10" fmla="*/ 1239819 h 1259033"/>
                    <a:gd name="connsiteX11" fmla="*/ 95397 w 1266334"/>
                    <a:gd name="connsiteY11" fmla="*/ 1251331 h 1259033"/>
                    <a:gd name="connsiteX12" fmla="*/ 477915 w 1266334"/>
                    <a:gd name="connsiteY12" fmla="*/ 1084893 h 1259033"/>
                    <a:gd name="connsiteX13" fmla="*/ 477915 w 1266334"/>
                    <a:gd name="connsiteY13" fmla="*/ 1084893 h 1259033"/>
                    <a:gd name="connsiteX14" fmla="*/ 884920 w 1266334"/>
                    <a:gd name="connsiteY14" fmla="*/ 1085601 h 1259033"/>
                    <a:gd name="connsiteX15" fmla="*/ 885615 w 1266334"/>
                    <a:gd name="connsiteY15" fmla="*/ 1084893 h 1259033"/>
                    <a:gd name="connsiteX16" fmla="*/ 1181797 w 1266334"/>
                    <a:gd name="connsiteY16" fmla="*/ 788472 h 1259033"/>
                    <a:gd name="connsiteX17" fmla="*/ 1181797 w 1266334"/>
                    <a:gd name="connsiteY17" fmla="*/ 381478 h 1259033"/>
                    <a:gd name="connsiteX18" fmla="*/ 1181077 w 1266334"/>
                    <a:gd name="connsiteY18" fmla="*/ 380772 h 1259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266334" h="1259033">
                      <a:moveTo>
                        <a:pt x="1181077" y="380772"/>
                      </a:moveTo>
                      <a:lnTo>
                        <a:pt x="884896" y="84591"/>
                      </a:lnTo>
                      <a:cubicBezTo>
                        <a:pt x="772706" y="-27992"/>
                        <a:pt x="590488" y="-28309"/>
                        <a:pt x="477891" y="83883"/>
                      </a:cubicBezTo>
                      <a:cubicBezTo>
                        <a:pt x="477675" y="84118"/>
                        <a:pt x="477435" y="84356"/>
                        <a:pt x="477196" y="84591"/>
                      </a:cubicBezTo>
                      <a:lnTo>
                        <a:pt x="181734" y="380772"/>
                      </a:lnTo>
                      <a:cubicBezTo>
                        <a:pt x="69160" y="492964"/>
                        <a:pt x="68825" y="675182"/>
                        <a:pt x="181038" y="787764"/>
                      </a:cubicBezTo>
                      <a:cubicBezTo>
                        <a:pt x="181254" y="788002"/>
                        <a:pt x="181493" y="788237"/>
                        <a:pt x="181734" y="788472"/>
                      </a:cubicBezTo>
                      <a:lnTo>
                        <a:pt x="182932" y="789911"/>
                      </a:lnTo>
                      <a:cubicBezTo>
                        <a:pt x="206915" y="813893"/>
                        <a:pt x="66858" y="1060432"/>
                        <a:pt x="8581" y="1161877"/>
                      </a:cubicBezTo>
                      <a:cubicBezTo>
                        <a:pt x="-6312" y="1187130"/>
                        <a:pt x="-2043" y="1219290"/>
                        <a:pt x="18893" y="1239819"/>
                      </a:cubicBezTo>
                      <a:lnTo>
                        <a:pt x="18893" y="1239819"/>
                      </a:lnTo>
                      <a:cubicBezTo>
                        <a:pt x="39038" y="1260132"/>
                        <a:pt x="70143" y="1264833"/>
                        <a:pt x="95397" y="1251331"/>
                      </a:cubicBezTo>
                      <a:cubicBezTo>
                        <a:pt x="198041" y="1196171"/>
                        <a:pt x="455132" y="1061631"/>
                        <a:pt x="477915" y="1084893"/>
                      </a:cubicBezTo>
                      <a:lnTo>
                        <a:pt x="477915" y="1084893"/>
                      </a:lnTo>
                      <a:cubicBezTo>
                        <a:pt x="590105" y="1197466"/>
                        <a:pt x="772322" y="1197802"/>
                        <a:pt x="884920" y="1085601"/>
                      </a:cubicBezTo>
                      <a:cubicBezTo>
                        <a:pt x="885135" y="1085366"/>
                        <a:pt x="885375" y="1085129"/>
                        <a:pt x="885615" y="1084893"/>
                      </a:cubicBezTo>
                      <a:lnTo>
                        <a:pt x="1181797" y="788472"/>
                      </a:lnTo>
                      <a:cubicBezTo>
                        <a:pt x="1294177" y="676081"/>
                        <a:pt x="1294177" y="493864"/>
                        <a:pt x="1181797" y="381478"/>
                      </a:cubicBezTo>
                      <a:cubicBezTo>
                        <a:pt x="1181557" y="381242"/>
                        <a:pt x="1181317" y="381007"/>
                        <a:pt x="1181077" y="380772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23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6" name="Freeform: Shape 2605">
                  <a:extLst>
                    <a:ext uri="{FF2B5EF4-FFF2-40B4-BE49-F238E27FC236}">
                      <a16:creationId xmlns:a16="http://schemas.microsoft.com/office/drawing/2014/main" id="{42B6B47F-C01B-E17A-24FC-8A3763ED3B71}"/>
                    </a:ext>
                  </a:extLst>
                </p:cNvPr>
                <p:cNvSpPr/>
                <p:nvPr/>
              </p:nvSpPr>
              <p:spPr>
                <a:xfrm>
                  <a:off x="5153313" y="1352199"/>
                  <a:ext cx="892365" cy="891440"/>
                </a:xfrm>
                <a:custGeom>
                  <a:avLst/>
                  <a:gdLst>
                    <a:gd name="connsiteX0" fmla="*/ 256505 w 785226"/>
                    <a:gd name="connsiteY0" fmla="*/ 727847 h 784413"/>
                    <a:gd name="connsiteX1" fmla="*/ 256505 w 785226"/>
                    <a:gd name="connsiteY1" fmla="*/ 727847 h 784413"/>
                    <a:gd name="connsiteX2" fmla="*/ 529664 w 785226"/>
                    <a:gd name="connsiteY2" fmla="*/ 727847 h 784413"/>
                    <a:gd name="connsiteX3" fmla="*/ 728478 w 785226"/>
                    <a:gd name="connsiteY3" fmla="*/ 528794 h 784413"/>
                    <a:gd name="connsiteX4" fmla="*/ 728478 w 785226"/>
                    <a:gd name="connsiteY4" fmla="*/ 255875 h 784413"/>
                    <a:gd name="connsiteX5" fmla="*/ 529664 w 785226"/>
                    <a:gd name="connsiteY5" fmla="*/ 57061 h 784413"/>
                    <a:gd name="connsiteX6" fmla="*/ 258353 w 785226"/>
                    <a:gd name="connsiteY6" fmla="*/ 55224 h 784413"/>
                    <a:gd name="connsiteX7" fmla="*/ 256505 w 785226"/>
                    <a:gd name="connsiteY7" fmla="*/ 57061 h 784413"/>
                    <a:gd name="connsiteX8" fmla="*/ 56733 w 785226"/>
                    <a:gd name="connsiteY8" fmla="*/ 255875 h 784413"/>
                    <a:gd name="connsiteX9" fmla="*/ 55150 w 785226"/>
                    <a:gd name="connsiteY9" fmla="*/ 527199 h 784413"/>
                    <a:gd name="connsiteX10" fmla="*/ 56733 w 785226"/>
                    <a:gd name="connsiteY10" fmla="*/ 528794 h 784413"/>
                    <a:gd name="connsiteX11" fmla="*/ 56733 w 785226"/>
                    <a:gd name="connsiteY11" fmla="*/ 528794 h 784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85226" h="784413">
                      <a:moveTo>
                        <a:pt x="256505" y="727847"/>
                      </a:moveTo>
                      <a:lnTo>
                        <a:pt x="256505" y="727847"/>
                      </a:lnTo>
                      <a:cubicBezTo>
                        <a:pt x="331978" y="803197"/>
                        <a:pt x="454192" y="803197"/>
                        <a:pt x="529664" y="727847"/>
                      </a:cubicBezTo>
                      <a:lnTo>
                        <a:pt x="728478" y="528794"/>
                      </a:lnTo>
                      <a:cubicBezTo>
                        <a:pt x="803806" y="453413"/>
                        <a:pt x="803806" y="331256"/>
                        <a:pt x="728478" y="255875"/>
                      </a:cubicBezTo>
                      <a:lnTo>
                        <a:pt x="529664" y="57061"/>
                      </a:lnTo>
                      <a:cubicBezTo>
                        <a:pt x="455247" y="-18370"/>
                        <a:pt x="333777" y="-19190"/>
                        <a:pt x="258353" y="55224"/>
                      </a:cubicBezTo>
                      <a:cubicBezTo>
                        <a:pt x="257729" y="55834"/>
                        <a:pt x="257105" y="56445"/>
                        <a:pt x="256505" y="57061"/>
                      </a:cubicBezTo>
                      <a:lnTo>
                        <a:pt x="56733" y="255875"/>
                      </a:lnTo>
                      <a:cubicBezTo>
                        <a:pt x="-18620" y="330359"/>
                        <a:pt x="-19339" y="451835"/>
                        <a:pt x="55150" y="527199"/>
                      </a:cubicBezTo>
                      <a:cubicBezTo>
                        <a:pt x="55677" y="527734"/>
                        <a:pt x="56205" y="528266"/>
                        <a:pt x="56733" y="528794"/>
                      </a:cubicBezTo>
                      <a:lnTo>
                        <a:pt x="56733" y="52879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36000">
                      <a:srgbClr val="F4F2F2"/>
                    </a:gs>
                    <a:gs pos="100000">
                      <a:srgbClr val="D8D2D2"/>
                    </a:gs>
                  </a:gsLst>
                  <a:lin ang="14045999" scaled="1"/>
                </a:gradFill>
                <a:ln w="239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585" name="Freeform: Shape 2584">
                <a:extLst>
                  <a:ext uri="{FF2B5EF4-FFF2-40B4-BE49-F238E27FC236}">
                    <a16:creationId xmlns:a16="http://schemas.microsoft.com/office/drawing/2014/main" id="{20183272-A20E-7862-ACB0-0A2497B3CF97}"/>
                  </a:ext>
                </a:extLst>
              </p:cNvPr>
              <p:cNvSpPr/>
              <p:nvPr/>
            </p:nvSpPr>
            <p:spPr>
              <a:xfrm>
                <a:off x="4720679" y="2370738"/>
                <a:ext cx="288352" cy="288358"/>
              </a:xfrm>
              <a:custGeom>
                <a:avLst/>
                <a:gdLst>
                  <a:gd name="connsiteX0" fmla="*/ -252 w 253732"/>
                  <a:gd name="connsiteY0" fmla="*/ 126818 h 253737"/>
                  <a:gd name="connsiteX1" fmla="*/ 126614 w 253732"/>
                  <a:gd name="connsiteY1" fmla="*/ 253684 h 253737"/>
                  <a:gd name="connsiteX2" fmla="*/ 253480 w 253732"/>
                  <a:gd name="connsiteY2" fmla="*/ 126818 h 253737"/>
                  <a:gd name="connsiteX3" fmla="*/ 126614 w 253732"/>
                  <a:gd name="connsiteY3" fmla="*/ -54 h 253737"/>
                  <a:gd name="connsiteX4" fmla="*/ 125655 w 253732"/>
                  <a:gd name="connsiteY4" fmla="*/ -49 h 253737"/>
                  <a:gd name="connsiteX5" fmla="*/ -252 w 253732"/>
                  <a:gd name="connsiteY5" fmla="*/ 126818 h 253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732" h="253737">
                    <a:moveTo>
                      <a:pt x="-252" y="126818"/>
                    </a:moveTo>
                    <a:cubicBezTo>
                      <a:pt x="-252" y="196894"/>
                      <a:pt x="56561" y="253684"/>
                      <a:pt x="126614" y="253684"/>
                    </a:cubicBezTo>
                    <a:cubicBezTo>
                      <a:pt x="196691" y="253684"/>
                      <a:pt x="253480" y="196870"/>
                      <a:pt x="253480" y="126818"/>
                    </a:cubicBezTo>
                    <a:cubicBezTo>
                      <a:pt x="253480" y="56741"/>
                      <a:pt x="196666" y="-54"/>
                      <a:pt x="126614" y="-54"/>
                    </a:cubicBezTo>
                    <a:cubicBezTo>
                      <a:pt x="126302" y="-54"/>
                      <a:pt x="125967" y="-51"/>
                      <a:pt x="125655" y="-49"/>
                    </a:cubicBezTo>
                    <a:cubicBezTo>
                      <a:pt x="55962" y="479"/>
                      <a:pt x="-252" y="57125"/>
                      <a:pt x="-252" y="1268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2700054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6" name="Freeform: Shape 2585">
                <a:extLst>
                  <a:ext uri="{FF2B5EF4-FFF2-40B4-BE49-F238E27FC236}">
                    <a16:creationId xmlns:a16="http://schemas.microsoft.com/office/drawing/2014/main" id="{82AAB7F0-1831-78FF-833E-9BD47C0B8F75}"/>
                  </a:ext>
                </a:extLst>
              </p:cNvPr>
              <p:cNvSpPr/>
              <p:nvPr/>
            </p:nvSpPr>
            <p:spPr>
              <a:xfrm>
                <a:off x="4786362" y="2436427"/>
                <a:ext cx="156986" cy="156986"/>
              </a:xfrm>
              <a:custGeom>
                <a:avLst/>
                <a:gdLst>
                  <a:gd name="connsiteX0" fmla="*/ 138138 w 138138"/>
                  <a:gd name="connsiteY0" fmla="*/ 69069 h 138138"/>
                  <a:gd name="connsiteX1" fmla="*/ 69069 w 138138"/>
                  <a:gd name="connsiteY1" fmla="*/ 138138 h 138138"/>
                  <a:gd name="connsiteX2" fmla="*/ 0 w 138138"/>
                  <a:gd name="connsiteY2" fmla="*/ 69069 h 138138"/>
                  <a:gd name="connsiteX3" fmla="*/ 69069 w 138138"/>
                  <a:gd name="connsiteY3" fmla="*/ 0 h 138138"/>
                  <a:gd name="connsiteX4" fmla="*/ 138138 w 138138"/>
                  <a:gd name="connsiteY4" fmla="*/ 69069 h 1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38" h="138138">
                    <a:moveTo>
                      <a:pt x="138138" y="69069"/>
                    </a:moveTo>
                    <a:cubicBezTo>
                      <a:pt x="138138" y="107215"/>
                      <a:pt x="107215" y="138138"/>
                      <a:pt x="69069" y="138138"/>
                    </a:cubicBezTo>
                    <a:cubicBezTo>
                      <a:pt x="30923" y="138138"/>
                      <a:pt x="0" y="107215"/>
                      <a:pt x="0" y="69069"/>
                    </a:cubicBezTo>
                    <a:cubicBezTo>
                      <a:pt x="0" y="30923"/>
                      <a:pt x="30923" y="0"/>
                      <a:pt x="69069" y="0"/>
                    </a:cubicBezTo>
                    <a:cubicBezTo>
                      <a:pt x="107215" y="0"/>
                      <a:pt x="138138" y="30923"/>
                      <a:pt x="138138" y="6906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7" name="Freeform: Shape 2586">
                <a:extLst>
                  <a:ext uri="{FF2B5EF4-FFF2-40B4-BE49-F238E27FC236}">
                    <a16:creationId xmlns:a16="http://schemas.microsoft.com/office/drawing/2014/main" id="{F8EBC7AA-8FD5-43DF-A08F-9B7E3947CB09}"/>
                  </a:ext>
                </a:extLst>
              </p:cNvPr>
              <p:cNvSpPr/>
              <p:nvPr/>
            </p:nvSpPr>
            <p:spPr>
              <a:xfrm>
                <a:off x="5242058" y="2760756"/>
                <a:ext cx="525740" cy="1001058"/>
              </a:xfrm>
              <a:custGeom>
                <a:avLst/>
                <a:gdLst>
                  <a:gd name="connsiteX0" fmla="*/ 404809 w 462619"/>
                  <a:gd name="connsiteY0" fmla="*/ 551540 h 880870"/>
                  <a:gd name="connsiteX1" fmla="*/ 57784 w 462619"/>
                  <a:gd name="connsiteY1" fmla="*/ -54 h 880870"/>
                  <a:gd name="connsiteX2" fmla="*/ -252 w 462619"/>
                  <a:gd name="connsiteY2" fmla="*/ 57744 h 880870"/>
                  <a:gd name="connsiteX3" fmla="*/ 380587 w 462619"/>
                  <a:gd name="connsiteY3" fmla="*/ 880817 h 880870"/>
                  <a:gd name="connsiteX4" fmla="*/ 462367 w 462619"/>
                  <a:gd name="connsiteY4" fmla="*/ 880817 h 880870"/>
                  <a:gd name="connsiteX5" fmla="*/ 404809 w 462619"/>
                  <a:gd name="connsiteY5" fmla="*/ 551540 h 88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619" h="880870">
                    <a:moveTo>
                      <a:pt x="404809" y="551540"/>
                    </a:moveTo>
                    <a:cubicBezTo>
                      <a:pt x="338234" y="341023"/>
                      <a:pt x="218754" y="151107"/>
                      <a:pt x="57784" y="-54"/>
                    </a:cubicBezTo>
                    <a:lnTo>
                      <a:pt x="-252" y="57744"/>
                    </a:lnTo>
                    <a:cubicBezTo>
                      <a:pt x="229402" y="271762"/>
                      <a:pt x="366102" y="567224"/>
                      <a:pt x="380587" y="880817"/>
                    </a:cubicBezTo>
                    <a:lnTo>
                      <a:pt x="462367" y="880817"/>
                    </a:lnTo>
                    <a:cubicBezTo>
                      <a:pt x="457594" y="769011"/>
                      <a:pt x="438240" y="658333"/>
                      <a:pt x="404809" y="55154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8" name="Freeform: Shape 2587">
                <a:extLst>
                  <a:ext uri="{FF2B5EF4-FFF2-40B4-BE49-F238E27FC236}">
                    <a16:creationId xmlns:a16="http://schemas.microsoft.com/office/drawing/2014/main" id="{6BB83DEB-D874-21C1-27A7-DC1DF29190FF}"/>
                  </a:ext>
                </a:extLst>
              </p:cNvPr>
              <p:cNvSpPr/>
              <p:nvPr/>
            </p:nvSpPr>
            <p:spPr>
              <a:xfrm>
                <a:off x="6599608" y="2572427"/>
                <a:ext cx="3035883" cy="1068377"/>
              </a:xfrm>
              <a:custGeom>
                <a:avLst/>
                <a:gdLst>
                  <a:gd name="connsiteX0" fmla="*/ 2201086 w 2671390"/>
                  <a:gd name="connsiteY0" fmla="*/ -54 h 940106"/>
                  <a:gd name="connsiteX1" fmla="*/ -252 w 2671390"/>
                  <a:gd name="connsiteY1" fmla="*/ -54 h 940106"/>
                  <a:gd name="connsiteX2" fmla="*/ -252 w 2671390"/>
                  <a:gd name="connsiteY2" fmla="*/ 940053 h 940106"/>
                  <a:gd name="connsiteX3" fmla="*/ 2201086 w 2671390"/>
                  <a:gd name="connsiteY3" fmla="*/ 940053 h 940106"/>
                  <a:gd name="connsiteX4" fmla="*/ 2671139 w 2671390"/>
                  <a:gd name="connsiteY4" fmla="*/ 470000 h 940106"/>
                  <a:gd name="connsiteX5" fmla="*/ 2671139 w 2671390"/>
                  <a:gd name="connsiteY5" fmla="*/ 470000 h 940106"/>
                  <a:gd name="connsiteX6" fmla="*/ 2201565 w 2671390"/>
                  <a:gd name="connsiteY6" fmla="*/ -54 h 940106"/>
                  <a:gd name="connsiteX7" fmla="*/ 2201086 w 2671390"/>
                  <a:gd name="connsiteY7" fmla="*/ -54 h 94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1390" h="940106">
                    <a:moveTo>
                      <a:pt x="2201086" y="-54"/>
                    </a:moveTo>
                    <a:lnTo>
                      <a:pt x="-252" y="-54"/>
                    </a:lnTo>
                    <a:lnTo>
                      <a:pt x="-252" y="940053"/>
                    </a:lnTo>
                    <a:lnTo>
                      <a:pt x="2201086" y="940053"/>
                    </a:lnTo>
                    <a:cubicBezTo>
                      <a:pt x="2460694" y="940053"/>
                      <a:pt x="2671139" y="729608"/>
                      <a:pt x="2671139" y="470000"/>
                    </a:cubicBezTo>
                    <a:lnTo>
                      <a:pt x="2671139" y="470000"/>
                    </a:lnTo>
                    <a:cubicBezTo>
                      <a:pt x="2671283" y="210535"/>
                      <a:pt x="2461030" y="90"/>
                      <a:pt x="2201565" y="-54"/>
                    </a:cubicBezTo>
                    <a:cubicBezTo>
                      <a:pt x="2201397" y="-54"/>
                      <a:pt x="2201253" y="-54"/>
                      <a:pt x="2201086" y="-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9" name="Freeform: Shape 2588">
                <a:extLst>
                  <a:ext uri="{FF2B5EF4-FFF2-40B4-BE49-F238E27FC236}">
                    <a16:creationId xmlns:a16="http://schemas.microsoft.com/office/drawing/2014/main" id="{82AFAA4E-06A9-7D96-2CCB-A6D3E3C2C977}"/>
                  </a:ext>
                </a:extLst>
              </p:cNvPr>
              <p:cNvSpPr/>
              <p:nvPr/>
            </p:nvSpPr>
            <p:spPr>
              <a:xfrm>
                <a:off x="5576916" y="2442712"/>
                <a:ext cx="1720667" cy="1326271"/>
              </a:xfrm>
              <a:custGeom>
                <a:avLst/>
                <a:gdLst>
                  <a:gd name="connsiteX0" fmla="*/ 1429902 w 1514081"/>
                  <a:gd name="connsiteY0" fmla="*/ 380771 h 1167037"/>
                  <a:gd name="connsiteX1" fmla="*/ 1133721 w 1514081"/>
                  <a:gd name="connsiteY1" fmla="*/ 84589 h 1167037"/>
                  <a:gd name="connsiteX2" fmla="*/ 726717 w 1514081"/>
                  <a:gd name="connsiteY2" fmla="*/ 83894 h 1167037"/>
                  <a:gd name="connsiteX3" fmla="*/ 726022 w 1514081"/>
                  <a:gd name="connsiteY3" fmla="*/ 84589 h 1167037"/>
                  <a:gd name="connsiteX4" fmla="*/ 433437 w 1514081"/>
                  <a:gd name="connsiteY4" fmla="*/ 378133 h 1167037"/>
                  <a:gd name="connsiteX5" fmla="*/ 433437 w 1514081"/>
                  <a:gd name="connsiteY5" fmla="*/ 375495 h 1167037"/>
                  <a:gd name="connsiteX6" fmla="*/ 433437 w 1514081"/>
                  <a:gd name="connsiteY6" fmla="*/ 379092 h 1167037"/>
                  <a:gd name="connsiteX7" fmla="*/ 431758 w 1514081"/>
                  <a:gd name="connsiteY7" fmla="*/ 380771 h 1167037"/>
                  <a:gd name="connsiteX8" fmla="*/ 426482 w 1514081"/>
                  <a:gd name="connsiteY8" fmla="*/ 386527 h 1167037"/>
                  <a:gd name="connsiteX9" fmla="*/ 48041 w 1514081"/>
                  <a:gd name="connsiteY9" fmla="*/ 515072 h 1167037"/>
                  <a:gd name="connsiteX10" fmla="*/ 1899 w 1514081"/>
                  <a:gd name="connsiteY10" fmla="*/ 594166 h 1167037"/>
                  <a:gd name="connsiteX11" fmla="*/ 46123 w 1514081"/>
                  <a:gd name="connsiteY11" fmla="*/ 639780 h 1167037"/>
                  <a:gd name="connsiteX12" fmla="*/ 425283 w 1514081"/>
                  <a:gd name="connsiteY12" fmla="*/ 780316 h 1167037"/>
                  <a:gd name="connsiteX13" fmla="*/ 431758 w 1514081"/>
                  <a:gd name="connsiteY13" fmla="*/ 787511 h 1167037"/>
                  <a:gd name="connsiteX14" fmla="*/ 432958 w 1514081"/>
                  <a:gd name="connsiteY14" fmla="*/ 788710 h 1167037"/>
                  <a:gd name="connsiteX15" fmla="*/ 432958 w 1514081"/>
                  <a:gd name="connsiteY15" fmla="*/ 788710 h 1167037"/>
                  <a:gd name="connsiteX16" fmla="*/ 432958 w 1514081"/>
                  <a:gd name="connsiteY16" fmla="*/ 792068 h 1167037"/>
                  <a:gd name="connsiteX17" fmla="*/ 432958 w 1514081"/>
                  <a:gd name="connsiteY17" fmla="*/ 789669 h 1167037"/>
                  <a:gd name="connsiteX18" fmla="*/ 726981 w 1514081"/>
                  <a:gd name="connsiteY18" fmla="*/ 1083213 h 1167037"/>
                  <a:gd name="connsiteX19" fmla="*/ 791733 w 1514081"/>
                  <a:gd name="connsiteY19" fmla="*/ 1131178 h 1167037"/>
                  <a:gd name="connsiteX20" fmla="*/ 1133721 w 1514081"/>
                  <a:gd name="connsiteY20" fmla="*/ 1083213 h 1167037"/>
                  <a:gd name="connsiteX21" fmla="*/ 1429902 w 1514081"/>
                  <a:gd name="connsiteY21" fmla="*/ 787031 h 1167037"/>
                  <a:gd name="connsiteX22" fmla="*/ 1429902 w 1514081"/>
                  <a:gd name="connsiteY22" fmla="*/ 380771 h 116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081" h="1167037">
                    <a:moveTo>
                      <a:pt x="1429902" y="380771"/>
                    </a:moveTo>
                    <a:lnTo>
                      <a:pt x="1133721" y="84589"/>
                    </a:lnTo>
                    <a:cubicBezTo>
                      <a:pt x="1021532" y="-27984"/>
                      <a:pt x="839314" y="-28320"/>
                      <a:pt x="726717" y="83894"/>
                    </a:cubicBezTo>
                    <a:cubicBezTo>
                      <a:pt x="726501" y="84109"/>
                      <a:pt x="726261" y="84349"/>
                      <a:pt x="726022" y="84589"/>
                    </a:cubicBezTo>
                    <a:lnTo>
                      <a:pt x="433437" y="378133"/>
                    </a:lnTo>
                    <a:lnTo>
                      <a:pt x="433437" y="375495"/>
                    </a:lnTo>
                    <a:cubicBezTo>
                      <a:pt x="433653" y="376694"/>
                      <a:pt x="433653" y="377893"/>
                      <a:pt x="433437" y="379092"/>
                    </a:cubicBezTo>
                    <a:lnTo>
                      <a:pt x="431758" y="380771"/>
                    </a:lnTo>
                    <a:lnTo>
                      <a:pt x="426482" y="386527"/>
                    </a:lnTo>
                    <a:cubicBezTo>
                      <a:pt x="380916" y="422980"/>
                      <a:pt x="149486" y="487972"/>
                      <a:pt x="48041" y="515072"/>
                    </a:cubicBezTo>
                    <a:cubicBezTo>
                      <a:pt x="13459" y="524161"/>
                      <a:pt x="-7214" y="559583"/>
                      <a:pt x="1899" y="594166"/>
                    </a:cubicBezTo>
                    <a:cubicBezTo>
                      <a:pt x="7655" y="616062"/>
                      <a:pt x="24419" y="633353"/>
                      <a:pt x="46123" y="639780"/>
                    </a:cubicBezTo>
                    <a:cubicBezTo>
                      <a:pt x="145889" y="669758"/>
                      <a:pt x="376599" y="741945"/>
                      <a:pt x="425283" y="780316"/>
                    </a:cubicBezTo>
                    <a:cubicBezTo>
                      <a:pt x="427442" y="782715"/>
                      <a:pt x="429360" y="785113"/>
                      <a:pt x="431758" y="787511"/>
                    </a:cubicBezTo>
                    <a:lnTo>
                      <a:pt x="432958" y="788710"/>
                    </a:lnTo>
                    <a:lnTo>
                      <a:pt x="432958" y="788710"/>
                    </a:lnTo>
                    <a:cubicBezTo>
                      <a:pt x="433174" y="789814"/>
                      <a:pt x="433174" y="790964"/>
                      <a:pt x="432958" y="792068"/>
                    </a:cubicBezTo>
                    <a:lnTo>
                      <a:pt x="432958" y="789669"/>
                    </a:lnTo>
                    <a:lnTo>
                      <a:pt x="726981" y="1083213"/>
                    </a:lnTo>
                    <a:cubicBezTo>
                      <a:pt x="726981" y="1083213"/>
                      <a:pt x="756000" y="1102399"/>
                      <a:pt x="791733" y="1131178"/>
                    </a:cubicBezTo>
                    <a:cubicBezTo>
                      <a:pt x="903730" y="1192956"/>
                      <a:pt x="1043044" y="1173411"/>
                      <a:pt x="1133721" y="1083213"/>
                    </a:cubicBezTo>
                    <a:lnTo>
                      <a:pt x="1429902" y="787031"/>
                    </a:lnTo>
                    <a:cubicBezTo>
                      <a:pt x="1541804" y="674722"/>
                      <a:pt x="1541804" y="493080"/>
                      <a:pt x="1429902" y="38077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0" name="Freeform: Shape 2589">
                <a:extLst>
                  <a:ext uri="{FF2B5EF4-FFF2-40B4-BE49-F238E27FC236}">
                    <a16:creationId xmlns:a16="http://schemas.microsoft.com/office/drawing/2014/main" id="{E256B006-73AE-4D23-E1B5-C1F8014C24F9}"/>
                  </a:ext>
                </a:extLst>
              </p:cNvPr>
              <p:cNvSpPr/>
              <p:nvPr/>
            </p:nvSpPr>
            <p:spPr>
              <a:xfrm>
                <a:off x="6203170" y="2660848"/>
                <a:ext cx="891275" cy="891285"/>
              </a:xfrm>
              <a:custGeom>
                <a:avLst/>
                <a:gdLst>
                  <a:gd name="connsiteX0" fmla="*/ 255297 w 784267"/>
                  <a:gd name="connsiteY0" fmla="*/ 727228 h 784276"/>
                  <a:gd name="connsiteX1" fmla="*/ 255297 w 784267"/>
                  <a:gd name="connsiteY1" fmla="*/ 727228 h 784276"/>
                  <a:gd name="connsiteX2" fmla="*/ 526609 w 784267"/>
                  <a:gd name="connsiteY2" fmla="*/ 728811 h 784276"/>
                  <a:gd name="connsiteX3" fmla="*/ 528216 w 784267"/>
                  <a:gd name="connsiteY3" fmla="*/ 727228 h 784276"/>
                  <a:gd name="connsiteX4" fmla="*/ 727029 w 784267"/>
                  <a:gd name="connsiteY4" fmla="*/ 528414 h 784276"/>
                  <a:gd name="connsiteX5" fmla="*/ 728612 w 784267"/>
                  <a:gd name="connsiteY5" fmla="*/ 257079 h 784276"/>
                  <a:gd name="connsiteX6" fmla="*/ 727029 w 784267"/>
                  <a:gd name="connsiteY6" fmla="*/ 255496 h 784276"/>
                  <a:gd name="connsiteX7" fmla="*/ 528216 w 784267"/>
                  <a:gd name="connsiteY7" fmla="*/ 56442 h 784276"/>
                  <a:gd name="connsiteX8" fmla="*/ 255297 w 784267"/>
                  <a:gd name="connsiteY8" fmla="*/ 56442 h 784276"/>
                  <a:gd name="connsiteX9" fmla="*/ 56244 w 784267"/>
                  <a:gd name="connsiteY9" fmla="*/ 255496 h 784276"/>
                  <a:gd name="connsiteX10" fmla="*/ 56244 w 784267"/>
                  <a:gd name="connsiteY10" fmla="*/ 528414 h 784276"/>
                  <a:gd name="connsiteX11" fmla="*/ 56244 w 784267"/>
                  <a:gd name="connsiteY11" fmla="*/ 528414 h 78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4267" h="784276">
                    <a:moveTo>
                      <a:pt x="255297" y="727228"/>
                    </a:moveTo>
                    <a:lnTo>
                      <a:pt x="255297" y="727228"/>
                    </a:lnTo>
                    <a:cubicBezTo>
                      <a:pt x="329786" y="802604"/>
                      <a:pt x="451257" y="803300"/>
                      <a:pt x="526609" y="728811"/>
                    </a:cubicBezTo>
                    <a:cubicBezTo>
                      <a:pt x="527160" y="728283"/>
                      <a:pt x="527688" y="727756"/>
                      <a:pt x="528216" y="727228"/>
                    </a:cubicBezTo>
                    <a:lnTo>
                      <a:pt x="727029" y="528414"/>
                    </a:lnTo>
                    <a:cubicBezTo>
                      <a:pt x="802382" y="453926"/>
                      <a:pt x="803101" y="332455"/>
                      <a:pt x="728612" y="257079"/>
                    </a:cubicBezTo>
                    <a:cubicBezTo>
                      <a:pt x="728085" y="256551"/>
                      <a:pt x="727557" y="256023"/>
                      <a:pt x="727029" y="255496"/>
                    </a:cubicBezTo>
                    <a:lnTo>
                      <a:pt x="528216" y="56442"/>
                    </a:lnTo>
                    <a:cubicBezTo>
                      <a:pt x="452839" y="-18886"/>
                      <a:pt x="330673" y="-18886"/>
                      <a:pt x="255297" y="56442"/>
                    </a:cubicBezTo>
                    <a:lnTo>
                      <a:pt x="56244" y="255496"/>
                    </a:lnTo>
                    <a:cubicBezTo>
                      <a:pt x="-19085" y="330872"/>
                      <a:pt x="-19085" y="453038"/>
                      <a:pt x="56244" y="528414"/>
                    </a:cubicBezTo>
                    <a:lnTo>
                      <a:pt x="56244" y="52841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14045999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1" name="Freeform: Shape 2590">
                <a:extLst>
                  <a:ext uri="{FF2B5EF4-FFF2-40B4-BE49-F238E27FC236}">
                    <a16:creationId xmlns:a16="http://schemas.microsoft.com/office/drawing/2014/main" id="{FC497407-E0A6-BED9-FCB3-F2A149EA66D1}"/>
                  </a:ext>
                </a:extLst>
              </p:cNvPr>
              <p:cNvSpPr/>
              <p:nvPr/>
            </p:nvSpPr>
            <p:spPr>
              <a:xfrm>
                <a:off x="5437473" y="2936002"/>
                <a:ext cx="288353" cy="288352"/>
              </a:xfrm>
              <a:custGeom>
                <a:avLst/>
                <a:gdLst>
                  <a:gd name="connsiteX0" fmla="*/ -252 w 253733"/>
                  <a:gd name="connsiteY0" fmla="*/ 126813 h 253732"/>
                  <a:gd name="connsiteX1" fmla="*/ 126614 w 253733"/>
                  <a:gd name="connsiteY1" fmla="*/ 253679 h 253732"/>
                  <a:gd name="connsiteX2" fmla="*/ 253481 w 253733"/>
                  <a:gd name="connsiteY2" fmla="*/ 126813 h 253732"/>
                  <a:gd name="connsiteX3" fmla="*/ 126614 w 253733"/>
                  <a:gd name="connsiteY3" fmla="*/ -54 h 253732"/>
                  <a:gd name="connsiteX4" fmla="*/ -252 w 253733"/>
                  <a:gd name="connsiteY4" fmla="*/ 126813 h 2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33" h="253732">
                    <a:moveTo>
                      <a:pt x="-252" y="126813"/>
                    </a:moveTo>
                    <a:cubicBezTo>
                      <a:pt x="-252" y="196889"/>
                      <a:pt x="56538" y="253679"/>
                      <a:pt x="126614" y="253679"/>
                    </a:cubicBezTo>
                    <a:cubicBezTo>
                      <a:pt x="196691" y="253679"/>
                      <a:pt x="253481" y="196889"/>
                      <a:pt x="253481" y="126813"/>
                    </a:cubicBezTo>
                    <a:cubicBezTo>
                      <a:pt x="253481" y="56736"/>
                      <a:pt x="196691" y="-54"/>
                      <a:pt x="126614" y="-54"/>
                    </a:cubicBezTo>
                    <a:cubicBezTo>
                      <a:pt x="56538" y="-54"/>
                      <a:pt x="-252" y="56736"/>
                      <a:pt x="-252" y="1268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2700000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2" name="Freeform: Shape 2591">
                <a:extLst>
                  <a:ext uri="{FF2B5EF4-FFF2-40B4-BE49-F238E27FC236}">
                    <a16:creationId xmlns:a16="http://schemas.microsoft.com/office/drawing/2014/main" id="{596B9B5D-4530-2BBB-01D5-E1309876B9C0}"/>
                  </a:ext>
                </a:extLst>
              </p:cNvPr>
              <p:cNvSpPr/>
              <p:nvPr/>
            </p:nvSpPr>
            <p:spPr>
              <a:xfrm>
                <a:off x="5503156" y="3001686"/>
                <a:ext cx="156986" cy="156986"/>
              </a:xfrm>
              <a:custGeom>
                <a:avLst/>
                <a:gdLst>
                  <a:gd name="connsiteX0" fmla="*/ -252 w 138138"/>
                  <a:gd name="connsiteY0" fmla="*/ 69015 h 138138"/>
                  <a:gd name="connsiteX1" fmla="*/ 68817 w 138138"/>
                  <a:gd name="connsiteY1" fmla="*/ 138085 h 138138"/>
                  <a:gd name="connsiteX2" fmla="*/ 137886 w 138138"/>
                  <a:gd name="connsiteY2" fmla="*/ 69015 h 138138"/>
                  <a:gd name="connsiteX3" fmla="*/ 68817 w 138138"/>
                  <a:gd name="connsiteY3" fmla="*/ -54 h 138138"/>
                  <a:gd name="connsiteX4" fmla="*/ -252 w 138138"/>
                  <a:gd name="connsiteY4" fmla="*/ 69015 h 1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38" h="138138">
                    <a:moveTo>
                      <a:pt x="-252" y="69015"/>
                    </a:moveTo>
                    <a:cubicBezTo>
                      <a:pt x="-252" y="107171"/>
                      <a:pt x="30661" y="138085"/>
                      <a:pt x="68817" y="138085"/>
                    </a:cubicBezTo>
                    <a:cubicBezTo>
                      <a:pt x="106973" y="138085"/>
                      <a:pt x="137886" y="107171"/>
                      <a:pt x="137886" y="69015"/>
                    </a:cubicBezTo>
                    <a:cubicBezTo>
                      <a:pt x="137886" y="30859"/>
                      <a:pt x="106973" y="-54"/>
                      <a:pt x="68817" y="-54"/>
                    </a:cubicBezTo>
                    <a:cubicBezTo>
                      <a:pt x="30661" y="-54"/>
                      <a:pt x="-252" y="30859"/>
                      <a:pt x="-252" y="690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3" name="Freeform: Shape 2592">
                <a:extLst>
                  <a:ext uri="{FF2B5EF4-FFF2-40B4-BE49-F238E27FC236}">
                    <a16:creationId xmlns:a16="http://schemas.microsoft.com/office/drawing/2014/main" id="{AA7EDECA-4039-DEBC-3500-BCF41249B89F}"/>
                  </a:ext>
                </a:extLst>
              </p:cNvPr>
              <p:cNvSpPr/>
              <p:nvPr/>
            </p:nvSpPr>
            <p:spPr>
              <a:xfrm>
                <a:off x="5306651" y="3761543"/>
                <a:ext cx="462782" cy="1065924"/>
              </a:xfrm>
              <a:custGeom>
                <a:avLst/>
                <a:gdLst>
                  <a:gd name="connsiteX0" fmla="*/ 405529 w 407220"/>
                  <a:gd name="connsiteY0" fmla="*/ -54 h 937948"/>
                  <a:gd name="connsiteX1" fmla="*/ 323749 w 407220"/>
                  <a:gd name="connsiteY1" fmla="*/ -54 h 937948"/>
                  <a:gd name="connsiteX2" fmla="*/ 325188 w 407220"/>
                  <a:gd name="connsiteY2" fmla="*/ 56784 h 937948"/>
                  <a:gd name="connsiteX3" fmla="*/ 297128 w 407220"/>
                  <a:gd name="connsiteY3" fmla="*/ 315314 h 937948"/>
                  <a:gd name="connsiteX4" fmla="*/ -252 w 407220"/>
                  <a:gd name="connsiteY4" fmla="*/ 880097 h 937948"/>
                  <a:gd name="connsiteX5" fmla="*/ 57785 w 407220"/>
                  <a:gd name="connsiteY5" fmla="*/ 937895 h 937948"/>
                  <a:gd name="connsiteX6" fmla="*/ 406968 w 407220"/>
                  <a:gd name="connsiteY6" fmla="*/ 56784 h 937948"/>
                  <a:gd name="connsiteX7" fmla="*/ 405529 w 407220"/>
                  <a:gd name="connsiteY7" fmla="*/ -54 h 937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7220" h="937948">
                    <a:moveTo>
                      <a:pt x="405529" y="-54"/>
                    </a:moveTo>
                    <a:lnTo>
                      <a:pt x="323749" y="-54"/>
                    </a:lnTo>
                    <a:cubicBezTo>
                      <a:pt x="323749" y="18892"/>
                      <a:pt x="325188" y="37838"/>
                      <a:pt x="325188" y="56784"/>
                    </a:cubicBezTo>
                    <a:cubicBezTo>
                      <a:pt x="325068" y="143720"/>
                      <a:pt x="315643" y="230392"/>
                      <a:pt x="297128" y="315314"/>
                    </a:cubicBezTo>
                    <a:cubicBezTo>
                      <a:pt x="250579" y="526886"/>
                      <a:pt x="147838" y="721982"/>
                      <a:pt x="-252" y="880097"/>
                    </a:cubicBezTo>
                    <a:lnTo>
                      <a:pt x="57785" y="937895"/>
                    </a:lnTo>
                    <a:cubicBezTo>
                      <a:pt x="282235" y="699438"/>
                      <a:pt x="407135" y="384263"/>
                      <a:pt x="406968" y="56784"/>
                    </a:cubicBezTo>
                    <a:cubicBezTo>
                      <a:pt x="406968" y="37910"/>
                      <a:pt x="406488" y="18964"/>
                      <a:pt x="405529" y="-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4" name="Freeform: Shape 2593">
                <a:extLst>
                  <a:ext uri="{FF2B5EF4-FFF2-40B4-BE49-F238E27FC236}">
                    <a16:creationId xmlns:a16="http://schemas.microsoft.com/office/drawing/2014/main" id="{ACE4ACDE-CF15-7848-955C-56399A706FD9}"/>
                  </a:ext>
                </a:extLst>
              </p:cNvPr>
              <p:cNvSpPr/>
              <p:nvPr/>
            </p:nvSpPr>
            <p:spPr>
              <a:xfrm>
                <a:off x="6599608" y="4006561"/>
                <a:ext cx="3035883" cy="1068378"/>
              </a:xfrm>
              <a:custGeom>
                <a:avLst/>
                <a:gdLst>
                  <a:gd name="connsiteX0" fmla="*/ 2201086 w 2671390"/>
                  <a:gd name="connsiteY0" fmla="*/ -54 h 940107"/>
                  <a:gd name="connsiteX1" fmla="*/ -252 w 2671390"/>
                  <a:gd name="connsiteY1" fmla="*/ -54 h 940107"/>
                  <a:gd name="connsiteX2" fmla="*/ -252 w 2671390"/>
                  <a:gd name="connsiteY2" fmla="*/ 940053 h 940107"/>
                  <a:gd name="connsiteX3" fmla="*/ 2201086 w 2671390"/>
                  <a:gd name="connsiteY3" fmla="*/ 940053 h 940107"/>
                  <a:gd name="connsiteX4" fmla="*/ 2671139 w 2671390"/>
                  <a:gd name="connsiteY4" fmla="*/ 470479 h 940107"/>
                  <a:gd name="connsiteX5" fmla="*/ 2671139 w 2671390"/>
                  <a:gd name="connsiteY5" fmla="*/ 469999 h 940107"/>
                  <a:gd name="connsiteX6" fmla="*/ 2671139 w 2671390"/>
                  <a:gd name="connsiteY6" fmla="*/ 469999 h 940107"/>
                  <a:gd name="connsiteX7" fmla="*/ 2201565 w 2671390"/>
                  <a:gd name="connsiteY7" fmla="*/ -54 h 940107"/>
                  <a:gd name="connsiteX8" fmla="*/ 2201086 w 2671390"/>
                  <a:gd name="connsiteY8" fmla="*/ -54 h 940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390" h="940107">
                    <a:moveTo>
                      <a:pt x="2201086" y="-54"/>
                    </a:moveTo>
                    <a:lnTo>
                      <a:pt x="-252" y="-54"/>
                    </a:lnTo>
                    <a:lnTo>
                      <a:pt x="-252" y="940053"/>
                    </a:lnTo>
                    <a:lnTo>
                      <a:pt x="2201086" y="940053"/>
                    </a:lnTo>
                    <a:cubicBezTo>
                      <a:pt x="2460550" y="940197"/>
                      <a:pt x="2670995" y="729944"/>
                      <a:pt x="2671139" y="470479"/>
                    </a:cubicBezTo>
                    <a:cubicBezTo>
                      <a:pt x="2671139" y="470311"/>
                      <a:pt x="2671139" y="470167"/>
                      <a:pt x="2671139" y="469999"/>
                    </a:cubicBezTo>
                    <a:lnTo>
                      <a:pt x="2671139" y="469999"/>
                    </a:lnTo>
                    <a:cubicBezTo>
                      <a:pt x="2671283" y="210535"/>
                      <a:pt x="2461030" y="90"/>
                      <a:pt x="2201565" y="-54"/>
                    </a:cubicBezTo>
                    <a:cubicBezTo>
                      <a:pt x="2201397" y="-54"/>
                      <a:pt x="2201253" y="-54"/>
                      <a:pt x="2201086" y="-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5" name="Freeform: Shape 2594">
                <a:extLst>
                  <a:ext uri="{FF2B5EF4-FFF2-40B4-BE49-F238E27FC236}">
                    <a16:creationId xmlns:a16="http://schemas.microsoft.com/office/drawing/2014/main" id="{AEF551B4-4449-864A-5265-286AB521627D}"/>
                  </a:ext>
                </a:extLst>
              </p:cNvPr>
              <p:cNvSpPr/>
              <p:nvPr/>
            </p:nvSpPr>
            <p:spPr>
              <a:xfrm>
                <a:off x="5575825" y="3877391"/>
                <a:ext cx="1721074" cy="1326271"/>
              </a:xfrm>
              <a:custGeom>
                <a:avLst/>
                <a:gdLst>
                  <a:gd name="connsiteX0" fmla="*/ 1430862 w 1514439"/>
                  <a:gd name="connsiteY0" fmla="*/ 380291 h 1167037"/>
                  <a:gd name="connsiteX1" fmla="*/ 1134681 w 1514439"/>
                  <a:gd name="connsiteY1" fmla="*/ 84589 h 1167037"/>
                  <a:gd name="connsiteX2" fmla="*/ 727677 w 1514439"/>
                  <a:gd name="connsiteY2" fmla="*/ 83894 h 1167037"/>
                  <a:gd name="connsiteX3" fmla="*/ 726981 w 1514439"/>
                  <a:gd name="connsiteY3" fmla="*/ 84589 h 1167037"/>
                  <a:gd name="connsiteX4" fmla="*/ 433437 w 1514439"/>
                  <a:gd name="connsiteY4" fmla="*/ 378133 h 1167037"/>
                  <a:gd name="connsiteX5" fmla="*/ 433437 w 1514439"/>
                  <a:gd name="connsiteY5" fmla="*/ 375495 h 1167037"/>
                  <a:gd name="connsiteX6" fmla="*/ 433437 w 1514439"/>
                  <a:gd name="connsiteY6" fmla="*/ 379092 h 1167037"/>
                  <a:gd name="connsiteX7" fmla="*/ 431759 w 1514439"/>
                  <a:gd name="connsiteY7" fmla="*/ 380771 h 1167037"/>
                  <a:gd name="connsiteX8" fmla="*/ 426483 w 1514439"/>
                  <a:gd name="connsiteY8" fmla="*/ 386527 h 1167037"/>
                  <a:gd name="connsiteX9" fmla="*/ 48042 w 1514439"/>
                  <a:gd name="connsiteY9" fmla="*/ 515072 h 1167037"/>
                  <a:gd name="connsiteX10" fmla="*/ 1899 w 1514439"/>
                  <a:gd name="connsiteY10" fmla="*/ 594166 h 1167037"/>
                  <a:gd name="connsiteX11" fmla="*/ 46123 w 1514439"/>
                  <a:gd name="connsiteY11" fmla="*/ 639780 h 1167037"/>
                  <a:gd name="connsiteX12" fmla="*/ 425283 w 1514439"/>
                  <a:gd name="connsiteY12" fmla="*/ 780316 h 1167037"/>
                  <a:gd name="connsiteX13" fmla="*/ 431759 w 1514439"/>
                  <a:gd name="connsiteY13" fmla="*/ 787511 h 1167037"/>
                  <a:gd name="connsiteX14" fmla="*/ 432958 w 1514439"/>
                  <a:gd name="connsiteY14" fmla="*/ 788710 h 1167037"/>
                  <a:gd name="connsiteX15" fmla="*/ 432958 w 1514439"/>
                  <a:gd name="connsiteY15" fmla="*/ 788710 h 1167037"/>
                  <a:gd name="connsiteX16" fmla="*/ 432958 w 1514439"/>
                  <a:gd name="connsiteY16" fmla="*/ 792068 h 1167037"/>
                  <a:gd name="connsiteX17" fmla="*/ 432958 w 1514439"/>
                  <a:gd name="connsiteY17" fmla="*/ 789669 h 1167037"/>
                  <a:gd name="connsiteX18" fmla="*/ 726501 w 1514439"/>
                  <a:gd name="connsiteY18" fmla="*/ 1083213 h 1167037"/>
                  <a:gd name="connsiteX19" fmla="*/ 791254 w 1514439"/>
                  <a:gd name="connsiteY19" fmla="*/ 1131178 h 1167037"/>
                  <a:gd name="connsiteX20" fmla="*/ 1133242 w 1514439"/>
                  <a:gd name="connsiteY20" fmla="*/ 1083213 h 1167037"/>
                  <a:gd name="connsiteX21" fmla="*/ 1429423 w 1514439"/>
                  <a:gd name="connsiteY21" fmla="*/ 786792 h 1167037"/>
                  <a:gd name="connsiteX22" fmla="*/ 1430862 w 1514439"/>
                  <a:gd name="connsiteY22" fmla="*/ 380291 h 116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439" h="1167037">
                    <a:moveTo>
                      <a:pt x="1430862" y="380291"/>
                    </a:moveTo>
                    <a:lnTo>
                      <a:pt x="1134681" y="84589"/>
                    </a:lnTo>
                    <a:cubicBezTo>
                      <a:pt x="1022491" y="-27984"/>
                      <a:pt x="840274" y="-28319"/>
                      <a:pt x="727677" y="83894"/>
                    </a:cubicBezTo>
                    <a:cubicBezTo>
                      <a:pt x="727461" y="84109"/>
                      <a:pt x="727221" y="84349"/>
                      <a:pt x="726981" y="84589"/>
                    </a:cubicBezTo>
                    <a:lnTo>
                      <a:pt x="433437" y="378133"/>
                    </a:lnTo>
                    <a:lnTo>
                      <a:pt x="433437" y="375495"/>
                    </a:lnTo>
                    <a:cubicBezTo>
                      <a:pt x="433653" y="376694"/>
                      <a:pt x="433653" y="377893"/>
                      <a:pt x="433437" y="379092"/>
                    </a:cubicBezTo>
                    <a:lnTo>
                      <a:pt x="431759" y="380771"/>
                    </a:lnTo>
                    <a:lnTo>
                      <a:pt x="426483" y="386527"/>
                    </a:lnTo>
                    <a:cubicBezTo>
                      <a:pt x="380916" y="422980"/>
                      <a:pt x="149486" y="487972"/>
                      <a:pt x="48042" y="515072"/>
                    </a:cubicBezTo>
                    <a:cubicBezTo>
                      <a:pt x="13459" y="524161"/>
                      <a:pt x="-7214" y="559583"/>
                      <a:pt x="1899" y="594166"/>
                    </a:cubicBezTo>
                    <a:cubicBezTo>
                      <a:pt x="7655" y="616061"/>
                      <a:pt x="24419" y="633353"/>
                      <a:pt x="46123" y="639780"/>
                    </a:cubicBezTo>
                    <a:cubicBezTo>
                      <a:pt x="145889" y="669998"/>
                      <a:pt x="376599" y="741945"/>
                      <a:pt x="425283" y="780316"/>
                    </a:cubicBezTo>
                    <a:cubicBezTo>
                      <a:pt x="427321" y="782835"/>
                      <a:pt x="429481" y="785233"/>
                      <a:pt x="431759" y="787511"/>
                    </a:cubicBezTo>
                    <a:lnTo>
                      <a:pt x="432958" y="788710"/>
                    </a:lnTo>
                    <a:lnTo>
                      <a:pt x="432958" y="788710"/>
                    </a:lnTo>
                    <a:cubicBezTo>
                      <a:pt x="433174" y="789814"/>
                      <a:pt x="433174" y="790964"/>
                      <a:pt x="432958" y="792068"/>
                    </a:cubicBezTo>
                    <a:lnTo>
                      <a:pt x="432958" y="789669"/>
                    </a:lnTo>
                    <a:lnTo>
                      <a:pt x="726501" y="1083213"/>
                    </a:lnTo>
                    <a:cubicBezTo>
                      <a:pt x="726501" y="1083213"/>
                      <a:pt x="755520" y="1102399"/>
                      <a:pt x="791254" y="1131178"/>
                    </a:cubicBezTo>
                    <a:cubicBezTo>
                      <a:pt x="903251" y="1192956"/>
                      <a:pt x="1042565" y="1173411"/>
                      <a:pt x="1133242" y="1083213"/>
                    </a:cubicBezTo>
                    <a:lnTo>
                      <a:pt x="1429423" y="786792"/>
                    </a:lnTo>
                    <a:cubicBezTo>
                      <a:pt x="1541876" y="674866"/>
                      <a:pt x="1542524" y="493008"/>
                      <a:pt x="1430862" y="38029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6" name="Freeform: Shape 2595">
                <a:extLst>
                  <a:ext uri="{FF2B5EF4-FFF2-40B4-BE49-F238E27FC236}">
                    <a16:creationId xmlns:a16="http://schemas.microsoft.com/office/drawing/2014/main" id="{DFB06543-5D4F-5E00-35C4-CA9AC0699BA9}"/>
                  </a:ext>
                </a:extLst>
              </p:cNvPr>
              <p:cNvSpPr/>
              <p:nvPr/>
            </p:nvSpPr>
            <p:spPr>
              <a:xfrm>
                <a:off x="6203170" y="4094982"/>
                <a:ext cx="891275" cy="890990"/>
              </a:xfrm>
              <a:custGeom>
                <a:avLst/>
                <a:gdLst>
                  <a:gd name="connsiteX0" fmla="*/ 255297 w 784267"/>
                  <a:gd name="connsiteY0" fmla="*/ 727468 h 784017"/>
                  <a:gd name="connsiteX1" fmla="*/ 255297 w 784267"/>
                  <a:gd name="connsiteY1" fmla="*/ 727468 h 784017"/>
                  <a:gd name="connsiteX2" fmla="*/ 528216 w 784267"/>
                  <a:gd name="connsiteY2" fmla="*/ 727468 h 784017"/>
                  <a:gd name="connsiteX3" fmla="*/ 727029 w 784267"/>
                  <a:gd name="connsiteY3" fmla="*/ 528415 h 784017"/>
                  <a:gd name="connsiteX4" fmla="*/ 728612 w 784267"/>
                  <a:gd name="connsiteY4" fmla="*/ 257078 h 784017"/>
                  <a:gd name="connsiteX5" fmla="*/ 727029 w 784267"/>
                  <a:gd name="connsiteY5" fmla="*/ 255496 h 784017"/>
                  <a:gd name="connsiteX6" fmla="*/ 528216 w 784267"/>
                  <a:gd name="connsiteY6" fmla="*/ 56442 h 784017"/>
                  <a:gd name="connsiteX7" fmla="*/ 255297 w 784267"/>
                  <a:gd name="connsiteY7" fmla="*/ 56442 h 784017"/>
                  <a:gd name="connsiteX8" fmla="*/ 56244 w 784267"/>
                  <a:gd name="connsiteY8" fmla="*/ 255496 h 784017"/>
                  <a:gd name="connsiteX9" fmla="*/ 56244 w 784267"/>
                  <a:gd name="connsiteY9" fmla="*/ 528415 h 784017"/>
                  <a:gd name="connsiteX10" fmla="*/ 56244 w 784267"/>
                  <a:gd name="connsiteY10" fmla="*/ 528415 h 784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4267" h="784017">
                    <a:moveTo>
                      <a:pt x="255297" y="727468"/>
                    </a:moveTo>
                    <a:lnTo>
                      <a:pt x="255297" y="727468"/>
                    </a:lnTo>
                    <a:cubicBezTo>
                      <a:pt x="330673" y="802796"/>
                      <a:pt x="452839" y="802796"/>
                      <a:pt x="528216" y="727468"/>
                    </a:cubicBezTo>
                    <a:lnTo>
                      <a:pt x="727029" y="528415"/>
                    </a:lnTo>
                    <a:cubicBezTo>
                      <a:pt x="802382" y="453926"/>
                      <a:pt x="803101" y="332455"/>
                      <a:pt x="728612" y="257078"/>
                    </a:cubicBezTo>
                    <a:cubicBezTo>
                      <a:pt x="728085" y="256551"/>
                      <a:pt x="727557" y="256023"/>
                      <a:pt x="727029" y="255496"/>
                    </a:cubicBezTo>
                    <a:lnTo>
                      <a:pt x="528216" y="56442"/>
                    </a:lnTo>
                    <a:cubicBezTo>
                      <a:pt x="452839" y="-18886"/>
                      <a:pt x="330673" y="-18886"/>
                      <a:pt x="255297" y="56442"/>
                    </a:cubicBezTo>
                    <a:lnTo>
                      <a:pt x="56244" y="255496"/>
                    </a:lnTo>
                    <a:cubicBezTo>
                      <a:pt x="-19085" y="330872"/>
                      <a:pt x="-19085" y="453038"/>
                      <a:pt x="56244" y="528415"/>
                    </a:cubicBezTo>
                    <a:lnTo>
                      <a:pt x="56244" y="528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14045999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7" name="Freeform: Shape 2596">
                <a:extLst>
                  <a:ext uri="{FF2B5EF4-FFF2-40B4-BE49-F238E27FC236}">
                    <a16:creationId xmlns:a16="http://schemas.microsoft.com/office/drawing/2014/main" id="{DF700D79-146D-810C-C693-45771FEB1A2D}"/>
                  </a:ext>
                </a:extLst>
              </p:cNvPr>
              <p:cNvSpPr/>
              <p:nvPr/>
            </p:nvSpPr>
            <p:spPr>
              <a:xfrm>
                <a:off x="5437473" y="4370136"/>
                <a:ext cx="288353" cy="288353"/>
              </a:xfrm>
              <a:custGeom>
                <a:avLst/>
                <a:gdLst>
                  <a:gd name="connsiteX0" fmla="*/ -252 w 253733"/>
                  <a:gd name="connsiteY0" fmla="*/ 126812 h 253733"/>
                  <a:gd name="connsiteX1" fmla="*/ 126614 w 253733"/>
                  <a:gd name="connsiteY1" fmla="*/ 253679 h 253733"/>
                  <a:gd name="connsiteX2" fmla="*/ 253481 w 253733"/>
                  <a:gd name="connsiteY2" fmla="*/ 126812 h 253733"/>
                  <a:gd name="connsiteX3" fmla="*/ 126614 w 253733"/>
                  <a:gd name="connsiteY3" fmla="*/ -54 h 253733"/>
                  <a:gd name="connsiteX4" fmla="*/ -252 w 253733"/>
                  <a:gd name="connsiteY4" fmla="*/ 126812 h 25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33" h="253733">
                    <a:moveTo>
                      <a:pt x="-252" y="126812"/>
                    </a:moveTo>
                    <a:cubicBezTo>
                      <a:pt x="-252" y="196889"/>
                      <a:pt x="56538" y="253679"/>
                      <a:pt x="126614" y="253679"/>
                    </a:cubicBezTo>
                    <a:cubicBezTo>
                      <a:pt x="196691" y="253679"/>
                      <a:pt x="253481" y="196889"/>
                      <a:pt x="253481" y="126812"/>
                    </a:cubicBezTo>
                    <a:cubicBezTo>
                      <a:pt x="253481" y="56736"/>
                      <a:pt x="196691" y="-54"/>
                      <a:pt x="126614" y="-54"/>
                    </a:cubicBezTo>
                    <a:cubicBezTo>
                      <a:pt x="56538" y="-54"/>
                      <a:pt x="-252" y="56736"/>
                      <a:pt x="-252" y="1268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2700000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8" name="Freeform: Shape 2597">
                <a:extLst>
                  <a:ext uri="{FF2B5EF4-FFF2-40B4-BE49-F238E27FC236}">
                    <a16:creationId xmlns:a16="http://schemas.microsoft.com/office/drawing/2014/main" id="{80DF4C8F-32F2-AE3F-6AF6-44761258BC2E}"/>
                  </a:ext>
                </a:extLst>
              </p:cNvPr>
              <p:cNvSpPr/>
              <p:nvPr/>
            </p:nvSpPr>
            <p:spPr>
              <a:xfrm>
                <a:off x="5503156" y="4435820"/>
                <a:ext cx="156986" cy="156986"/>
              </a:xfrm>
              <a:custGeom>
                <a:avLst/>
                <a:gdLst>
                  <a:gd name="connsiteX0" fmla="*/ -252 w 138138"/>
                  <a:gd name="connsiteY0" fmla="*/ 69015 h 138138"/>
                  <a:gd name="connsiteX1" fmla="*/ 68817 w 138138"/>
                  <a:gd name="connsiteY1" fmla="*/ 138084 h 138138"/>
                  <a:gd name="connsiteX2" fmla="*/ 137886 w 138138"/>
                  <a:gd name="connsiteY2" fmla="*/ 69015 h 138138"/>
                  <a:gd name="connsiteX3" fmla="*/ 68817 w 138138"/>
                  <a:gd name="connsiteY3" fmla="*/ -54 h 138138"/>
                  <a:gd name="connsiteX4" fmla="*/ -252 w 138138"/>
                  <a:gd name="connsiteY4" fmla="*/ 69015 h 1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38" h="138138">
                    <a:moveTo>
                      <a:pt x="-252" y="69015"/>
                    </a:moveTo>
                    <a:cubicBezTo>
                      <a:pt x="-252" y="107171"/>
                      <a:pt x="30661" y="138084"/>
                      <a:pt x="68817" y="138084"/>
                    </a:cubicBezTo>
                    <a:cubicBezTo>
                      <a:pt x="106973" y="138084"/>
                      <a:pt x="137886" y="107171"/>
                      <a:pt x="137886" y="69015"/>
                    </a:cubicBezTo>
                    <a:cubicBezTo>
                      <a:pt x="137886" y="30859"/>
                      <a:pt x="106973" y="-54"/>
                      <a:pt x="68817" y="-54"/>
                    </a:cubicBezTo>
                    <a:cubicBezTo>
                      <a:pt x="30661" y="-54"/>
                      <a:pt x="-252" y="30859"/>
                      <a:pt x="-252" y="6901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9" name="Freeform: Shape 2598">
                <a:extLst>
                  <a:ext uri="{FF2B5EF4-FFF2-40B4-BE49-F238E27FC236}">
                    <a16:creationId xmlns:a16="http://schemas.microsoft.com/office/drawing/2014/main" id="{4CCD8DD3-7EA4-9828-4731-D53DC5ABADC1}"/>
                  </a:ext>
                </a:extLst>
              </p:cNvPr>
              <p:cNvSpPr/>
              <p:nvPr/>
            </p:nvSpPr>
            <p:spPr>
              <a:xfrm>
                <a:off x="4306681" y="4761784"/>
                <a:ext cx="1065926" cy="528194"/>
              </a:xfrm>
              <a:custGeom>
                <a:avLst/>
                <a:gdLst>
                  <a:gd name="connsiteX0" fmla="*/ 879659 w 937949"/>
                  <a:gd name="connsiteY0" fmla="*/ -54 h 464778"/>
                  <a:gd name="connsiteX1" fmla="*/ 325907 w 937949"/>
                  <a:gd name="connsiteY1" fmla="*/ 337617 h 464778"/>
                  <a:gd name="connsiteX2" fmla="*/ -252 w 937949"/>
                  <a:gd name="connsiteY2" fmla="*/ 382704 h 464778"/>
                  <a:gd name="connsiteX3" fmla="*/ -252 w 937949"/>
                  <a:gd name="connsiteY3" fmla="*/ 464724 h 464778"/>
                  <a:gd name="connsiteX4" fmla="*/ 937697 w 937949"/>
                  <a:gd name="connsiteY4" fmla="*/ 58463 h 464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7949" h="464778">
                    <a:moveTo>
                      <a:pt x="879659" y="-54"/>
                    </a:moveTo>
                    <a:cubicBezTo>
                      <a:pt x="729745" y="161419"/>
                      <a:pt x="538103" y="278261"/>
                      <a:pt x="325907" y="337617"/>
                    </a:cubicBezTo>
                    <a:cubicBezTo>
                      <a:pt x="219785" y="367571"/>
                      <a:pt x="110018" y="382752"/>
                      <a:pt x="-252" y="382704"/>
                    </a:cubicBezTo>
                    <a:lnTo>
                      <a:pt x="-252" y="464724"/>
                    </a:lnTo>
                    <a:cubicBezTo>
                      <a:pt x="355213" y="465227"/>
                      <a:pt x="694923" y="318096"/>
                      <a:pt x="937697" y="5846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0" name="Freeform: Shape 2599">
                <a:extLst>
                  <a:ext uri="{FF2B5EF4-FFF2-40B4-BE49-F238E27FC236}">
                    <a16:creationId xmlns:a16="http://schemas.microsoft.com/office/drawing/2014/main" id="{79C797AC-A289-0BD4-B9F5-F05C449DF986}"/>
                  </a:ext>
                </a:extLst>
              </p:cNvPr>
              <p:cNvSpPr/>
              <p:nvPr/>
            </p:nvSpPr>
            <p:spPr>
              <a:xfrm>
                <a:off x="5644881" y="5336309"/>
                <a:ext cx="3035884" cy="1068922"/>
              </a:xfrm>
              <a:custGeom>
                <a:avLst/>
                <a:gdLst>
                  <a:gd name="connsiteX0" fmla="*/ 2201086 w 2671391"/>
                  <a:gd name="connsiteY0" fmla="*/ 940533 h 940586"/>
                  <a:gd name="connsiteX1" fmla="*/ -252 w 2671391"/>
                  <a:gd name="connsiteY1" fmla="*/ 940533 h 940586"/>
                  <a:gd name="connsiteX2" fmla="*/ -252 w 2671391"/>
                  <a:gd name="connsiteY2" fmla="*/ -54 h 940586"/>
                  <a:gd name="connsiteX3" fmla="*/ 2201086 w 2671391"/>
                  <a:gd name="connsiteY3" fmla="*/ -54 h 940586"/>
                  <a:gd name="connsiteX4" fmla="*/ 2671139 w 2671391"/>
                  <a:gd name="connsiteY4" fmla="*/ 469520 h 940586"/>
                  <a:gd name="connsiteX5" fmla="*/ 2671139 w 2671391"/>
                  <a:gd name="connsiteY5" fmla="*/ 470000 h 940586"/>
                  <a:gd name="connsiteX6" fmla="*/ 2671139 w 2671391"/>
                  <a:gd name="connsiteY6" fmla="*/ 470000 h 940586"/>
                  <a:gd name="connsiteX7" fmla="*/ 2202044 w 2671391"/>
                  <a:gd name="connsiteY7" fmla="*/ 940533 h 940586"/>
                  <a:gd name="connsiteX8" fmla="*/ 2201086 w 2671391"/>
                  <a:gd name="connsiteY8" fmla="*/ 940533 h 940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391" h="940586">
                    <a:moveTo>
                      <a:pt x="2201086" y="940533"/>
                    </a:moveTo>
                    <a:lnTo>
                      <a:pt x="-252" y="940533"/>
                    </a:lnTo>
                    <a:lnTo>
                      <a:pt x="-252" y="-54"/>
                    </a:lnTo>
                    <a:lnTo>
                      <a:pt x="2201086" y="-54"/>
                    </a:lnTo>
                    <a:cubicBezTo>
                      <a:pt x="2460550" y="-198"/>
                      <a:pt x="2670995" y="210055"/>
                      <a:pt x="2671139" y="469520"/>
                    </a:cubicBezTo>
                    <a:cubicBezTo>
                      <a:pt x="2671139" y="469688"/>
                      <a:pt x="2671139" y="469832"/>
                      <a:pt x="2671139" y="470000"/>
                    </a:cubicBezTo>
                    <a:lnTo>
                      <a:pt x="2671139" y="470000"/>
                    </a:lnTo>
                    <a:cubicBezTo>
                      <a:pt x="2671546" y="729465"/>
                      <a:pt x="2461509" y="940125"/>
                      <a:pt x="2202044" y="940533"/>
                    </a:cubicBezTo>
                    <a:cubicBezTo>
                      <a:pt x="2201732" y="940533"/>
                      <a:pt x="2201397" y="940533"/>
                      <a:pt x="2201086" y="94053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1" name="Freeform: Shape 2600">
                <a:extLst>
                  <a:ext uri="{FF2B5EF4-FFF2-40B4-BE49-F238E27FC236}">
                    <a16:creationId xmlns:a16="http://schemas.microsoft.com/office/drawing/2014/main" id="{5F4682A6-A0AF-B1F1-D297-37ED7EDACC4E}"/>
                  </a:ext>
                </a:extLst>
              </p:cNvPr>
              <p:cNvSpPr/>
              <p:nvPr/>
            </p:nvSpPr>
            <p:spPr>
              <a:xfrm>
                <a:off x="4842000" y="5096498"/>
                <a:ext cx="1438446" cy="1429328"/>
              </a:xfrm>
              <a:custGeom>
                <a:avLst/>
                <a:gdLst>
                  <a:gd name="connsiteX0" fmla="*/ 1180364 w 1265744"/>
                  <a:gd name="connsiteY0" fmla="*/ 877434 h 1257721"/>
                  <a:gd name="connsiteX1" fmla="*/ 883943 w 1265744"/>
                  <a:gd name="connsiteY1" fmla="*/ 1173616 h 1257721"/>
                  <a:gd name="connsiteX2" fmla="*/ 477442 w 1265744"/>
                  <a:gd name="connsiteY2" fmla="*/ 1173616 h 1257721"/>
                  <a:gd name="connsiteX3" fmla="*/ 181021 w 1265744"/>
                  <a:gd name="connsiteY3" fmla="*/ 877434 h 1257721"/>
                  <a:gd name="connsiteX4" fmla="*/ 180325 w 1265744"/>
                  <a:gd name="connsiteY4" fmla="*/ 470430 h 1257721"/>
                  <a:gd name="connsiteX5" fmla="*/ 181021 w 1265744"/>
                  <a:gd name="connsiteY5" fmla="*/ 469735 h 1257721"/>
                  <a:gd name="connsiteX6" fmla="*/ 182460 w 1265744"/>
                  <a:gd name="connsiteY6" fmla="*/ 468536 h 1257721"/>
                  <a:gd name="connsiteX7" fmla="*/ 7868 w 1265744"/>
                  <a:gd name="connsiteY7" fmla="*/ 96330 h 1257721"/>
                  <a:gd name="connsiteX8" fmla="*/ 18900 w 1265744"/>
                  <a:gd name="connsiteY8" fmla="*/ 19107 h 1257721"/>
                  <a:gd name="connsiteX9" fmla="*/ 18900 w 1265744"/>
                  <a:gd name="connsiteY9" fmla="*/ 19107 h 1257721"/>
                  <a:gd name="connsiteX10" fmla="*/ 95404 w 1265744"/>
                  <a:gd name="connsiteY10" fmla="*/ 7595 h 1257721"/>
                  <a:gd name="connsiteX11" fmla="*/ 479121 w 1265744"/>
                  <a:gd name="connsiteY11" fmla="*/ 174272 h 1257721"/>
                  <a:gd name="connsiteX12" fmla="*/ 479121 w 1265744"/>
                  <a:gd name="connsiteY12" fmla="*/ 174272 h 1257721"/>
                  <a:gd name="connsiteX13" fmla="*/ 885622 w 1265744"/>
                  <a:gd name="connsiteY13" fmla="*/ 174272 h 1257721"/>
                  <a:gd name="connsiteX14" fmla="*/ 1182043 w 1265744"/>
                  <a:gd name="connsiteY14" fmla="*/ 470454 h 1257721"/>
                  <a:gd name="connsiteX15" fmla="*/ 1180364 w 1265744"/>
                  <a:gd name="connsiteY15" fmla="*/ 877434 h 1257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65744" h="1257721">
                    <a:moveTo>
                      <a:pt x="1180364" y="877434"/>
                    </a:moveTo>
                    <a:lnTo>
                      <a:pt x="883943" y="1173616"/>
                    </a:lnTo>
                    <a:cubicBezTo>
                      <a:pt x="771609" y="1285685"/>
                      <a:pt x="589775" y="1285685"/>
                      <a:pt x="477442" y="1173616"/>
                    </a:cubicBezTo>
                    <a:lnTo>
                      <a:pt x="181021" y="877434"/>
                    </a:lnTo>
                    <a:cubicBezTo>
                      <a:pt x="68448" y="765245"/>
                      <a:pt x="68112" y="583027"/>
                      <a:pt x="180325" y="470430"/>
                    </a:cubicBezTo>
                    <a:cubicBezTo>
                      <a:pt x="180541" y="470214"/>
                      <a:pt x="180781" y="469975"/>
                      <a:pt x="181021" y="469735"/>
                    </a:cubicBezTo>
                    <a:lnTo>
                      <a:pt x="182460" y="468536"/>
                    </a:lnTo>
                    <a:cubicBezTo>
                      <a:pt x="205242" y="444553"/>
                      <a:pt x="66145" y="197775"/>
                      <a:pt x="7868" y="96330"/>
                    </a:cubicBezTo>
                    <a:cubicBezTo>
                      <a:pt x="-6185" y="71028"/>
                      <a:pt x="-1677" y="39468"/>
                      <a:pt x="18900" y="19107"/>
                    </a:cubicBezTo>
                    <a:lnTo>
                      <a:pt x="18900" y="19107"/>
                    </a:lnTo>
                    <a:cubicBezTo>
                      <a:pt x="39045" y="-1206"/>
                      <a:pt x="70150" y="-5907"/>
                      <a:pt x="95404" y="7595"/>
                    </a:cubicBezTo>
                    <a:cubicBezTo>
                      <a:pt x="198048" y="62995"/>
                      <a:pt x="455139" y="197295"/>
                      <a:pt x="479121" y="174272"/>
                    </a:cubicBezTo>
                    <a:lnTo>
                      <a:pt x="479121" y="174272"/>
                    </a:lnTo>
                    <a:cubicBezTo>
                      <a:pt x="591454" y="62203"/>
                      <a:pt x="773288" y="62203"/>
                      <a:pt x="885622" y="174272"/>
                    </a:cubicBezTo>
                    <a:lnTo>
                      <a:pt x="1182043" y="470454"/>
                    </a:lnTo>
                    <a:cubicBezTo>
                      <a:pt x="1293968" y="583315"/>
                      <a:pt x="1293201" y="765509"/>
                      <a:pt x="1180364" y="877434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2" name="Freeform: Shape 2601">
                <a:extLst>
                  <a:ext uri="{FF2B5EF4-FFF2-40B4-BE49-F238E27FC236}">
                    <a16:creationId xmlns:a16="http://schemas.microsoft.com/office/drawing/2014/main" id="{A024BA02-7ACB-BC64-C668-9E4F7CA37C90}"/>
                  </a:ext>
                </a:extLst>
              </p:cNvPr>
              <p:cNvSpPr/>
              <p:nvPr/>
            </p:nvSpPr>
            <p:spPr>
              <a:xfrm>
                <a:off x="5175400" y="5417099"/>
                <a:ext cx="891278" cy="890990"/>
              </a:xfrm>
              <a:custGeom>
                <a:avLst/>
                <a:gdLst>
                  <a:gd name="connsiteX0" fmla="*/ 255297 w 784270"/>
                  <a:gd name="connsiteY0" fmla="*/ 56443 h 784017"/>
                  <a:gd name="connsiteX1" fmla="*/ 255297 w 784270"/>
                  <a:gd name="connsiteY1" fmla="*/ 56443 h 784017"/>
                  <a:gd name="connsiteX2" fmla="*/ 528216 w 784270"/>
                  <a:gd name="connsiteY2" fmla="*/ 56443 h 784017"/>
                  <a:gd name="connsiteX3" fmla="*/ 727030 w 784270"/>
                  <a:gd name="connsiteY3" fmla="*/ 255496 h 784017"/>
                  <a:gd name="connsiteX4" fmla="*/ 728636 w 784270"/>
                  <a:gd name="connsiteY4" fmla="*/ 526832 h 784017"/>
                  <a:gd name="connsiteX5" fmla="*/ 727030 w 784270"/>
                  <a:gd name="connsiteY5" fmla="*/ 528415 h 784017"/>
                  <a:gd name="connsiteX6" fmla="*/ 528216 w 784270"/>
                  <a:gd name="connsiteY6" fmla="*/ 727468 h 784017"/>
                  <a:gd name="connsiteX7" fmla="*/ 255297 w 784270"/>
                  <a:gd name="connsiteY7" fmla="*/ 727468 h 784017"/>
                  <a:gd name="connsiteX8" fmla="*/ 56244 w 784270"/>
                  <a:gd name="connsiteY8" fmla="*/ 528415 h 784017"/>
                  <a:gd name="connsiteX9" fmla="*/ 56244 w 784270"/>
                  <a:gd name="connsiteY9" fmla="*/ 255496 h 784017"/>
                  <a:gd name="connsiteX10" fmla="*/ 56244 w 784270"/>
                  <a:gd name="connsiteY10" fmla="*/ 255496 h 784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4270" h="784017">
                    <a:moveTo>
                      <a:pt x="255297" y="56443"/>
                    </a:moveTo>
                    <a:lnTo>
                      <a:pt x="255297" y="56443"/>
                    </a:lnTo>
                    <a:cubicBezTo>
                      <a:pt x="330674" y="-18886"/>
                      <a:pt x="452840" y="-18886"/>
                      <a:pt x="528216" y="56443"/>
                    </a:cubicBezTo>
                    <a:lnTo>
                      <a:pt x="727030" y="255496"/>
                    </a:lnTo>
                    <a:cubicBezTo>
                      <a:pt x="802382" y="329985"/>
                      <a:pt x="803102" y="451455"/>
                      <a:pt x="728636" y="526832"/>
                    </a:cubicBezTo>
                    <a:cubicBezTo>
                      <a:pt x="728085" y="527359"/>
                      <a:pt x="727558" y="527887"/>
                      <a:pt x="727030" y="528415"/>
                    </a:cubicBezTo>
                    <a:lnTo>
                      <a:pt x="528216" y="727468"/>
                    </a:lnTo>
                    <a:cubicBezTo>
                      <a:pt x="452840" y="802796"/>
                      <a:pt x="330674" y="802796"/>
                      <a:pt x="255297" y="727468"/>
                    </a:cubicBezTo>
                    <a:lnTo>
                      <a:pt x="56244" y="528415"/>
                    </a:lnTo>
                    <a:cubicBezTo>
                      <a:pt x="-19085" y="453038"/>
                      <a:pt x="-19085" y="330872"/>
                      <a:pt x="56244" y="255496"/>
                    </a:cubicBezTo>
                    <a:lnTo>
                      <a:pt x="56244" y="25549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8100602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3" name="Freeform: Shape 2602">
                <a:extLst>
                  <a:ext uri="{FF2B5EF4-FFF2-40B4-BE49-F238E27FC236}">
                    <a16:creationId xmlns:a16="http://schemas.microsoft.com/office/drawing/2014/main" id="{E6E3E6A5-9AA9-D824-AA41-5DBF27DF9F52}"/>
                  </a:ext>
                </a:extLst>
              </p:cNvPr>
              <p:cNvSpPr/>
              <p:nvPr/>
            </p:nvSpPr>
            <p:spPr>
              <a:xfrm>
                <a:off x="4741120" y="5001352"/>
                <a:ext cx="288352" cy="288352"/>
              </a:xfrm>
              <a:custGeom>
                <a:avLst/>
                <a:gdLst>
                  <a:gd name="connsiteX0" fmla="*/ -252 w 253732"/>
                  <a:gd name="connsiteY0" fmla="*/ 126812 h 253732"/>
                  <a:gd name="connsiteX1" fmla="*/ 126614 w 253732"/>
                  <a:gd name="connsiteY1" fmla="*/ -54 h 253732"/>
                  <a:gd name="connsiteX2" fmla="*/ 253480 w 253732"/>
                  <a:gd name="connsiteY2" fmla="*/ 126812 h 253732"/>
                  <a:gd name="connsiteX3" fmla="*/ 126614 w 253732"/>
                  <a:gd name="connsiteY3" fmla="*/ 253679 h 253732"/>
                  <a:gd name="connsiteX4" fmla="*/ -252 w 253732"/>
                  <a:gd name="connsiteY4" fmla="*/ 127292 h 253732"/>
                  <a:gd name="connsiteX5" fmla="*/ -252 w 253732"/>
                  <a:gd name="connsiteY5" fmla="*/ 126812 h 25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732" h="253732">
                    <a:moveTo>
                      <a:pt x="-252" y="126812"/>
                    </a:moveTo>
                    <a:cubicBezTo>
                      <a:pt x="-252" y="56736"/>
                      <a:pt x="56538" y="-54"/>
                      <a:pt x="126614" y="-54"/>
                    </a:cubicBezTo>
                    <a:cubicBezTo>
                      <a:pt x="196691" y="-54"/>
                      <a:pt x="253480" y="56736"/>
                      <a:pt x="253480" y="126812"/>
                    </a:cubicBezTo>
                    <a:cubicBezTo>
                      <a:pt x="253480" y="196889"/>
                      <a:pt x="196691" y="253679"/>
                      <a:pt x="126614" y="253679"/>
                    </a:cubicBezTo>
                    <a:cubicBezTo>
                      <a:pt x="56681" y="253823"/>
                      <a:pt x="-108" y="197225"/>
                      <a:pt x="-252" y="127292"/>
                    </a:cubicBezTo>
                    <a:cubicBezTo>
                      <a:pt x="-252" y="127124"/>
                      <a:pt x="-252" y="126980"/>
                      <a:pt x="-252" y="1268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36000">
                    <a:srgbClr val="F4F2F2"/>
                  </a:gs>
                  <a:gs pos="100000">
                    <a:srgbClr val="D8D2D2"/>
                  </a:gs>
                </a:gsLst>
                <a:lin ang="18900000" scaled="1"/>
              </a:gra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4" name="Freeform: Shape 2603">
                <a:extLst>
                  <a:ext uri="{FF2B5EF4-FFF2-40B4-BE49-F238E27FC236}">
                    <a16:creationId xmlns:a16="http://schemas.microsoft.com/office/drawing/2014/main" id="{75154279-E44F-9319-3252-7C34D80009F1}"/>
                  </a:ext>
                </a:extLst>
              </p:cNvPr>
              <p:cNvSpPr/>
              <p:nvPr/>
            </p:nvSpPr>
            <p:spPr>
              <a:xfrm>
                <a:off x="4806803" y="5067035"/>
                <a:ext cx="156986" cy="156986"/>
              </a:xfrm>
              <a:custGeom>
                <a:avLst/>
                <a:gdLst>
                  <a:gd name="connsiteX0" fmla="*/ -252 w 138138"/>
                  <a:gd name="connsiteY0" fmla="*/ 69015 h 138138"/>
                  <a:gd name="connsiteX1" fmla="*/ 68817 w 138138"/>
                  <a:gd name="connsiteY1" fmla="*/ -54 h 138138"/>
                  <a:gd name="connsiteX2" fmla="*/ 137886 w 138138"/>
                  <a:gd name="connsiteY2" fmla="*/ 69015 h 138138"/>
                  <a:gd name="connsiteX3" fmla="*/ 68817 w 138138"/>
                  <a:gd name="connsiteY3" fmla="*/ 138085 h 138138"/>
                  <a:gd name="connsiteX4" fmla="*/ -252 w 138138"/>
                  <a:gd name="connsiteY4" fmla="*/ 69015 h 1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38" h="138138">
                    <a:moveTo>
                      <a:pt x="-252" y="69015"/>
                    </a:moveTo>
                    <a:cubicBezTo>
                      <a:pt x="-252" y="30859"/>
                      <a:pt x="30661" y="-54"/>
                      <a:pt x="68817" y="-54"/>
                    </a:cubicBezTo>
                    <a:cubicBezTo>
                      <a:pt x="106973" y="-54"/>
                      <a:pt x="137886" y="30859"/>
                      <a:pt x="137886" y="69015"/>
                    </a:cubicBezTo>
                    <a:cubicBezTo>
                      <a:pt x="137886" y="107171"/>
                      <a:pt x="106973" y="138085"/>
                      <a:pt x="68817" y="138085"/>
                    </a:cubicBezTo>
                    <a:cubicBezTo>
                      <a:pt x="30661" y="138085"/>
                      <a:pt x="-252" y="107171"/>
                      <a:pt x="-252" y="690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39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74" name="TextBox 2573">
              <a:extLst>
                <a:ext uri="{FF2B5EF4-FFF2-40B4-BE49-F238E27FC236}">
                  <a16:creationId xmlns:a16="http://schemas.microsoft.com/office/drawing/2014/main" id="{87C0FF39-585B-C822-3F4E-ABA809345F34}"/>
                </a:ext>
              </a:extLst>
            </p:cNvPr>
            <p:cNvSpPr txBox="1"/>
            <p:nvPr/>
          </p:nvSpPr>
          <p:spPr>
            <a:xfrm>
              <a:off x="1865134" y="1096361"/>
              <a:ext cx="1777067" cy="458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600">
                  <a:latin typeface="Cairo" panose="020B0604020202020204" charset="-78"/>
                  <a:cs typeface="Cairo" panose="020B0604020202020204" charset="-78"/>
                </a:defRPr>
              </a:lvl1pPr>
            </a:lstStyle>
            <a:p>
              <a:r>
                <a:rPr lang="en-US" dirty="0"/>
                <a:t>Introduction</a:t>
              </a:r>
              <a:endParaRPr lang="en-AE" dirty="0"/>
            </a:p>
          </p:txBody>
        </p:sp>
        <p:sp>
          <p:nvSpPr>
            <p:cNvPr id="2575" name="TextBox 2574">
              <a:extLst>
                <a:ext uri="{FF2B5EF4-FFF2-40B4-BE49-F238E27FC236}">
                  <a16:creationId xmlns:a16="http://schemas.microsoft.com/office/drawing/2014/main" id="{A27AF2C9-FD62-7410-C5BE-A5B995466D9E}"/>
                </a:ext>
              </a:extLst>
            </p:cNvPr>
            <p:cNvSpPr txBox="1"/>
            <p:nvPr/>
          </p:nvSpPr>
          <p:spPr>
            <a:xfrm>
              <a:off x="1153299" y="2271979"/>
              <a:ext cx="1577849" cy="792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600">
                  <a:latin typeface="Cairo" panose="020B0604020202020204" charset="-78"/>
                  <a:cs typeface="Cairo" panose="020B0604020202020204" charset="-78"/>
                </a:defRPr>
              </a:lvl1pPr>
            </a:lstStyle>
            <a:p>
              <a:r>
                <a:rPr lang="en-US" dirty="0"/>
                <a:t>Problem Statement</a:t>
              </a:r>
              <a:endParaRPr lang="en-AE" dirty="0"/>
            </a:p>
          </p:txBody>
        </p:sp>
        <p:sp>
          <p:nvSpPr>
            <p:cNvPr id="2576" name="TextBox 2575">
              <a:extLst>
                <a:ext uri="{FF2B5EF4-FFF2-40B4-BE49-F238E27FC236}">
                  <a16:creationId xmlns:a16="http://schemas.microsoft.com/office/drawing/2014/main" id="{EEB2BA57-167F-4652-D884-48236AA9DCBB}"/>
                </a:ext>
              </a:extLst>
            </p:cNvPr>
            <p:cNvSpPr txBox="1"/>
            <p:nvPr/>
          </p:nvSpPr>
          <p:spPr>
            <a:xfrm>
              <a:off x="978232" y="3851874"/>
              <a:ext cx="1771415" cy="458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600">
                  <a:latin typeface="Cairo" panose="020B0604020202020204" charset="-78"/>
                  <a:cs typeface="Cairo" panose="020B0604020202020204" charset="-78"/>
                </a:defRPr>
              </a:lvl1pPr>
            </a:lstStyle>
            <a:p>
              <a:r>
                <a:rPr lang="en-US" dirty="0"/>
                <a:t>SQL Analysis</a:t>
              </a:r>
              <a:endParaRPr lang="en-AE" dirty="0"/>
            </a:p>
          </p:txBody>
        </p:sp>
        <p:sp>
          <p:nvSpPr>
            <p:cNvPr id="2577" name="TextBox 2576">
              <a:extLst>
                <a:ext uri="{FF2B5EF4-FFF2-40B4-BE49-F238E27FC236}">
                  <a16:creationId xmlns:a16="http://schemas.microsoft.com/office/drawing/2014/main" id="{A30AC464-6EF6-4E69-F1A2-CD19016A263A}"/>
                </a:ext>
              </a:extLst>
            </p:cNvPr>
            <p:cNvSpPr txBox="1"/>
            <p:nvPr/>
          </p:nvSpPr>
          <p:spPr>
            <a:xfrm>
              <a:off x="2208420" y="5024180"/>
              <a:ext cx="1602765" cy="792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600">
                  <a:latin typeface="Cairo" panose="020B0604020202020204" charset="-78"/>
                  <a:cs typeface="Cairo" panose="020B0604020202020204" charset="-78"/>
                </a:defRPr>
              </a:lvl1pPr>
            </a:lstStyle>
            <a:p>
              <a:r>
                <a:rPr lang="en-US" dirty="0"/>
                <a:t>Dashboard Analysis</a:t>
              </a:r>
              <a:endParaRPr lang="en-AE" dirty="0"/>
            </a:p>
          </p:txBody>
        </p:sp>
        <p:sp>
          <p:nvSpPr>
            <p:cNvPr id="2578" name="TextBox 2577">
              <a:extLst>
                <a:ext uri="{FF2B5EF4-FFF2-40B4-BE49-F238E27FC236}">
                  <a16:creationId xmlns:a16="http://schemas.microsoft.com/office/drawing/2014/main" id="{DB7433A6-7A68-68A5-6831-B15CE99C0568}"/>
                </a:ext>
              </a:extLst>
            </p:cNvPr>
            <p:cNvSpPr txBox="1"/>
            <p:nvPr/>
          </p:nvSpPr>
          <p:spPr>
            <a:xfrm>
              <a:off x="7848958" y="988196"/>
              <a:ext cx="2320115" cy="792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600">
                  <a:latin typeface="Cairo" panose="020B0604020202020204" charset="-78"/>
                  <a:cs typeface="Cairo" panose="020B0604020202020204" charset="-78"/>
                </a:defRPr>
              </a:lvl1pPr>
            </a:lstStyle>
            <a:p>
              <a:r>
                <a:rPr lang="en-US" dirty="0"/>
                <a:t>Machine Learning Analysis</a:t>
              </a:r>
              <a:endParaRPr lang="en-AE" dirty="0"/>
            </a:p>
          </p:txBody>
        </p:sp>
        <p:sp>
          <p:nvSpPr>
            <p:cNvPr id="2579" name="TextBox 2578">
              <a:extLst>
                <a:ext uri="{FF2B5EF4-FFF2-40B4-BE49-F238E27FC236}">
                  <a16:creationId xmlns:a16="http://schemas.microsoft.com/office/drawing/2014/main" id="{DD89D33D-5FF1-E89C-0555-5AC307084853}"/>
                </a:ext>
              </a:extLst>
            </p:cNvPr>
            <p:cNvSpPr txBox="1"/>
            <p:nvPr/>
          </p:nvSpPr>
          <p:spPr>
            <a:xfrm>
              <a:off x="9015210" y="2233647"/>
              <a:ext cx="1663924" cy="792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600">
                  <a:latin typeface="Cairo" panose="020B0604020202020204" charset="-78"/>
                  <a:cs typeface="Cairo" panose="020B0604020202020204" charset="-78"/>
                </a:defRPr>
              </a:lvl1pPr>
            </a:lstStyle>
            <a:p>
              <a:r>
                <a:rPr lang="en-US" dirty="0"/>
                <a:t>SQL Insight Report</a:t>
              </a:r>
              <a:endParaRPr lang="en-AE" dirty="0"/>
            </a:p>
          </p:txBody>
        </p:sp>
        <p:sp>
          <p:nvSpPr>
            <p:cNvPr id="2580" name="TextBox 2579">
              <a:extLst>
                <a:ext uri="{FF2B5EF4-FFF2-40B4-BE49-F238E27FC236}">
                  <a16:creationId xmlns:a16="http://schemas.microsoft.com/office/drawing/2014/main" id="{4557AC4F-0964-9789-3F98-0A935D36DFE2}"/>
                </a:ext>
              </a:extLst>
            </p:cNvPr>
            <p:cNvSpPr txBox="1"/>
            <p:nvPr/>
          </p:nvSpPr>
          <p:spPr>
            <a:xfrm>
              <a:off x="8969530" y="3745167"/>
              <a:ext cx="2201563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600">
                  <a:latin typeface="Cairo" panose="020B0604020202020204" charset="-78"/>
                  <a:cs typeface="Cairo" panose="020B0604020202020204" charset="-78"/>
                </a:defRPr>
              </a:lvl1pPr>
            </a:lstStyle>
            <a:p>
              <a:r>
                <a:rPr lang="en-US" dirty="0"/>
                <a:t>Dashboard Insight Report</a:t>
              </a:r>
              <a:endParaRPr lang="en-AE" dirty="0"/>
            </a:p>
          </p:txBody>
        </p:sp>
        <p:sp>
          <p:nvSpPr>
            <p:cNvPr id="2581" name="TextBox 2580">
              <a:extLst>
                <a:ext uri="{FF2B5EF4-FFF2-40B4-BE49-F238E27FC236}">
                  <a16:creationId xmlns:a16="http://schemas.microsoft.com/office/drawing/2014/main" id="{62280216-2D9C-5AA7-E58D-413B866C1EAB}"/>
                </a:ext>
              </a:extLst>
            </p:cNvPr>
            <p:cNvSpPr txBox="1"/>
            <p:nvPr/>
          </p:nvSpPr>
          <p:spPr>
            <a:xfrm>
              <a:off x="7894088" y="5002365"/>
              <a:ext cx="2393170" cy="792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600">
                  <a:latin typeface="Cairo" panose="020B0604020202020204" charset="-78"/>
                  <a:cs typeface="Cairo" panose="020B0604020202020204" charset="-78"/>
                </a:defRPr>
              </a:lvl1pPr>
            </a:lstStyle>
            <a:p>
              <a:r>
                <a:rPr lang="en-US" dirty="0"/>
                <a:t>Machine Learning Insight Report</a:t>
              </a:r>
              <a:endParaRPr lang="en-AE" dirty="0"/>
            </a:p>
          </p:txBody>
        </p:sp>
      </p:grpSp>
      <p:sp>
        <p:nvSpPr>
          <p:cNvPr id="2" name="Google Shape;2572;p43">
            <a:extLst>
              <a:ext uri="{FF2B5EF4-FFF2-40B4-BE49-F238E27FC236}">
                <a16:creationId xmlns:a16="http://schemas.microsoft.com/office/drawing/2014/main" id="{74C6321F-5859-28B6-DAAE-E8421315A09F}"/>
              </a:ext>
            </a:extLst>
          </p:cNvPr>
          <p:cNvSpPr txBox="1">
            <a:spLocks/>
          </p:cNvSpPr>
          <p:nvPr/>
        </p:nvSpPr>
        <p:spPr>
          <a:xfrm>
            <a:off x="3232194" y="571713"/>
            <a:ext cx="677761" cy="5364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3000" dirty="0">
                <a:solidFill>
                  <a:schemeClr val="accent4">
                    <a:lumMod val="75000"/>
                  </a:schemeClr>
                </a:solidFill>
                <a:latin typeface="Amaranth"/>
                <a:sym typeface="Amaranth"/>
              </a:rPr>
              <a:t>01</a:t>
            </a:r>
          </a:p>
        </p:txBody>
      </p:sp>
      <p:sp>
        <p:nvSpPr>
          <p:cNvPr id="3" name="Google Shape;2572;p43">
            <a:extLst>
              <a:ext uri="{FF2B5EF4-FFF2-40B4-BE49-F238E27FC236}">
                <a16:creationId xmlns:a16="http://schemas.microsoft.com/office/drawing/2014/main" id="{AD604AB5-3E46-F8BF-C55C-A765A0A17C91}"/>
              </a:ext>
            </a:extLst>
          </p:cNvPr>
          <p:cNvSpPr txBox="1">
            <a:spLocks/>
          </p:cNvSpPr>
          <p:nvPr/>
        </p:nvSpPr>
        <p:spPr>
          <a:xfrm>
            <a:off x="2441268" y="1553882"/>
            <a:ext cx="677761" cy="5364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Amaranth"/>
                <a:sym typeface="Amaranth"/>
              </a:rPr>
              <a:t>02</a:t>
            </a:r>
          </a:p>
        </p:txBody>
      </p:sp>
      <p:sp>
        <p:nvSpPr>
          <p:cNvPr id="4" name="Google Shape;2572;p43">
            <a:extLst>
              <a:ext uri="{FF2B5EF4-FFF2-40B4-BE49-F238E27FC236}">
                <a16:creationId xmlns:a16="http://schemas.microsoft.com/office/drawing/2014/main" id="{610107D9-BC48-269B-BD1B-B88F6BBE7A49}"/>
              </a:ext>
            </a:extLst>
          </p:cNvPr>
          <p:cNvSpPr txBox="1">
            <a:spLocks/>
          </p:cNvSpPr>
          <p:nvPr/>
        </p:nvSpPr>
        <p:spPr>
          <a:xfrm>
            <a:off x="5185895" y="568509"/>
            <a:ext cx="677761" cy="5364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3000" dirty="0">
                <a:solidFill>
                  <a:schemeClr val="accent3">
                    <a:lumMod val="75000"/>
                  </a:schemeClr>
                </a:solidFill>
                <a:latin typeface="Amaranth"/>
                <a:sym typeface="Amaranth"/>
              </a:rPr>
              <a:t>05</a:t>
            </a:r>
          </a:p>
        </p:txBody>
      </p:sp>
      <p:sp>
        <p:nvSpPr>
          <p:cNvPr id="5" name="Google Shape;2572;p43">
            <a:extLst>
              <a:ext uri="{FF2B5EF4-FFF2-40B4-BE49-F238E27FC236}">
                <a16:creationId xmlns:a16="http://schemas.microsoft.com/office/drawing/2014/main" id="{6B308469-9F14-B13B-FA54-A9D4EFD31C19}"/>
              </a:ext>
            </a:extLst>
          </p:cNvPr>
          <p:cNvSpPr txBox="1">
            <a:spLocks/>
          </p:cNvSpPr>
          <p:nvPr/>
        </p:nvSpPr>
        <p:spPr>
          <a:xfrm>
            <a:off x="5994660" y="1553694"/>
            <a:ext cx="677761" cy="5364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3000" dirty="0">
                <a:solidFill>
                  <a:schemeClr val="accent1">
                    <a:lumMod val="75000"/>
                  </a:schemeClr>
                </a:solidFill>
                <a:latin typeface="Amaranth"/>
                <a:sym typeface="Amaranth"/>
              </a:rPr>
              <a:t>06</a:t>
            </a:r>
          </a:p>
        </p:txBody>
      </p:sp>
      <p:sp>
        <p:nvSpPr>
          <p:cNvPr id="6" name="Google Shape;2572;p43">
            <a:extLst>
              <a:ext uri="{FF2B5EF4-FFF2-40B4-BE49-F238E27FC236}">
                <a16:creationId xmlns:a16="http://schemas.microsoft.com/office/drawing/2014/main" id="{87FD2410-8B3F-41C5-D675-B08CA6373342}"/>
              </a:ext>
            </a:extLst>
          </p:cNvPr>
          <p:cNvSpPr txBox="1">
            <a:spLocks/>
          </p:cNvSpPr>
          <p:nvPr/>
        </p:nvSpPr>
        <p:spPr>
          <a:xfrm>
            <a:off x="2436790" y="2616876"/>
            <a:ext cx="677761" cy="5364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3000" dirty="0">
                <a:solidFill>
                  <a:schemeClr val="accent1">
                    <a:lumMod val="75000"/>
                  </a:schemeClr>
                </a:solidFill>
                <a:latin typeface="Amaranth"/>
                <a:sym typeface="Amaranth"/>
              </a:rPr>
              <a:t>03</a:t>
            </a:r>
          </a:p>
        </p:txBody>
      </p:sp>
      <p:sp>
        <p:nvSpPr>
          <p:cNvPr id="7" name="Google Shape;2572;p43">
            <a:extLst>
              <a:ext uri="{FF2B5EF4-FFF2-40B4-BE49-F238E27FC236}">
                <a16:creationId xmlns:a16="http://schemas.microsoft.com/office/drawing/2014/main" id="{6BEC3C9B-A4D7-76E4-76DB-3E535E834940}"/>
              </a:ext>
            </a:extLst>
          </p:cNvPr>
          <p:cNvSpPr txBox="1">
            <a:spLocks/>
          </p:cNvSpPr>
          <p:nvPr/>
        </p:nvSpPr>
        <p:spPr>
          <a:xfrm>
            <a:off x="5994659" y="2595047"/>
            <a:ext cx="677761" cy="5364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Amaranth"/>
                <a:sym typeface="Amaranth"/>
              </a:rPr>
              <a:t>07</a:t>
            </a:r>
          </a:p>
        </p:txBody>
      </p:sp>
      <p:sp>
        <p:nvSpPr>
          <p:cNvPr id="8" name="Google Shape;2572;p43">
            <a:extLst>
              <a:ext uri="{FF2B5EF4-FFF2-40B4-BE49-F238E27FC236}">
                <a16:creationId xmlns:a16="http://schemas.microsoft.com/office/drawing/2014/main" id="{9609BCDE-A086-EAEC-4C7C-9967CD5E48FD}"/>
              </a:ext>
            </a:extLst>
          </p:cNvPr>
          <p:cNvSpPr txBox="1">
            <a:spLocks/>
          </p:cNvSpPr>
          <p:nvPr/>
        </p:nvSpPr>
        <p:spPr>
          <a:xfrm>
            <a:off x="3247867" y="3582325"/>
            <a:ext cx="677761" cy="5364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3000" dirty="0">
                <a:solidFill>
                  <a:schemeClr val="accent3">
                    <a:lumMod val="75000"/>
                  </a:schemeClr>
                </a:solidFill>
                <a:latin typeface="Amaranth"/>
                <a:sym typeface="Amaranth"/>
              </a:rPr>
              <a:t>04</a:t>
            </a:r>
          </a:p>
        </p:txBody>
      </p:sp>
      <p:sp>
        <p:nvSpPr>
          <p:cNvPr id="9" name="Google Shape;2572;p43">
            <a:extLst>
              <a:ext uri="{FF2B5EF4-FFF2-40B4-BE49-F238E27FC236}">
                <a16:creationId xmlns:a16="http://schemas.microsoft.com/office/drawing/2014/main" id="{A15481A1-4B51-A34A-DEDD-FD5F3535C731}"/>
              </a:ext>
            </a:extLst>
          </p:cNvPr>
          <p:cNvSpPr txBox="1">
            <a:spLocks/>
          </p:cNvSpPr>
          <p:nvPr/>
        </p:nvSpPr>
        <p:spPr>
          <a:xfrm>
            <a:off x="5214587" y="3572398"/>
            <a:ext cx="677761" cy="53641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3000" dirty="0">
                <a:solidFill>
                  <a:schemeClr val="accent4">
                    <a:lumMod val="75000"/>
                  </a:schemeClr>
                </a:solidFill>
                <a:latin typeface="Amaranth"/>
                <a:sym typeface="Amaranth"/>
              </a:rPr>
              <a:t>08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46"/>
          <p:cNvSpPr txBox="1">
            <a:spLocks noGrp="1"/>
          </p:cNvSpPr>
          <p:nvPr>
            <p:ph type="title"/>
          </p:nvPr>
        </p:nvSpPr>
        <p:spPr>
          <a:xfrm>
            <a:off x="1938745" y="115822"/>
            <a:ext cx="43481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</a:t>
            </a:r>
            <a:r>
              <a:rPr lang="en" dirty="0">
                <a:solidFill>
                  <a:schemeClr val="accent6"/>
                </a:solidFill>
              </a:rPr>
              <a:t>STRUCTURE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079" name="Google Shape;3079;p46"/>
          <p:cNvSpPr txBox="1">
            <a:spLocks noGrp="1"/>
          </p:cNvSpPr>
          <p:nvPr>
            <p:ph type="subTitle" idx="1"/>
          </p:nvPr>
        </p:nvSpPr>
        <p:spPr>
          <a:xfrm>
            <a:off x="1938745" y="1431216"/>
            <a:ext cx="4767300" cy="764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KPIs: Total Revenue, YoY Growth Rate, Average Order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Visuals: Revenue over time, growth trend lines, category contribution pie chart, channel performance comparison</a:t>
            </a:r>
            <a:br>
              <a:rPr lang="en-US" dirty="0"/>
            </a:br>
            <a:endParaRPr lang="en-US" dirty="0"/>
          </a:p>
        </p:txBody>
      </p:sp>
      <p:sp>
        <p:nvSpPr>
          <p:cNvPr id="3080" name="Google Shape;3080;p46"/>
          <p:cNvSpPr txBox="1">
            <a:spLocks noGrp="1"/>
          </p:cNvSpPr>
          <p:nvPr>
            <p:ph type="subTitle" idx="2"/>
          </p:nvPr>
        </p:nvSpPr>
        <p:spPr>
          <a:xfrm>
            <a:off x="2565615" y="3127591"/>
            <a:ext cx="4767300" cy="903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KPIs: Top Categories by Revenue, Highest Return Rates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Visuals: Category ranking bar chart, return rate heatmap, product performance scatter plots, margin band analysis</a:t>
            </a:r>
            <a:endParaRPr dirty="0"/>
          </a:p>
        </p:txBody>
      </p:sp>
      <p:sp>
        <p:nvSpPr>
          <p:cNvPr id="3081" name="Google Shape;3081;p46"/>
          <p:cNvSpPr txBox="1">
            <a:spLocks noGrp="1"/>
          </p:cNvSpPr>
          <p:nvPr>
            <p:ph type="subTitle" idx="3"/>
          </p:nvPr>
        </p:nvSpPr>
        <p:spPr>
          <a:xfrm>
            <a:off x="1938745" y="1112605"/>
            <a:ext cx="4767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6"/>
                </a:solidFill>
              </a:rPr>
              <a:t>Revenue &amp; Growth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082" name="Google Shape;3082;p46"/>
          <p:cNvSpPr txBox="1">
            <a:spLocks noGrp="1"/>
          </p:cNvSpPr>
          <p:nvPr>
            <p:ph type="subTitle" idx="4"/>
          </p:nvPr>
        </p:nvSpPr>
        <p:spPr>
          <a:xfrm>
            <a:off x="2565627" y="2808979"/>
            <a:ext cx="4767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6"/>
                </a:solidFill>
              </a:rPr>
              <a:t>Product &amp; Category Insights</a:t>
            </a:r>
          </a:p>
        </p:txBody>
      </p:sp>
      <p:grpSp>
        <p:nvGrpSpPr>
          <p:cNvPr id="3083" name="Google Shape;3083;p46"/>
          <p:cNvGrpSpPr/>
          <p:nvPr/>
        </p:nvGrpSpPr>
        <p:grpSpPr>
          <a:xfrm>
            <a:off x="917502" y="1094489"/>
            <a:ext cx="960080" cy="938338"/>
            <a:chOff x="7274844" y="1953933"/>
            <a:chExt cx="2452313" cy="2396776"/>
          </a:xfrm>
        </p:grpSpPr>
        <p:sp>
          <p:nvSpPr>
            <p:cNvPr id="3084" name="Google Shape;3084;p46"/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6"/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46"/>
          <p:cNvGrpSpPr/>
          <p:nvPr/>
        </p:nvGrpSpPr>
        <p:grpSpPr>
          <a:xfrm>
            <a:off x="7394096" y="2790863"/>
            <a:ext cx="960080" cy="938338"/>
            <a:chOff x="7274844" y="1953933"/>
            <a:chExt cx="2452313" cy="2396776"/>
          </a:xfrm>
        </p:grpSpPr>
        <p:sp>
          <p:nvSpPr>
            <p:cNvPr id="3087" name="Google Shape;3087;p46"/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6"/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89" name="Google Shape;3089;p46"/>
          <p:cNvCxnSpPr>
            <a:cxnSpLocks/>
          </p:cNvCxnSpPr>
          <p:nvPr/>
        </p:nvCxnSpPr>
        <p:spPr>
          <a:xfrm>
            <a:off x="2189397" y="672797"/>
            <a:ext cx="3899515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0" name="Google Shape;3090;p46"/>
          <p:cNvSpPr/>
          <p:nvPr/>
        </p:nvSpPr>
        <p:spPr>
          <a:xfrm>
            <a:off x="6889981" y="13644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72;p43">
            <a:extLst>
              <a:ext uri="{FF2B5EF4-FFF2-40B4-BE49-F238E27FC236}">
                <a16:creationId xmlns:a16="http://schemas.microsoft.com/office/drawing/2014/main" id="{AC5B5232-75FB-88CB-2C06-351FF136406C}"/>
              </a:ext>
            </a:extLst>
          </p:cNvPr>
          <p:cNvSpPr txBox="1">
            <a:spLocks/>
          </p:cNvSpPr>
          <p:nvPr/>
        </p:nvSpPr>
        <p:spPr>
          <a:xfrm>
            <a:off x="1034609" y="1265496"/>
            <a:ext cx="699801" cy="59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01</a:t>
            </a:r>
          </a:p>
        </p:txBody>
      </p:sp>
      <p:sp>
        <p:nvSpPr>
          <p:cNvPr id="4" name="Google Shape;2572;p43">
            <a:extLst>
              <a:ext uri="{FF2B5EF4-FFF2-40B4-BE49-F238E27FC236}">
                <a16:creationId xmlns:a16="http://schemas.microsoft.com/office/drawing/2014/main" id="{393EF303-891F-91DB-2EF1-1904CD91AED4}"/>
              </a:ext>
            </a:extLst>
          </p:cNvPr>
          <p:cNvSpPr txBox="1">
            <a:spLocks/>
          </p:cNvSpPr>
          <p:nvPr/>
        </p:nvSpPr>
        <p:spPr>
          <a:xfrm>
            <a:off x="7523848" y="2938391"/>
            <a:ext cx="699801" cy="59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9286B82C-1FAD-1DD2-AE5B-1D25F27B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">
            <a:extLst>
              <a:ext uri="{FF2B5EF4-FFF2-40B4-BE49-F238E27FC236}">
                <a16:creationId xmlns:a16="http://schemas.microsoft.com/office/drawing/2014/main" id="{3DD97DD3-8D1A-356B-24D8-CE564E6AF9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14967" y="467198"/>
            <a:ext cx="5823023" cy="938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KPIs: Number of Customers, Revenue by Segment (Low/Mid/High), Repeat Purchase 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Visuals: Customer segmentation tree map, repeat vs new customer revenue over time, average spend distribution chart</a:t>
            </a:r>
          </a:p>
        </p:txBody>
      </p:sp>
      <p:sp>
        <p:nvSpPr>
          <p:cNvPr id="3080" name="Google Shape;3080;p46">
            <a:extLst>
              <a:ext uri="{FF2B5EF4-FFF2-40B4-BE49-F238E27FC236}">
                <a16:creationId xmlns:a16="http://schemas.microsoft.com/office/drawing/2014/main" id="{3D88B703-B3FE-1D00-8C7B-0E2466A8959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620" y="2003061"/>
            <a:ext cx="7736952" cy="79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KPIs: Revenue by Country/Region, Average Profit Margin by Territory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Visuals: Choropleth map of revenue, region-to-region bar comparisons, territory ranking leaderboard</a:t>
            </a:r>
            <a:br>
              <a:rPr lang="en-US" dirty="0"/>
            </a:br>
            <a:endParaRPr dirty="0"/>
          </a:p>
        </p:txBody>
      </p:sp>
      <p:sp>
        <p:nvSpPr>
          <p:cNvPr id="3081" name="Google Shape;3081;p46">
            <a:extLst>
              <a:ext uri="{FF2B5EF4-FFF2-40B4-BE49-F238E27FC236}">
                <a16:creationId xmlns:a16="http://schemas.microsoft.com/office/drawing/2014/main" id="{A2804CCE-CFD1-338D-4411-BF4F28D820D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14968" y="148587"/>
            <a:ext cx="4767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6"/>
                </a:solidFill>
              </a:rPr>
              <a:t>Customer Analytics</a:t>
            </a:r>
          </a:p>
        </p:txBody>
      </p:sp>
      <p:sp>
        <p:nvSpPr>
          <p:cNvPr id="3082" name="Google Shape;3082;p46">
            <a:extLst>
              <a:ext uri="{FF2B5EF4-FFF2-40B4-BE49-F238E27FC236}">
                <a16:creationId xmlns:a16="http://schemas.microsoft.com/office/drawing/2014/main" id="{F2F98D79-5776-C59B-D8F2-ACBBE137E43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41357" y="1684449"/>
            <a:ext cx="2945225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6"/>
                </a:solidFill>
              </a:rPr>
              <a:t>Regional Performance</a:t>
            </a:r>
          </a:p>
        </p:txBody>
      </p:sp>
      <p:grpSp>
        <p:nvGrpSpPr>
          <p:cNvPr id="3083" name="Google Shape;3083;p46">
            <a:extLst>
              <a:ext uri="{FF2B5EF4-FFF2-40B4-BE49-F238E27FC236}">
                <a16:creationId xmlns:a16="http://schemas.microsoft.com/office/drawing/2014/main" id="{9CBC6CEB-266A-1556-116D-9F5549EE519A}"/>
              </a:ext>
            </a:extLst>
          </p:cNvPr>
          <p:cNvGrpSpPr/>
          <p:nvPr/>
        </p:nvGrpSpPr>
        <p:grpSpPr>
          <a:xfrm>
            <a:off x="293725" y="130471"/>
            <a:ext cx="960080" cy="938338"/>
            <a:chOff x="7274844" y="1953933"/>
            <a:chExt cx="2452313" cy="2396776"/>
          </a:xfrm>
        </p:grpSpPr>
        <p:sp>
          <p:nvSpPr>
            <p:cNvPr id="3084" name="Google Shape;3084;p46">
              <a:extLst>
                <a:ext uri="{FF2B5EF4-FFF2-40B4-BE49-F238E27FC236}">
                  <a16:creationId xmlns:a16="http://schemas.microsoft.com/office/drawing/2014/main" id="{B5917FD1-7B66-2F5C-C7F9-561F6190D426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6">
              <a:extLst>
                <a:ext uri="{FF2B5EF4-FFF2-40B4-BE49-F238E27FC236}">
                  <a16:creationId xmlns:a16="http://schemas.microsoft.com/office/drawing/2014/main" id="{D502796F-806A-AC46-B107-7BFD0EF6D204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6" name="Google Shape;3086;p46">
            <a:extLst>
              <a:ext uri="{FF2B5EF4-FFF2-40B4-BE49-F238E27FC236}">
                <a16:creationId xmlns:a16="http://schemas.microsoft.com/office/drawing/2014/main" id="{2C9E0792-999F-2F33-F2E7-C342CDA944AA}"/>
              </a:ext>
            </a:extLst>
          </p:cNvPr>
          <p:cNvGrpSpPr/>
          <p:nvPr/>
        </p:nvGrpSpPr>
        <p:grpSpPr>
          <a:xfrm>
            <a:off x="7847752" y="1666333"/>
            <a:ext cx="960080" cy="938338"/>
            <a:chOff x="7274844" y="1953933"/>
            <a:chExt cx="2452313" cy="2396776"/>
          </a:xfrm>
        </p:grpSpPr>
        <p:sp>
          <p:nvSpPr>
            <p:cNvPr id="3087" name="Google Shape;3087;p46">
              <a:extLst>
                <a:ext uri="{FF2B5EF4-FFF2-40B4-BE49-F238E27FC236}">
                  <a16:creationId xmlns:a16="http://schemas.microsoft.com/office/drawing/2014/main" id="{7FA16715-37C4-0403-7FCD-0BDD5B6B1006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6">
              <a:extLst>
                <a:ext uri="{FF2B5EF4-FFF2-40B4-BE49-F238E27FC236}">
                  <a16:creationId xmlns:a16="http://schemas.microsoft.com/office/drawing/2014/main" id="{80602C73-9DD9-50B1-F608-CF1979B8F60E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3121DBB3-2C00-EEDC-6FB6-148B7C7AB7B8}"/>
              </a:ext>
            </a:extLst>
          </p:cNvPr>
          <p:cNvSpPr/>
          <p:nvPr/>
        </p:nvSpPr>
        <p:spPr>
          <a:xfrm>
            <a:off x="6889981" y="1364446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72;p43">
            <a:extLst>
              <a:ext uri="{FF2B5EF4-FFF2-40B4-BE49-F238E27FC236}">
                <a16:creationId xmlns:a16="http://schemas.microsoft.com/office/drawing/2014/main" id="{6EB2838E-C71B-05CB-923E-37AB2C5BA7D2}"/>
              </a:ext>
            </a:extLst>
          </p:cNvPr>
          <p:cNvSpPr txBox="1">
            <a:spLocks/>
          </p:cNvSpPr>
          <p:nvPr/>
        </p:nvSpPr>
        <p:spPr>
          <a:xfrm>
            <a:off x="410832" y="301478"/>
            <a:ext cx="699801" cy="59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03</a:t>
            </a:r>
          </a:p>
        </p:txBody>
      </p:sp>
      <p:sp>
        <p:nvSpPr>
          <p:cNvPr id="4" name="Google Shape;2572;p43">
            <a:extLst>
              <a:ext uri="{FF2B5EF4-FFF2-40B4-BE49-F238E27FC236}">
                <a16:creationId xmlns:a16="http://schemas.microsoft.com/office/drawing/2014/main" id="{9CB6AEE0-50CC-DEE0-335F-EEFA60D14602}"/>
              </a:ext>
            </a:extLst>
          </p:cNvPr>
          <p:cNvSpPr txBox="1">
            <a:spLocks/>
          </p:cNvSpPr>
          <p:nvPr/>
        </p:nvSpPr>
        <p:spPr>
          <a:xfrm>
            <a:off x="7977504" y="1813861"/>
            <a:ext cx="699801" cy="59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04</a:t>
            </a:r>
          </a:p>
        </p:txBody>
      </p:sp>
      <p:sp>
        <p:nvSpPr>
          <p:cNvPr id="5" name="Google Shape;3079;p46">
            <a:extLst>
              <a:ext uri="{FF2B5EF4-FFF2-40B4-BE49-F238E27FC236}">
                <a16:creationId xmlns:a16="http://schemas.microsoft.com/office/drawing/2014/main" id="{588C7B73-F6BD-1AC5-6D47-9E2B5F86953C}"/>
              </a:ext>
            </a:extLst>
          </p:cNvPr>
          <p:cNvSpPr txBox="1">
            <a:spLocks/>
          </p:cNvSpPr>
          <p:nvPr/>
        </p:nvSpPr>
        <p:spPr>
          <a:xfrm>
            <a:off x="1432074" y="3361628"/>
            <a:ext cx="5847684" cy="93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KPIs: Peak Sales Periods, Channel Mix Performance</a:t>
            </a:r>
          </a:p>
          <a:p>
            <a:pPr marL="0" indent="0"/>
            <a:r>
              <a:rPr lang="en-US" dirty="0"/>
              <a:t>Visuals: Monthly/quarterly heatmaps, channel mix pie, seasonal trend lines, channel vs. time comparison</a:t>
            </a:r>
          </a:p>
        </p:txBody>
      </p:sp>
      <p:sp>
        <p:nvSpPr>
          <p:cNvPr id="6" name="Google Shape;3081;p46">
            <a:extLst>
              <a:ext uri="{FF2B5EF4-FFF2-40B4-BE49-F238E27FC236}">
                <a16:creationId xmlns:a16="http://schemas.microsoft.com/office/drawing/2014/main" id="{82C7B56F-FD2A-DFB5-6FFB-23179578D742}"/>
              </a:ext>
            </a:extLst>
          </p:cNvPr>
          <p:cNvSpPr txBox="1">
            <a:spLocks/>
          </p:cNvSpPr>
          <p:nvPr/>
        </p:nvSpPr>
        <p:spPr>
          <a:xfrm>
            <a:off x="1432075" y="3043017"/>
            <a:ext cx="3012334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>
                <a:solidFill>
                  <a:schemeClr val="accent6"/>
                </a:solidFill>
              </a:rPr>
              <a:t>Seasonality &amp; Channels</a:t>
            </a:r>
          </a:p>
        </p:txBody>
      </p:sp>
      <p:grpSp>
        <p:nvGrpSpPr>
          <p:cNvPr id="7" name="Google Shape;3083;p46">
            <a:extLst>
              <a:ext uri="{FF2B5EF4-FFF2-40B4-BE49-F238E27FC236}">
                <a16:creationId xmlns:a16="http://schemas.microsoft.com/office/drawing/2014/main" id="{FAF26DCE-81D2-70DE-56DF-D355A47D32B9}"/>
              </a:ext>
            </a:extLst>
          </p:cNvPr>
          <p:cNvGrpSpPr/>
          <p:nvPr/>
        </p:nvGrpSpPr>
        <p:grpSpPr>
          <a:xfrm>
            <a:off x="410832" y="3024901"/>
            <a:ext cx="960080" cy="938338"/>
            <a:chOff x="7274844" y="1953933"/>
            <a:chExt cx="2452313" cy="2396776"/>
          </a:xfrm>
        </p:grpSpPr>
        <p:sp>
          <p:nvSpPr>
            <p:cNvPr id="8" name="Google Shape;3084;p46">
              <a:extLst>
                <a:ext uri="{FF2B5EF4-FFF2-40B4-BE49-F238E27FC236}">
                  <a16:creationId xmlns:a16="http://schemas.microsoft.com/office/drawing/2014/main" id="{4412BC9D-ADF1-74ED-33E9-2D3FD1092A4D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85;p46">
              <a:extLst>
                <a:ext uri="{FF2B5EF4-FFF2-40B4-BE49-F238E27FC236}">
                  <a16:creationId xmlns:a16="http://schemas.microsoft.com/office/drawing/2014/main" id="{3173B868-4F7B-A9D9-F2B3-3BB19FE3306C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2572;p43">
            <a:extLst>
              <a:ext uri="{FF2B5EF4-FFF2-40B4-BE49-F238E27FC236}">
                <a16:creationId xmlns:a16="http://schemas.microsoft.com/office/drawing/2014/main" id="{C96A9A84-6FC6-9ED1-A264-E19B518C6864}"/>
              </a:ext>
            </a:extLst>
          </p:cNvPr>
          <p:cNvSpPr txBox="1">
            <a:spLocks/>
          </p:cNvSpPr>
          <p:nvPr/>
        </p:nvSpPr>
        <p:spPr>
          <a:xfrm>
            <a:off x="527939" y="3195908"/>
            <a:ext cx="699801" cy="59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762860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BE671638-6B19-7605-50D7-39BE93AF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0DA707-2742-5018-D4F9-6CBC22F2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" y="0"/>
            <a:ext cx="91388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6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A6885981-CD7D-9945-DBED-14EAD67BC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19CFFF-8EE5-81CB-7786-DCF1C5EDF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8001"/>
            <a:ext cx="9144000" cy="515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99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6A82B070-08C2-C24D-4ECF-653D038C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6E55A-A60B-DD97-18BF-0E00F3A0F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" y="-1436"/>
            <a:ext cx="9141449" cy="51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2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FBF73322-A9B9-52D5-676E-2BB8BC3BF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957948-F269-B813-3405-0FF53569B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03"/>
            <a:ext cx="9144001" cy="51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4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137D2F52-AF93-A490-BC13-F7DD9D1C1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678DE3-A8EC-1ED2-F848-2E8D29B29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" y="0"/>
            <a:ext cx="91388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4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3" name="Google Shape;3523;p54"/>
          <p:cNvGrpSpPr/>
          <p:nvPr/>
        </p:nvGrpSpPr>
        <p:grpSpPr>
          <a:xfrm>
            <a:off x="6458132" y="3770658"/>
            <a:ext cx="1301287" cy="519230"/>
            <a:chOff x="1960934" y="3517015"/>
            <a:chExt cx="492408" cy="196484"/>
          </a:xfrm>
        </p:grpSpPr>
        <p:sp>
          <p:nvSpPr>
            <p:cNvPr id="3524" name="Google Shape;3524;p54"/>
            <p:cNvSpPr/>
            <p:nvPr/>
          </p:nvSpPr>
          <p:spPr>
            <a:xfrm>
              <a:off x="1960934" y="3530112"/>
              <a:ext cx="492408" cy="183388"/>
            </a:xfrm>
            <a:custGeom>
              <a:avLst/>
              <a:gdLst/>
              <a:ahLst/>
              <a:cxnLst/>
              <a:rect l="l" t="t" r="r" b="b"/>
              <a:pathLst>
                <a:path w="14400" h="5363" extrusionOk="0">
                  <a:moveTo>
                    <a:pt x="5505" y="1"/>
                  </a:moveTo>
                  <a:cubicBezTo>
                    <a:pt x="5166" y="1"/>
                    <a:pt x="5086" y="233"/>
                    <a:pt x="5291" y="554"/>
                  </a:cubicBezTo>
                  <a:cubicBezTo>
                    <a:pt x="5219" y="554"/>
                    <a:pt x="5157" y="563"/>
                    <a:pt x="5086" y="563"/>
                  </a:cubicBezTo>
                  <a:cubicBezTo>
                    <a:pt x="4970" y="527"/>
                    <a:pt x="4863" y="500"/>
                    <a:pt x="4764" y="500"/>
                  </a:cubicBezTo>
                  <a:cubicBezTo>
                    <a:pt x="4586" y="500"/>
                    <a:pt x="4488" y="572"/>
                    <a:pt x="4479" y="688"/>
                  </a:cubicBezTo>
                  <a:cubicBezTo>
                    <a:pt x="4345" y="732"/>
                    <a:pt x="4220" y="786"/>
                    <a:pt x="4113" y="848"/>
                  </a:cubicBezTo>
                  <a:cubicBezTo>
                    <a:pt x="4033" y="830"/>
                    <a:pt x="3953" y="822"/>
                    <a:pt x="3881" y="822"/>
                  </a:cubicBezTo>
                  <a:cubicBezTo>
                    <a:pt x="3480" y="822"/>
                    <a:pt x="3382" y="1098"/>
                    <a:pt x="3605" y="1473"/>
                  </a:cubicBezTo>
                  <a:cubicBezTo>
                    <a:pt x="3596" y="1473"/>
                    <a:pt x="3596" y="1482"/>
                    <a:pt x="3596" y="1482"/>
                  </a:cubicBezTo>
                  <a:cubicBezTo>
                    <a:pt x="3373" y="1553"/>
                    <a:pt x="3364" y="1785"/>
                    <a:pt x="3578" y="2079"/>
                  </a:cubicBezTo>
                  <a:cubicBezTo>
                    <a:pt x="3587" y="2097"/>
                    <a:pt x="3587" y="2115"/>
                    <a:pt x="3587" y="2124"/>
                  </a:cubicBezTo>
                  <a:cubicBezTo>
                    <a:pt x="3373" y="2097"/>
                    <a:pt x="3168" y="2079"/>
                    <a:pt x="2971" y="2079"/>
                  </a:cubicBezTo>
                  <a:cubicBezTo>
                    <a:pt x="2900" y="2079"/>
                    <a:pt x="2829" y="2079"/>
                    <a:pt x="2757" y="2088"/>
                  </a:cubicBezTo>
                  <a:cubicBezTo>
                    <a:pt x="2400" y="1731"/>
                    <a:pt x="1865" y="1464"/>
                    <a:pt x="1499" y="1464"/>
                  </a:cubicBezTo>
                  <a:cubicBezTo>
                    <a:pt x="1080" y="1464"/>
                    <a:pt x="1035" y="1794"/>
                    <a:pt x="1383" y="2204"/>
                  </a:cubicBezTo>
                  <a:cubicBezTo>
                    <a:pt x="1473" y="2320"/>
                    <a:pt x="1580" y="2418"/>
                    <a:pt x="1705" y="2517"/>
                  </a:cubicBezTo>
                  <a:cubicBezTo>
                    <a:pt x="1615" y="2624"/>
                    <a:pt x="1562" y="2748"/>
                    <a:pt x="1535" y="2882"/>
                  </a:cubicBezTo>
                  <a:cubicBezTo>
                    <a:pt x="1357" y="2802"/>
                    <a:pt x="1187" y="2748"/>
                    <a:pt x="1035" y="2748"/>
                  </a:cubicBezTo>
                  <a:cubicBezTo>
                    <a:pt x="741" y="2748"/>
                    <a:pt x="670" y="2945"/>
                    <a:pt x="812" y="3212"/>
                  </a:cubicBezTo>
                  <a:cubicBezTo>
                    <a:pt x="679" y="3168"/>
                    <a:pt x="545" y="3132"/>
                    <a:pt x="429" y="3132"/>
                  </a:cubicBezTo>
                  <a:cubicBezTo>
                    <a:pt x="45" y="3132"/>
                    <a:pt x="1" y="3444"/>
                    <a:pt x="322" y="3819"/>
                  </a:cubicBezTo>
                  <a:cubicBezTo>
                    <a:pt x="340" y="3855"/>
                    <a:pt x="366" y="3873"/>
                    <a:pt x="393" y="3899"/>
                  </a:cubicBezTo>
                  <a:cubicBezTo>
                    <a:pt x="322" y="4194"/>
                    <a:pt x="447" y="4559"/>
                    <a:pt x="795" y="4970"/>
                  </a:cubicBezTo>
                  <a:cubicBezTo>
                    <a:pt x="911" y="5113"/>
                    <a:pt x="1035" y="5237"/>
                    <a:pt x="1187" y="5362"/>
                  </a:cubicBezTo>
                  <a:lnTo>
                    <a:pt x="14399" y="5362"/>
                  </a:lnTo>
                  <a:cubicBezTo>
                    <a:pt x="14346" y="5157"/>
                    <a:pt x="14212" y="4934"/>
                    <a:pt x="14016" y="4693"/>
                  </a:cubicBezTo>
                  <a:cubicBezTo>
                    <a:pt x="13703" y="4328"/>
                    <a:pt x="13275" y="3997"/>
                    <a:pt x="12793" y="3721"/>
                  </a:cubicBezTo>
                  <a:cubicBezTo>
                    <a:pt x="12892" y="3605"/>
                    <a:pt x="12838" y="3382"/>
                    <a:pt x="12624" y="3123"/>
                  </a:cubicBezTo>
                  <a:cubicBezTo>
                    <a:pt x="12303" y="2740"/>
                    <a:pt x="11723" y="2427"/>
                    <a:pt x="11339" y="2427"/>
                  </a:cubicBezTo>
                  <a:cubicBezTo>
                    <a:pt x="11205" y="2427"/>
                    <a:pt x="11116" y="2463"/>
                    <a:pt x="11063" y="2525"/>
                  </a:cubicBezTo>
                  <a:cubicBezTo>
                    <a:pt x="10768" y="2356"/>
                    <a:pt x="10456" y="2249"/>
                    <a:pt x="10206" y="2231"/>
                  </a:cubicBezTo>
                  <a:cubicBezTo>
                    <a:pt x="10233" y="2062"/>
                    <a:pt x="10144" y="1830"/>
                    <a:pt x="9921" y="1580"/>
                  </a:cubicBezTo>
                  <a:cubicBezTo>
                    <a:pt x="9493" y="1071"/>
                    <a:pt x="8734" y="661"/>
                    <a:pt x="8226" y="661"/>
                  </a:cubicBezTo>
                  <a:cubicBezTo>
                    <a:pt x="7940" y="661"/>
                    <a:pt x="7798" y="795"/>
                    <a:pt x="7807" y="1009"/>
                  </a:cubicBezTo>
                  <a:cubicBezTo>
                    <a:pt x="7708" y="973"/>
                    <a:pt x="7601" y="938"/>
                    <a:pt x="7503" y="902"/>
                  </a:cubicBezTo>
                  <a:cubicBezTo>
                    <a:pt x="7289" y="697"/>
                    <a:pt x="6977" y="545"/>
                    <a:pt x="6763" y="545"/>
                  </a:cubicBezTo>
                  <a:cubicBezTo>
                    <a:pt x="6718" y="545"/>
                    <a:pt x="6691" y="554"/>
                    <a:pt x="6665" y="563"/>
                  </a:cubicBezTo>
                  <a:cubicBezTo>
                    <a:pt x="6335" y="242"/>
                    <a:pt x="5844" y="1"/>
                    <a:pt x="5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4"/>
            <p:cNvSpPr/>
            <p:nvPr/>
          </p:nvSpPr>
          <p:spPr>
            <a:xfrm>
              <a:off x="2165316" y="3517015"/>
              <a:ext cx="27801" cy="18944"/>
            </a:xfrm>
            <a:custGeom>
              <a:avLst/>
              <a:gdLst/>
              <a:ahLst/>
              <a:cxnLst/>
              <a:rect l="l" t="t" r="r" b="b"/>
              <a:pathLst>
                <a:path w="813" h="554" extrusionOk="0">
                  <a:moveTo>
                    <a:pt x="179" y="0"/>
                  </a:moveTo>
                  <a:cubicBezTo>
                    <a:pt x="19" y="0"/>
                    <a:pt x="1" y="125"/>
                    <a:pt x="135" y="277"/>
                  </a:cubicBezTo>
                  <a:cubicBezTo>
                    <a:pt x="259" y="428"/>
                    <a:pt x="491" y="553"/>
                    <a:pt x="643" y="553"/>
                  </a:cubicBezTo>
                  <a:cubicBezTo>
                    <a:pt x="795" y="553"/>
                    <a:pt x="813" y="428"/>
                    <a:pt x="688" y="277"/>
                  </a:cubicBezTo>
                  <a:cubicBezTo>
                    <a:pt x="554" y="125"/>
                    <a:pt x="331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4"/>
            <p:cNvSpPr/>
            <p:nvPr/>
          </p:nvSpPr>
          <p:spPr>
            <a:xfrm>
              <a:off x="2215959" y="3526453"/>
              <a:ext cx="22911" cy="15593"/>
            </a:xfrm>
            <a:custGeom>
              <a:avLst/>
              <a:gdLst/>
              <a:ahLst/>
              <a:cxnLst/>
              <a:rect l="l" t="t" r="r" b="b"/>
              <a:pathLst>
                <a:path w="670" h="456" extrusionOk="0">
                  <a:moveTo>
                    <a:pt x="143" y="1"/>
                  </a:moveTo>
                  <a:cubicBezTo>
                    <a:pt x="18" y="1"/>
                    <a:pt x="1" y="99"/>
                    <a:pt x="108" y="224"/>
                  </a:cubicBezTo>
                  <a:cubicBezTo>
                    <a:pt x="215" y="358"/>
                    <a:pt x="402" y="456"/>
                    <a:pt x="527" y="456"/>
                  </a:cubicBezTo>
                  <a:cubicBezTo>
                    <a:pt x="652" y="456"/>
                    <a:pt x="670" y="358"/>
                    <a:pt x="563" y="224"/>
                  </a:cubicBezTo>
                  <a:cubicBezTo>
                    <a:pt x="456" y="99"/>
                    <a:pt x="26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4"/>
            <p:cNvSpPr/>
            <p:nvPr/>
          </p:nvSpPr>
          <p:spPr>
            <a:xfrm>
              <a:off x="2204059" y="3542012"/>
              <a:ext cx="15285" cy="10703"/>
            </a:xfrm>
            <a:custGeom>
              <a:avLst/>
              <a:gdLst/>
              <a:ahLst/>
              <a:cxnLst/>
              <a:rect l="l" t="t" r="r" b="b"/>
              <a:pathLst>
                <a:path w="447" h="313" extrusionOk="0">
                  <a:moveTo>
                    <a:pt x="90" y="1"/>
                  </a:moveTo>
                  <a:cubicBezTo>
                    <a:pt x="10" y="1"/>
                    <a:pt x="1" y="72"/>
                    <a:pt x="72" y="152"/>
                  </a:cubicBezTo>
                  <a:cubicBezTo>
                    <a:pt x="143" y="242"/>
                    <a:pt x="268" y="313"/>
                    <a:pt x="358" y="313"/>
                  </a:cubicBezTo>
                  <a:cubicBezTo>
                    <a:pt x="438" y="313"/>
                    <a:pt x="447" y="242"/>
                    <a:pt x="375" y="152"/>
                  </a:cubicBezTo>
                  <a:cubicBezTo>
                    <a:pt x="304" y="72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2" name="Google Shape;3532;p54"/>
          <p:cNvSpPr/>
          <p:nvPr/>
        </p:nvSpPr>
        <p:spPr>
          <a:xfrm>
            <a:off x="2876621" y="1377625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3" name="Google Shape;3533;p54"/>
          <p:cNvGrpSpPr/>
          <p:nvPr/>
        </p:nvGrpSpPr>
        <p:grpSpPr>
          <a:xfrm>
            <a:off x="-645504" y="901324"/>
            <a:ext cx="4973047" cy="3752280"/>
            <a:chOff x="-588800" y="901324"/>
            <a:chExt cx="4973047" cy="3752280"/>
          </a:xfrm>
        </p:grpSpPr>
        <p:sp>
          <p:nvSpPr>
            <p:cNvPr id="3534" name="Google Shape;3534;p54"/>
            <p:cNvSpPr/>
            <p:nvPr/>
          </p:nvSpPr>
          <p:spPr>
            <a:xfrm>
              <a:off x="-588800" y="4134350"/>
              <a:ext cx="4973047" cy="519254"/>
            </a:xfrm>
            <a:custGeom>
              <a:avLst/>
              <a:gdLst/>
              <a:ahLst/>
              <a:cxnLst/>
              <a:rect l="l" t="t" r="r" b="b"/>
              <a:pathLst>
                <a:path w="28111" h="3704" extrusionOk="0">
                  <a:moveTo>
                    <a:pt x="14060" y="1"/>
                  </a:moveTo>
                  <a:cubicBezTo>
                    <a:pt x="6299" y="1"/>
                    <a:pt x="1" y="831"/>
                    <a:pt x="1" y="1857"/>
                  </a:cubicBezTo>
                  <a:cubicBezTo>
                    <a:pt x="1" y="2874"/>
                    <a:pt x="6299" y="3703"/>
                    <a:pt x="14060" y="3703"/>
                  </a:cubicBezTo>
                  <a:cubicBezTo>
                    <a:pt x="21821" y="3703"/>
                    <a:pt x="28111" y="2874"/>
                    <a:pt x="28111" y="1857"/>
                  </a:cubicBezTo>
                  <a:cubicBezTo>
                    <a:pt x="28111" y="831"/>
                    <a:pt x="21821" y="1"/>
                    <a:pt x="14060" y="1"/>
                  </a:cubicBezTo>
                  <a:close/>
                </a:path>
              </a:pathLst>
            </a:custGeom>
            <a:solidFill>
              <a:srgbClr val="EC9D93">
                <a:alpha val="4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5" name="Google Shape;3535;p54"/>
            <p:cNvGrpSpPr/>
            <p:nvPr/>
          </p:nvGrpSpPr>
          <p:grpSpPr>
            <a:xfrm>
              <a:off x="245765" y="901324"/>
              <a:ext cx="3810631" cy="3561796"/>
              <a:chOff x="3892040" y="1635985"/>
              <a:chExt cx="717701" cy="670847"/>
            </a:xfrm>
          </p:grpSpPr>
          <p:sp>
            <p:nvSpPr>
              <p:cNvPr id="3536" name="Google Shape;3536;p54"/>
              <p:cNvSpPr/>
              <p:nvPr/>
            </p:nvSpPr>
            <p:spPr>
              <a:xfrm>
                <a:off x="4188488" y="1835236"/>
                <a:ext cx="138070" cy="61540"/>
              </a:xfrm>
              <a:custGeom>
                <a:avLst/>
                <a:gdLst/>
                <a:ahLst/>
                <a:cxnLst/>
                <a:rect l="l" t="t" r="r" b="b"/>
                <a:pathLst>
                  <a:path w="4550" h="2028" extrusionOk="0">
                    <a:moveTo>
                      <a:pt x="535" y="0"/>
                    </a:moveTo>
                    <a:cubicBezTo>
                      <a:pt x="357" y="205"/>
                      <a:pt x="179" y="402"/>
                      <a:pt x="0" y="607"/>
                    </a:cubicBezTo>
                    <a:cubicBezTo>
                      <a:pt x="143" y="785"/>
                      <a:pt x="348" y="982"/>
                      <a:pt x="634" y="1133"/>
                    </a:cubicBezTo>
                    <a:cubicBezTo>
                      <a:pt x="1044" y="1356"/>
                      <a:pt x="1365" y="1329"/>
                      <a:pt x="2275" y="1445"/>
                    </a:cubicBezTo>
                    <a:cubicBezTo>
                      <a:pt x="2650" y="1490"/>
                      <a:pt x="2962" y="1544"/>
                      <a:pt x="3185" y="1579"/>
                    </a:cubicBezTo>
                    <a:cubicBezTo>
                      <a:pt x="3328" y="1579"/>
                      <a:pt x="3524" y="1606"/>
                      <a:pt x="3738" y="1704"/>
                    </a:cubicBezTo>
                    <a:cubicBezTo>
                      <a:pt x="4023" y="1846"/>
                      <a:pt x="4103" y="2028"/>
                      <a:pt x="4200" y="2028"/>
                    </a:cubicBezTo>
                    <a:cubicBezTo>
                      <a:pt x="4207" y="2028"/>
                      <a:pt x="4213" y="2027"/>
                      <a:pt x="4220" y="2025"/>
                    </a:cubicBezTo>
                    <a:cubicBezTo>
                      <a:pt x="4407" y="1963"/>
                      <a:pt x="4550" y="1142"/>
                      <a:pt x="4140" y="910"/>
                    </a:cubicBezTo>
                    <a:cubicBezTo>
                      <a:pt x="4072" y="873"/>
                      <a:pt x="3992" y="855"/>
                      <a:pt x="3906" y="855"/>
                    </a:cubicBezTo>
                    <a:cubicBezTo>
                      <a:pt x="3746" y="855"/>
                      <a:pt x="3565" y="918"/>
                      <a:pt x="3408" y="1035"/>
                    </a:cubicBezTo>
                    <a:cubicBezTo>
                      <a:pt x="3328" y="1026"/>
                      <a:pt x="3176" y="1017"/>
                      <a:pt x="2998" y="973"/>
                    </a:cubicBezTo>
                    <a:cubicBezTo>
                      <a:pt x="2248" y="812"/>
                      <a:pt x="1963" y="446"/>
                      <a:pt x="1187" y="170"/>
                    </a:cubicBezTo>
                    <a:cubicBezTo>
                      <a:pt x="1044" y="116"/>
                      <a:pt x="821" y="54"/>
                      <a:pt x="535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54"/>
              <p:cNvSpPr/>
              <p:nvPr/>
            </p:nvSpPr>
            <p:spPr>
              <a:xfrm>
                <a:off x="4113503" y="1755639"/>
                <a:ext cx="93129" cy="98014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3230" extrusionOk="0">
                    <a:moveTo>
                      <a:pt x="143" y="0"/>
                    </a:moveTo>
                    <a:cubicBezTo>
                      <a:pt x="125" y="36"/>
                      <a:pt x="107" y="90"/>
                      <a:pt x="89" y="152"/>
                    </a:cubicBezTo>
                    <a:cubicBezTo>
                      <a:pt x="0" y="491"/>
                      <a:pt x="170" y="937"/>
                      <a:pt x="1356" y="2159"/>
                    </a:cubicBezTo>
                    <a:lnTo>
                      <a:pt x="1526" y="2329"/>
                    </a:lnTo>
                    <a:cubicBezTo>
                      <a:pt x="1624" y="2427"/>
                      <a:pt x="1731" y="2534"/>
                      <a:pt x="1847" y="2650"/>
                    </a:cubicBezTo>
                    <a:cubicBezTo>
                      <a:pt x="2025" y="2828"/>
                      <a:pt x="2239" y="3025"/>
                      <a:pt x="2471" y="3230"/>
                    </a:cubicBezTo>
                    <a:lnTo>
                      <a:pt x="3069" y="2641"/>
                    </a:lnTo>
                    <a:cubicBezTo>
                      <a:pt x="2864" y="2356"/>
                      <a:pt x="2659" y="2070"/>
                      <a:pt x="2444" y="1794"/>
                    </a:cubicBezTo>
                    <a:cubicBezTo>
                      <a:pt x="2230" y="1499"/>
                      <a:pt x="2007" y="1196"/>
                      <a:pt x="1784" y="901"/>
                    </a:cubicBezTo>
                    <a:cubicBezTo>
                      <a:pt x="1240" y="598"/>
                      <a:pt x="687" y="304"/>
                      <a:pt x="143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54"/>
              <p:cNvSpPr/>
              <p:nvPr/>
            </p:nvSpPr>
            <p:spPr>
              <a:xfrm>
                <a:off x="4159781" y="1810049"/>
                <a:ext cx="27917" cy="26006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57" extrusionOk="0">
                    <a:moveTo>
                      <a:pt x="919" y="1"/>
                    </a:moveTo>
                    <a:cubicBezTo>
                      <a:pt x="750" y="36"/>
                      <a:pt x="589" y="81"/>
                      <a:pt x="420" y="117"/>
                    </a:cubicBezTo>
                    <a:lnTo>
                      <a:pt x="1" y="536"/>
                    </a:lnTo>
                    <a:cubicBezTo>
                      <a:pt x="99" y="634"/>
                      <a:pt x="206" y="741"/>
                      <a:pt x="322" y="857"/>
                    </a:cubicBezTo>
                    <a:cubicBezTo>
                      <a:pt x="375" y="795"/>
                      <a:pt x="447" y="732"/>
                      <a:pt x="509" y="661"/>
                    </a:cubicBezTo>
                    <a:cubicBezTo>
                      <a:pt x="723" y="420"/>
                      <a:pt x="848" y="170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54"/>
              <p:cNvSpPr/>
              <p:nvPr/>
            </p:nvSpPr>
            <p:spPr>
              <a:xfrm>
                <a:off x="4110772" y="1749782"/>
                <a:ext cx="79898" cy="86817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2861" extrusionOk="0">
                    <a:moveTo>
                      <a:pt x="489" y="1"/>
                    </a:moveTo>
                    <a:cubicBezTo>
                      <a:pt x="408" y="1"/>
                      <a:pt x="333" y="17"/>
                      <a:pt x="269" y="51"/>
                    </a:cubicBezTo>
                    <a:cubicBezTo>
                      <a:pt x="224" y="77"/>
                      <a:pt x="81" y="158"/>
                      <a:pt x="1" y="399"/>
                    </a:cubicBezTo>
                    <a:cubicBezTo>
                      <a:pt x="10" y="559"/>
                      <a:pt x="45" y="818"/>
                      <a:pt x="188" y="1094"/>
                    </a:cubicBezTo>
                    <a:cubicBezTo>
                      <a:pt x="286" y="1273"/>
                      <a:pt x="393" y="1416"/>
                      <a:pt x="483" y="1505"/>
                    </a:cubicBezTo>
                    <a:lnTo>
                      <a:pt x="1375" y="2861"/>
                    </a:lnTo>
                    <a:cubicBezTo>
                      <a:pt x="1544" y="2798"/>
                      <a:pt x="1812" y="2691"/>
                      <a:pt x="2079" y="2468"/>
                    </a:cubicBezTo>
                    <a:cubicBezTo>
                      <a:pt x="2365" y="2245"/>
                      <a:pt x="2543" y="1995"/>
                      <a:pt x="2633" y="1835"/>
                    </a:cubicBezTo>
                    <a:lnTo>
                      <a:pt x="1401" y="604"/>
                    </a:lnTo>
                    <a:cubicBezTo>
                      <a:pt x="1137" y="207"/>
                      <a:pt x="775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54"/>
              <p:cNvSpPr/>
              <p:nvPr/>
            </p:nvSpPr>
            <p:spPr>
              <a:xfrm>
                <a:off x="4329535" y="1882059"/>
                <a:ext cx="50919" cy="14893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4908" extrusionOk="0">
                    <a:moveTo>
                      <a:pt x="9" y="1"/>
                    </a:moveTo>
                    <a:lnTo>
                      <a:pt x="0" y="36"/>
                    </a:lnTo>
                    <a:cubicBezTo>
                      <a:pt x="482" y="188"/>
                      <a:pt x="776" y="402"/>
                      <a:pt x="848" y="670"/>
                    </a:cubicBezTo>
                    <a:cubicBezTo>
                      <a:pt x="928" y="937"/>
                      <a:pt x="776" y="1187"/>
                      <a:pt x="616" y="1446"/>
                    </a:cubicBezTo>
                    <a:cubicBezTo>
                      <a:pt x="455" y="1713"/>
                      <a:pt x="294" y="1990"/>
                      <a:pt x="384" y="2284"/>
                    </a:cubicBezTo>
                    <a:cubicBezTo>
                      <a:pt x="455" y="2489"/>
                      <a:pt x="598" y="2579"/>
                      <a:pt x="767" y="2677"/>
                    </a:cubicBezTo>
                    <a:cubicBezTo>
                      <a:pt x="901" y="2748"/>
                      <a:pt x="1062" y="2837"/>
                      <a:pt x="1204" y="3007"/>
                    </a:cubicBezTo>
                    <a:cubicBezTo>
                      <a:pt x="1543" y="3408"/>
                      <a:pt x="1642" y="4051"/>
                      <a:pt x="1481" y="4898"/>
                    </a:cubicBezTo>
                    <a:lnTo>
                      <a:pt x="1517" y="4907"/>
                    </a:lnTo>
                    <a:cubicBezTo>
                      <a:pt x="1677" y="4042"/>
                      <a:pt x="1579" y="3399"/>
                      <a:pt x="1231" y="2989"/>
                    </a:cubicBezTo>
                    <a:cubicBezTo>
                      <a:pt x="1080" y="2811"/>
                      <a:pt x="928" y="2721"/>
                      <a:pt x="785" y="2641"/>
                    </a:cubicBezTo>
                    <a:cubicBezTo>
                      <a:pt x="616" y="2543"/>
                      <a:pt x="482" y="2472"/>
                      <a:pt x="419" y="2275"/>
                    </a:cubicBezTo>
                    <a:cubicBezTo>
                      <a:pt x="330" y="1990"/>
                      <a:pt x="491" y="1731"/>
                      <a:pt x="651" y="1472"/>
                    </a:cubicBezTo>
                    <a:cubicBezTo>
                      <a:pt x="803" y="1214"/>
                      <a:pt x="972" y="946"/>
                      <a:pt x="883" y="661"/>
                    </a:cubicBezTo>
                    <a:cubicBezTo>
                      <a:pt x="803" y="375"/>
                      <a:pt x="509" y="16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54"/>
              <p:cNvSpPr/>
              <p:nvPr/>
            </p:nvSpPr>
            <p:spPr>
              <a:xfrm>
                <a:off x="4321949" y="1882059"/>
                <a:ext cx="51192" cy="148933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908" extrusionOk="0">
                    <a:moveTo>
                      <a:pt x="9" y="1"/>
                    </a:moveTo>
                    <a:lnTo>
                      <a:pt x="0" y="36"/>
                    </a:lnTo>
                    <a:cubicBezTo>
                      <a:pt x="491" y="188"/>
                      <a:pt x="776" y="402"/>
                      <a:pt x="857" y="670"/>
                    </a:cubicBezTo>
                    <a:cubicBezTo>
                      <a:pt x="937" y="937"/>
                      <a:pt x="785" y="1187"/>
                      <a:pt x="625" y="1446"/>
                    </a:cubicBezTo>
                    <a:cubicBezTo>
                      <a:pt x="464" y="1713"/>
                      <a:pt x="295" y="1990"/>
                      <a:pt x="393" y="2284"/>
                    </a:cubicBezTo>
                    <a:cubicBezTo>
                      <a:pt x="455" y="2489"/>
                      <a:pt x="607" y="2579"/>
                      <a:pt x="776" y="2677"/>
                    </a:cubicBezTo>
                    <a:cubicBezTo>
                      <a:pt x="910" y="2748"/>
                      <a:pt x="1062" y="2837"/>
                      <a:pt x="1205" y="3007"/>
                    </a:cubicBezTo>
                    <a:cubicBezTo>
                      <a:pt x="1553" y="3408"/>
                      <a:pt x="1651" y="4051"/>
                      <a:pt x="1490" y="4898"/>
                    </a:cubicBezTo>
                    <a:lnTo>
                      <a:pt x="1526" y="4907"/>
                    </a:lnTo>
                    <a:cubicBezTo>
                      <a:pt x="1686" y="4042"/>
                      <a:pt x="1588" y="3399"/>
                      <a:pt x="1240" y="2989"/>
                    </a:cubicBezTo>
                    <a:cubicBezTo>
                      <a:pt x="1089" y="2811"/>
                      <a:pt x="928" y="2721"/>
                      <a:pt x="794" y="2641"/>
                    </a:cubicBezTo>
                    <a:cubicBezTo>
                      <a:pt x="625" y="2543"/>
                      <a:pt x="491" y="2472"/>
                      <a:pt x="428" y="2275"/>
                    </a:cubicBezTo>
                    <a:cubicBezTo>
                      <a:pt x="339" y="1990"/>
                      <a:pt x="500" y="1731"/>
                      <a:pt x="652" y="1472"/>
                    </a:cubicBezTo>
                    <a:cubicBezTo>
                      <a:pt x="812" y="1214"/>
                      <a:pt x="973" y="946"/>
                      <a:pt x="892" y="661"/>
                    </a:cubicBezTo>
                    <a:cubicBezTo>
                      <a:pt x="812" y="375"/>
                      <a:pt x="518" y="16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54"/>
              <p:cNvSpPr/>
              <p:nvPr/>
            </p:nvSpPr>
            <p:spPr>
              <a:xfrm>
                <a:off x="4227725" y="2196078"/>
                <a:ext cx="69611" cy="35504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170" extrusionOk="0">
                    <a:moveTo>
                      <a:pt x="474" y="1"/>
                    </a:moveTo>
                    <a:cubicBezTo>
                      <a:pt x="349" y="45"/>
                      <a:pt x="215" y="99"/>
                      <a:pt x="81" y="144"/>
                    </a:cubicBezTo>
                    <a:cubicBezTo>
                      <a:pt x="117" y="429"/>
                      <a:pt x="81" y="608"/>
                      <a:pt x="45" y="715"/>
                    </a:cubicBezTo>
                    <a:cubicBezTo>
                      <a:pt x="45" y="732"/>
                      <a:pt x="28" y="768"/>
                      <a:pt x="19" y="822"/>
                    </a:cubicBezTo>
                    <a:cubicBezTo>
                      <a:pt x="1" y="973"/>
                      <a:pt x="54" y="1089"/>
                      <a:pt x="90" y="1170"/>
                    </a:cubicBezTo>
                    <a:cubicBezTo>
                      <a:pt x="822" y="982"/>
                      <a:pt x="1562" y="804"/>
                      <a:pt x="2293" y="625"/>
                    </a:cubicBezTo>
                    <a:cubicBezTo>
                      <a:pt x="2285" y="599"/>
                      <a:pt x="2267" y="572"/>
                      <a:pt x="2231" y="545"/>
                    </a:cubicBezTo>
                    <a:cubicBezTo>
                      <a:pt x="2206" y="527"/>
                      <a:pt x="2175" y="521"/>
                      <a:pt x="2142" y="521"/>
                    </a:cubicBezTo>
                    <a:cubicBezTo>
                      <a:pt x="2094" y="521"/>
                      <a:pt x="2042" y="534"/>
                      <a:pt x="1999" y="545"/>
                    </a:cubicBezTo>
                    <a:cubicBezTo>
                      <a:pt x="1957" y="554"/>
                      <a:pt x="1916" y="556"/>
                      <a:pt x="1874" y="556"/>
                    </a:cubicBezTo>
                    <a:cubicBezTo>
                      <a:pt x="1841" y="556"/>
                      <a:pt x="1808" y="555"/>
                      <a:pt x="1774" y="555"/>
                    </a:cubicBezTo>
                    <a:cubicBezTo>
                      <a:pt x="1724" y="555"/>
                      <a:pt x="1674" y="558"/>
                      <a:pt x="1624" y="572"/>
                    </a:cubicBezTo>
                    <a:cubicBezTo>
                      <a:pt x="1597" y="581"/>
                      <a:pt x="1564" y="587"/>
                      <a:pt x="1526" y="587"/>
                    </a:cubicBezTo>
                    <a:cubicBezTo>
                      <a:pt x="1343" y="587"/>
                      <a:pt x="1028" y="459"/>
                      <a:pt x="474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54"/>
              <p:cNvSpPr/>
              <p:nvPr/>
            </p:nvSpPr>
            <p:spPr>
              <a:xfrm>
                <a:off x="4185514" y="2059006"/>
                <a:ext cx="62268" cy="151179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4982" extrusionOk="0">
                    <a:moveTo>
                      <a:pt x="338" y="0"/>
                    </a:moveTo>
                    <a:cubicBezTo>
                      <a:pt x="219" y="0"/>
                      <a:pt x="129" y="22"/>
                      <a:pt x="98" y="31"/>
                    </a:cubicBezTo>
                    <a:cubicBezTo>
                      <a:pt x="125" y="227"/>
                      <a:pt x="152" y="521"/>
                      <a:pt x="134" y="869"/>
                    </a:cubicBezTo>
                    <a:cubicBezTo>
                      <a:pt x="116" y="1181"/>
                      <a:pt x="63" y="1387"/>
                      <a:pt x="54" y="1494"/>
                    </a:cubicBezTo>
                    <a:cubicBezTo>
                      <a:pt x="27" y="1690"/>
                      <a:pt x="0" y="2118"/>
                      <a:pt x="642" y="3447"/>
                    </a:cubicBezTo>
                    <a:cubicBezTo>
                      <a:pt x="839" y="3849"/>
                      <a:pt x="1115" y="4384"/>
                      <a:pt x="1499" y="4982"/>
                    </a:cubicBezTo>
                    <a:lnTo>
                      <a:pt x="2052" y="4839"/>
                    </a:lnTo>
                    <a:cubicBezTo>
                      <a:pt x="1722" y="3911"/>
                      <a:pt x="1427" y="2832"/>
                      <a:pt x="1303" y="1601"/>
                    </a:cubicBezTo>
                    <a:cubicBezTo>
                      <a:pt x="1276" y="1342"/>
                      <a:pt x="1258" y="1092"/>
                      <a:pt x="1240" y="851"/>
                    </a:cubicBezTo>
                    <a:cubicBezTo>
                      <a:pt x="1240" y="816"/>
                      <a:pt x="1196" y="343"/>
                      <a:pt x="776" y="111"/>
                    </a:cubicBezTo>
                    <a:cubicBezTo>
                      <a:pt x="621" y="24"/>
                      <a:pt x="463" y="0"/>
                      <a:pt x="338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54"/>
              <p:cNvSpPr/>
              <p:nvPr/>
            </p:nvSpPr>
            <p:spPr>
              <a:xfrm>
                <a:off x="4225844" y="2192042"/>
                <a:ext cx="76378" cy="41178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357" extrusionOk="0">
                    <a:moveTo>
                      <a:pt x="821" y="0"/>
                    </a:moveTo>
                    <a:cubicBezTo>
                      <a:pt x="759" y="9"/>
                      <a:pt x="687" y="98"/>
                      <a:pt x="687" y="223"/>
                    </a:cubicBezTo>
                    <a:cubicBezTo>
                      <a:pt x="643" y="535"/>
                      <a:pt x="562" y="616"/>
                      <a:pt x="500" y="625"/>
                    </a:cubicBezTo>
                    <a:cubicBezTo>
                      <a:pt x="491" y="627"/>
                      <a:pt x="482" y="628"/>
                      <a:pt x="473" y="628"/>
                    </a:cubicBezTo>
                    <a:cubicBezTo>
                      <a:pt x="423" y="628"/>
                      <a:pt x="378" y="595"/>
                      <a:pt x="312" y="595"/>
                    </a:cubicBezTo>
                    <a:cubicBezTo>
                      <a:pt x="301" y="595"/>
                      <a:pt x="289" y="596"/>
                      <a:pt x="277" y="598"/>
                    </a:cubicBezTo>
                    <a:cubicBezTo>
                      <a:pt x="188" y="607"/>
                      <a:pt x="116" y="687"/>
                      <a:pt x="72" y="749"/>
                    </a:cubicBezTo>
                    <a:cubicBezTo>
                      <a:pt x="45" y="803"/>
                      <a:pt x="0" y="910"/>
                      <a:pt x="0" y="1062"/>
                    </a:cubicBezTo>
                    <a:cubicBezTo>
                      <a:pt x="0" y="1204"/>
                      <a:pt x="54" y="1303"/>
                      <a:pt x="81" y="1356"/>
                    </a:cubicBezTo>
                    <a:lnTo>
                      <a:pt x="2516" y="767"/>
                    </a:lnTo>
                    <a:cubicBezTo>
                      <a:pt x="2480" y="696"/>
                      <a:pt x="2427" y="589"/>
                      <a:pt x="2320" y="526"/>
                    </a:cubicBezTo>
                    <a:cubicBezTo>
                      <a:pt x="2215" y="454"/>
                      <a:pt x="2096" y="445"/>
                      <a:pt x="2012" y="445"/>
                    </a:cubicBezTo>
                    <a:cubicBezTo>
                      <a:pt x="1981" y="445"/>
                      <a:pt x="1955" y="446"/>
                      <a:pt x="1936" y="446"/>
                    </a:cubicBezTo>
                    <a:cubicBezTo>
                      <a:pt x="1907" y="449"/>
                      <a:pt x="1876" y="450"/>
                      <a:pt x="1843" y="450"/>
                    </a:cubicBezTo>
                    <a:cubicBezTo>
                      <a:pt x="1648" y="450"/>
                      <a:pt x="1370" y="401"/>
                      <a:pt x="982" y="241"/>
                    </a:cubicBezTo>
                    <a:cubicBezTo>
                      <a:pt x="991" y="98"/>
                      <a:pt x="892" y="0"/>
                      <a:pt x="8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54"/>
              <p:cNvSpPr/>
              <p:nvPr/>
            </p:nvSpPr>
            <p:spPr>
              <a:xfrm>
                <a:off x="4237466" y="2218625"/>
                <a:ext cx="42271" cy="17934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591" extrusionOk="0">
                    <a:moveTo>
                      <a:pt x="1225" y="0"/>
                    </a:moveTo>
                    <a:cubicBezTo>
                      <a:pt x="1210" y="0"/>
                      <a:pt x="1194" y="3"/>
                      <a:pt x="1179" y="7"/>
                    </a:cubicBezTo>
                    <a:lnTo>
                      <a:pt x="135" y="275"/>
                    </a:lnTo>
                    <a:cubicBezTo>
                      <a:pt x="54" y="302"/>
                      <a:pt x="1" y="391"/>
                      <a:pt x="28" y="471"/>
                    </a:cubicBezTo>
                    <a:cubicBezTo>
                      <a:pt x="43" y="541"/>
                      <a:pt x="113" y="591"/>
                      <a:pt x="183" y="591"/>
                    </a:cubicBezTo>
                    <a:cubicBezTo>
                      <a:pt x="194" y="591"/>
                      <a:pt x="205" y="589"/>
                      <a:pt x="215" y="587"/>
                    </a:cubicBezTo>
                    <a:lnTo>
                      <a:pt x="1259" y="311"/>
                    </a:lnTo>
                    <a:cubicBezTo>
                      <a:pt x="1348" y="284"/>
                      <a:pt x="1393" y="204"/>
                      <a:pt x="1375" y="114"/>
                    </a:cubicBezTo>
                    <a:cubicBezTo>
                      <a:pt x="1353" y="48"/>
                      <a:pt x="1294" y="0"/>
                      <a:pt x="1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54"/>
              <p:cNvSpPr/>
              <p:nvPr/>
            </p:nvSpPr>
            <p:spPr>
              <a:xfrm>
                <a:off x="4241259" y="2198142"/>
                <a:ext cx="16295" cy="312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030" extrusionOk="0">
                    <a:moveTo>
                      <a:pt x="185" y="0"/>
                    </a:moveTo>
                    <a:cubicBezTo>
                      <a:pt x="174" y="0"/>
                      <a:pt x="163" y="2"/>
                      <a:pt x="152" y="4"/>
                    </a:cubicBezTo>
                    <a:lnTo>
                      <a:pt x="117" y="13"/>
                    </a:lnTo>
                    <a:cubicBezTo>
                      <a:pt x="45" y="31"/>
                      <a:pt x="1" y="111"/>
                      <a:pt x="19" y="183"/>
                    </a:cubicBezTo>
                    <a:lnTo>
                      <a:pt x="215" y="923"/>
                    </a:lnTo>
                    <a:cubicBezTo>
                      <a:pt x="229" y="988"/>
                      <a:pt x="278" y="1029"/>
                      <a:pt x="338" y="1029"/>
                    </a:cubicBezTo>
                    <a:cubicBezTo>
                      <a:pt x="353" y="1029"/>
                      <a:pt x="369" y="1027"/>
                      <a:pt x="384" y="1021"/>
                    </a:cubicBezTo>
                    <a:lnTo>
                      <a:pt x="420" y="1012"/>
                    </a:lnTo>
                    <a:cubicBezTo>
                      <a:pt x="491" y="994"/>
                      <a:pt x="536" y="923"/>
                      <a:pt x="518" y="843"/>
                    </a:cubicBezTo>
                    <a:lnTo>
                      <a:pt x="322" y="102"/>
                    </a:lnTo>
                    <a:cubicBezTo>
                      <a:pt x="307" y="42"/>
                      <a:pt x="246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4"/>
              <p:cNvSpPr/>
              <p:nvPr/>
            </p:nvSpPr>
            <p:spPr>
              <a:xfrm>
                <a:off x="4098330" y="1895594"/>
                <a:ext cx="114006" cy="161587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325" extrusionOk="0">
                    <a:moveTo>
                      <a:pt x="1615" y="1"/>
                    </a:moveTo>
                    <a:cubicBezTo>
                      <a:pt x="1080" y="473"/>
                      <a:pt x="536" y="946"/>
                      <a:pt x="1" y="1428"/>
                    </a:cubicBezTo>
                    <a:cubicBezTo>
                      <a:pt x="509" y="2151"/>
                      <a:pt x="1018" y="2882"/>
                      <a:pt x="1535" y="3614"/>
                    </a:cubicBezTo>
                    <a:cubicBezTo>
                      <a:pt x="1678" y="3828"/>
                      <a:pt x="1829" y="4033"/>
                      <a:pt x="1972" y="4247"/>
                    </a:cubicBezTo>
                    <a:cubicBezTo>
                      <a:pt x="2026" y="4318"/>
                      <a:pt x="2079" y="4399"/>
                      <a:pt x="2133" y="4479"/>
                    </a:cubicBezTo>
                    <a:cubicBezTo>
                      <a:pt x="2654" y="5022"/>
                      <a:pt x="3157" y="5324"/>
                      <a:pt x="3429" y="5324"/>
                    </a:cubicBezTo>
                    <a:cubicBezTo>
                      <a:pt x="3487" y="5324"/>
                      <a:pt x="3534" y="5310"/>
                      <a:pt x="3569" y="5282"/>
                    </a:cubicBezTo>
                    <a:cubicBezTo>
                      <a:pt x="3756" y="5139"/>
                      <a:pt x="3257" y="3631"/>
                      <a:pt x="3230" y="3471"/>
                    </a:cubicBezTo>
                    <a:cubicBezTo>
                      <a:pt x="3105" y="2829"/>
                      <a:pt x="2873" y="2026"/>
                      <a:pt x="2409" y="1178"/>
                    </a:cubicBezTo>
                    <a:cubicBezTo>
                      <a:pt x="2159" y="705"/>
                      <a:pt x="1883" y="313"/>
                      <a:pt x="1615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4"/>
              <p:cNvSpPr/>
              <p:nvPr/>
            </p:nvSpPr>
            <p:spPr>
              <a:xfrm>
                <a:off x="4144881" y="1995492"/>
                <a:ext cx="51465" cy="28979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955" extrusionOk="0">
                    <a:moveTo>
                      <a:pt x="741" y="0"/>
                    </a:moveTo>
                    <a:cubicBezTo>
                      <a:pt x="501" y="107"/>
                      <a:pt x="251" y="215"/>
                      <a:pt x="1" y="322"/>
                    </a:cubicBezTo>
                    <a:cubicBezTo>
                      <a:pt x="144" y="536"/>
                      <a:pt x="295" y="741"/>
                      <a:pt x="438" y="955"/>
                    </a:cubicBezTo>
                    <a:cubicBezTo>
                      <a:pt x="857" y="696"/>
                      <a:pt x="1277" y="438"/>
                      <a:pt x="1696" y="179"/>
                    </a:cubicBezTo>
                    <a:cubicBezTo>
                      <a:pt x="1375" y="116"/>
                      <a:pt x="1063" y="63"/>
                      <a:pt x="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4"/>
              <p:cNvSpPr/>
              <p:nvPr/>
            </p:nvSpPr>
            <p:spPr>
              <a:xfrm>
                <a:off x="4073963" y="1866887"/>
                <a:ext cx="125386" cy="155427"/>
              </a:xfrm>
              <a:custGeom>
                <a:avLst/>
                <a:gdLst/>
                <a:ahLst/>
                <a:cxnLst/>
                <a:rect l="l" t="t" r="r" b="b"/>
                <a:pathLst>
                  <a:path w="4132" h="5122" extrusionOk="0">
                    <a:moveTo>
                      <a:pt x="1597" y="1"/>
                    </a:moveTo>
                    <a:cubicBezTo>
                      <a:pt x="1241" y="269"/>
                      <a:pt x="812" y="643"/>
                      <a:pt x="429" y="1179"/>
                    </a:cubicBezTo>
                    <a:cubicBezTo>
                      <a:pt x="259" y="1410"/>
                      <a:pt x="117" y="1633"/>
                      <a:pt x="1" y="1848"/>
                    </a:cubicBezTo>
                    <a:cubicBezTo>
                      <a:pt x="589" y="2650"/>
                      <a:pt x="1169" y="3498"/>
                      <a:pt x="1740" y="4363"/>
                    </a:cubicBezTo>
                    <a:cubicBezTo>
                      <a:pt x="1901" y="4622"/>
                      <a:pt x="2070" y="4872"/>
                      <a:pt x="2222" y="5122"/>
                    </a:cubicBezTo>
                    <a:cubicBezTo>
                      <a:pt x="2864" y="4872"/>
                      <a:pt x="3498" y="4631"/>
                      <a:pt x="4131" y="4381"/>
                    </a:cubicBezTo>
                    <a:cubicBezTo>
                      <a:pt x="4060" y="3980"/>
                      <a:pt x="3953" y="3543"/>
                      <a:pt x="3783" y="3061"/>
                    </a:cubicBezTo>
                    <a:cubicBezTo>
                      <a:pt x="3453" y="2080"/>
                      <a:pt x="2989" y="1303"/>
                      <a:pt x="2588" y="741"/>
                    </a:cubicBezTo>
                    <a:cubicBezTo>
                      <a:pt x="2258" y="501"/>
                      <a:pt x="1928" y="251"/>
                      <a:pt x="15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4"/>
              <p:cNvSpPr/>
              <p:nvPr/>
            </p:nvSpPr>
            <p:spPr>
              <a:xfrm>
                <a:off x="4089925" y="1689849"/>
                <a:ext cx="42271" cy="56078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848" extrusionOk="0">
                    <a:moveTo>
                      <a:pt x="402" y="1"/>
                    </a:moveTo>
                    <a:lnTo>
                      <a:pt x="1" y="1731"/>
                    </a:lnTo>
                    <a:lnTo>
                      <a:pt x="1241" y="1847"/>
                    </a:lnTo>
                    <a:cubicBezTo>
                      <a:pt x="1268" y="1571"/>
                      <a:pt x="1303" y="1294"/>
                      <a:pt x="1330" y="1009"/>
                    </a:cubicBezTo>
                    <a:cubicBezTo>
                      <a:pt x="1348" y="839"/>
                      <a:pt x="1375" y="661"/>
                      <a:pt x="1393" y="491"/>
                    </a:cubicBezTo>
                    <a:cubicBezTo>
                      <a:pt x="1259" y="447"/>
                      <a:pt x="1125" y="393"/>
                      <a:pt x="973" y="322"/>
                    </a:cubicBezTo>
                    <a:cubicBezTo>
                      <a:pt x="750" y="224"/>
                      <a:pt x="563" y="108"/>
                      <a:pt x="402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4"/>
              <p:cNvSpPr/>
              <p:nvPr/>
            </p:nvSpPr>
            <p:spPr>
              <a:xfrm>
                <a:off x="4118359" y="1699590"/>
                <a:ext cx="13837" cy="2087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88" extrusionOk="0">
                    <a:moveTo>
                      <a:pt x="36" y="1"/>
                    </a:moveTo>
                    <a:lnTo>
                      <a:pt x="36" y="10"/>
                    </a:lnTo>
                    <a:cubicBezTo>
                      <a:pt x="1" y="358"/>
                      <a:pt x="161" y="661"/>
                      <a:pt x="393" y="688"/>
                    </a:cubicBezTo>
                    <a:cubicBezTo>
                      <a:pt x="411" y="518"/>
                      <a:pt x="438" y="340"/>
                      <a:pt x="456" y="170"/>
                    </a:cubicBezTo>
                    <a:cubicBezTo>
                      <a:pt x="313" y="108"/>
                      <a:pt x="179" y="54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4"/>
              <p:cNvSpPr/>
              <p:nvPr/>
            </p:nvSpPr>
            <p:spPr>
              <a:xfrm>
                <a:off x="4069623" y="1726143"/>
                <a:ext cx="85573" cy="209532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6905" extrusionOk="0">
                    <a:moveTo>
                      <a:pt x="848" y="0"/>
                    </a:moveTo>
                    <a:cubicBezTo>
                      <a:pt x="822" y="18"/>
                      <a:pt x="804" y="45"/>
                      <a:pt x="777" y="71"/>
                    </a:cubicBezTo>
                    <a:cubicBezTo>
                      <a:pt x="706" y="134"/>
                      <a:pt x="634" y="223"/>
                      <a:pt x="554" y="330"/>
                    </a:cubicBezTo>
                    <a:cubicBezTo>
                      <a:pt x="554" y="330"/>
                      <a:pt x="349" y="625"/>
                      <a:pt x="224" y="999"/>
                    </a:cubicBezTo>
                    <a:cubicBezTo>
                      <a:pt x="1" y="1740"/>
                      <a:pt x="233" y="2667"/>
                      <a:pt x="269" y="2774"/>
                    </a:cubicBezTo>
                    <a:cubicBezTo>
                      <a:pt x="304" y="3577"/>
                      <a:pt x="349" y="4371"/>
                      <a:pt x="384" y="5165"/>
                    </a:cubicBezTo>
                    <a:cubicBezTo>
                      <a:pt x="786" y="5567"/>
                      <a:pt x="1187" y="5968"/>
                      <a:pt x="1598" y="6370"/>
                    </a:cubicBezTo>
                    <a:cubicBezTo>
                      <a:pt x="1776" y="6548"/>
                      <a:pt x="1955" y="6726"/>
                      <a:pt x="2133" y="6905"/>
                    </a:cubicBezTo>
                    <a:cubicBezTo>
                      <a:pt x="2169" y="6637"/>
                      <a:pt x="2204" y="6370"/>
                      <a:pt x="2240" y="6093"/>
                    </a:cubicBezTo>
                    <a:cubicBezTo>
                      <a:pt x="2320" y="5424"/>
                      <a:pt x="2410" y="4746"/>
                      <a:pt x="2490" y="4077"/>
                    </a:cubicBezTo>
                    <a:cubicBezTo>
                      <a:pt x="2552" y="3560"/>
                      <a:pt x="2615" y="3051"/>
                      <a:pt x="2677" y="2534"/>
                    </a:cubicBezTo>
                    <a:cubicBezTo>
                      <a:pt x="2766" y="2364"/>
                      <a:pt x="2802" y="2204"/>
                      <a:pt x="2811" y="2070"/>
                    </a:cubicBezTo>
                    <a:cubicBezTo>
                      <a:pt x="2820" y="2043"/>
                      <a:pt x="2820" y="2025"/>
                      <a:pt x="2820" y="1998"/>
                    </a:cubicBezTo>
                    <a:cubicBezTo>
                      <a:pt x="2802" y="1900"/>
                      <a:pt x="2784" y="1802"/>
                      <a:pt x="2757" y="1695"/>
                    </a:cubicBezTo>
                    <a:cubicBezTo>
                      <a:pt x="2650" y="1285"/>
                      <a:pt x="2463" y="955"/>
                      <a:pt x="2276" y="705"/>
                    </a:cubicBezTo>
                    <a:cubicBezTo>
                      <a:pt x="2115" y="526"/>
                      <a:pt x="1955" y="401"/>
                      <a:pt x="1856" y="321"/>
                    </a:cubicBezTo>
                    <a:cubicBezTo>
                      <a:pt x="1812" y="294"/>
                      <a:pt x="1785" y="268"/>
                      <a:pt x="1776" y="259"/>
                    </a:cubicBezTo>
                    <a:cubicBezTo>
                      <a:pt x="1464" y="170"/>
                      <a:pt x="1152" y="89"/>
                      <a:pt x="848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54"/>
              <p:cNvSpPr/>
              <p:nvPr/>
            </p:nvSpPr>
            <p:spPr>
              <a:xfrm>
                <a:off x="4088316" y="1639505"/>
                <a:ext cx="61752" cy="6994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2305" extrusionOk="0">
                    <a:moveTo>
                      <a:pt x="1090" y="1"/>
                    </a:moveTo>
                    <a:cubicBezTo>
                      <a:pt x="983" y="1"/>
                      <a:pt x="874" y="17"/>
                      <a:pt x="768" y="54"/>
                    </a:cubicBezTo>
                    <a:cubicBezTo>
                      <a:pt x="527" y="143"/>
                      <a:pt x="277" y="339"/>
                      <a:pt x="170" y="652"/>
                    </a:cubicBezTo>
                    <a:cubicBezTo>
                      <a:pt x="0" y="1142"/>
                      <a:pt x="322" y="1553"/>
                      <a:pt x="339" y="1579"/>
                    </a:cubicBezTo>
                    <a:cubicBezTo>
                      <a:pt x="723" y="2052"/>
                      <a:pt x="1107" y="2204"/>
                      <a:pt x="1312" y="2257"/>
                    </a:cubicBezTo>
                    <a:cubicBezTo>
                      <a:pt x="1421" y="2287"/>
                      <a:pt x="1539" y="2304"/>
                      <a:pt x="1637" y="2304"/>
                    </a:cubicBezTo>
                    <a:cubicBezTo>
                      <a:pt x="1747" y="2304"/>
                      <a:pt x="1832" y="2282"/>
                      <a:pt x="1856" y="2231"/>
                    </a:cubicBezTo>
                    <a:cubicBezTo>
                      <a:pt x="1892" y="2159"/>
                      <a:pt x="1838" y="1981"/>
                      <a:pt x="1874" y="1963"/>
                    </a:cubicBezTo>
                    <a:cubicBezTo>
                      <a:pt x="1874" y="1963"/>
                      <a:pt x="1883" y="1963"/>
                      <a:pt x="1892" y="1954"/>
                    </a:cubicBezTo>
                    <a:cubicBezTo>
                      <a:pt x="1901" y="1945"/>
                      <a:pt x="1910" y="1936"/>
                      <a:pt x="1910" y="1927"/>
                    </a:cubicBezTo>
                    <a:cubicBezTo>
                      <a:pt x="1914" y="1913"/>
                      <a:pt x="1896" y="1896"/>
                      <a:pt x="1878" y="1883"/>
                    </a:cubicBezTo>
                    <a:lnTo>
                      <a:pt x="1878" y="1883"/>
                    </a:lnTo>
                    <a:cubicBezTo>
                      <a:pt x="1880" y="1884"/>
                      <a:pt x="1882" y="1884"/>
                      <a:pt x="1884" y="1884"/>
                    </a:cubicBezTo>
                    <a:cubicBezTo>
                      <a:pt x="1917" y="1884"/>
                      <a:pt x="1955" y="1847"/>
                      <a:pt x="1963" y="1847"/>
                    </a:cubicBezTo>
                    <a:cubicBezTo>
                      <a:pt x="1963" y="1838"/>
                      <a:pt x="1999" y="1811"/>
                      <a:pt x="1990" y="1793"/>
                    </a:cubicBezTo>
                    <a:cubicBezTo>
                      <a:pt x="1981" y="1776"/>
                      <a:pt x="1963" y="1785"/>
                      <a:pt x="1954" y="1767"/>
                    </a:cubicBezTo>
                    <a:cubicBezTo>
                      <a:pt x="1954" y="1758"/>
                      <a:pt x="1954" y="1758"/>
                      <a:pt x="1963" y="1749"/>
                    </a:cubicBezTo>
                    <a:cubicBezTo>
                      <a:pt x="1972" y="1722"/>
                      <a:pt x="1972" y="1695"/>
                      <a:pt x="1963" y="1633"/>
                    </a:cubicBezTo>
                    <a:cubicBezTo>
                      <a:pt x="1963" y="1633"/>
                      <a:pt x="1963" y="1624"/>
                      <a:pt x="1963" y="1624"/>
                    </a:cubicBezTo>
                    <a:cubicBezTo>
                      <a:pt x="1963" y="1588"/>
                      <a:pt x="1963" y="1472"/>
                      <a:pt x="1972" y="1196"/>
                    </a:cubicBezTo>
                    <a:cubicBezTo>
                      <a:pt x="1990" y="1160"/>
                      <a:pt x="2008" y="1115"/>
                      <a:pt x="2026" y="1080"/>
                    </a:cubicBezTo>
                    <a:cubicBezTo>
                      <a:pt x="2026" y="1071"/>
                      <a:pt x="2026" y="1071"/>
                      <a:pt x="2026" y="1062"/>
                    </a:cubicBezTo>
                    <a:cubicBezTo>
                      <a:pt x="2034" y="1044"/>
                      <a:pt x="2026" y="1035"/>
                      <a:pt x="2026" y="1035"/>
                    </a:cubicBezTo>
                    <a:cubicBezTo>
                      <a:pt x="2026" y="1026"/>
                      <a:pt x="2008" y="883"/>
                      <a:pt x="1972" y="562"/>
                    </a:cubicBezTo>
                    <a:cubicBezTo>
                      <a:pt x="1963" y="527"/>
                      <a:pt x="1954" y="482"/>
                      <a:pt x="1927" y="437"/>
                    </a:cubicBezTo>
                    <a:cubicBezTo>
                      <a:pt x="1836" y="214"/>
                      <a:pt x="1477" y="1"/>
                      <a:pt x="1090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54"/>
              <p:cNvSpPr/>
              <p:nvPr/>
            </p:nvSpPr>
            <p:spPr>
              <a:xfrm>
                <a:off x="4146520" y="1674949"/>
                <a:ext cx="7070" cy="149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93" extrusionOk="0">
                    <a:moveTo>
                      <a:pt x="54" y="1"/>
                    </a:moveTo>
                    <a:cubicBezTo>
                      <a:pt x="36" y="99"/>
                      <a:pt x="27" y="188"/>
                      <a:pt x="18" y="278"/>
                    </a:cubicBezTo>
                    <a:cubicBezTo>
                      <a:pt x="27" y="322"/>
                      <a:pt x="27" y="349"/>
                      <a:pt x="18" y="367"/>
                    </a:cubicBezTo>
                    <a:cubicBezTo>
                      <a:pt x="18" y="393"/>
                      <a:pt x="0" y="411"/>
                      <a:pt x="0" y="429"/>
                    </a:cubicBezTo>
                    <a:cubicBezTo>
                      <a:pt x="0" y="465"/>
                      <a:pt x="27" y="483"/>
                      <a:pt x="36" y="492"/>
                    </a:cubicBezTo>
                    <a:cubicBezTo>
                      <a:pt x="42" y="492"/>
                      <a:pt x="52" y="493"/>
                      <a:pt x="64" y="493"/>
                    </a:cubicBezTo>
                    <a:cubicBezTo>
                      <a:pt x="89" y="493"/>
                      <a:pt x="122" y="489"/>
                      <a:pt x="152" y="465"/>
                    </a:cubicBezTo>
                    <a:cubicBezTo>
                      <a:pt x="179" y="456"/>
                      <a:pt x="223" y="429"/>
                      <a:pt x="223" y="385"/>
                    </a:cubicBezTo>
                    <a:cubicBezTo>
                      <a:pt x="232" y="349"/>
                      <a:pt x="206" y="340"/>
                      <a:pt x="170" y="278"/>
                    </a:cubicBezTo>
                    <a:cubicBezTo>
                      <a:pt x="152" y="251"/>
                      <a:pt x="161" y="251"/>
                      <a:pt x="116" y="144"/>
                    </a:cubicBezTo>
                    <a:cubicBezTo>
                      <a:pt x="99" y="108"/>
                      <a:pt x="81" y="63"/>
                      <a:pt x="54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54"/>
              <p:cNvSpPr/>
              <p:nvPr/>
            </p:nvSpPr>
            <p:spPr>
              <a:xfrm>
                <a:off x="4133258" y="1671429"/>
                <a:ext cx="13018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17" extrusionOk="0">
                    <a:moveTo>
                      <a:pt x="429" y="1"/>
                    </a:moveTo>
                    <a:cubicBezTo>
                      <a:pt x="420" y="1"/>
                      <a:pt x="411" y="1"/>
                      <a:pt x="411" y="10"/>
                    </a:cubicBezTo>
                    <a:lnTo>
                      <a:pt x="402" y="28"/>
                    </a:lnTo>
                    <a:cubicBezTo>
                      <a:pt x="393" y="37"/>
                      <a:pt x="384" y="55"/>
                      <a:pt x="375" y="63"/>
                    </a:cubicBezTo>
                    <a:cubicBezTo>
                      <a:pt x="346" y="49"/>
                      <a:pt x="288" y="11"/>
                      <a:pt x="211" y="11"/>
                    </a:cubicBezTo>
                    <a:cubicBezTo>
                      <a:pt x="192" y="11"/>
                      <a:pt x="173" y="14"/>
                      <a:pt x="152" y="19"/>
                    </a:cubicBezTo>
                    <a:cubicBezTo>
                      <a:pt x="81" y="28"/>
                      <a:pt x="36" y="63"/>
                      <a:pt x="9" y="99"/>
                    </a:cubicBezTo>
                    <a:cubicBezTo>
                      <a:pt x="0" y="99"/>
                      <a:pt x="0" y="108"/>
                      <a:pt x="9" y="108"/>
                    </a:cubicBezTo>
                    <a:cubicBezTo>
                      <a:pt x="9" y="117"/>
                      <a:pt x="9" y="117"/>
                      <a:pt x="18" y="117"/>
                    </a:cubicBezTo>
                    <a:cubicBezTo>
                      <a:pt x="18" y="117"/>
                      <a:pt x="18" y="117"/>
                      <a:pt x="18" y="108"/>
                    </a:cubicBezTo>
                    <a:cubicBezTo>
                      <a:pt x="45" y="81"/>
                      <a:pt x="90" y="46"/>
                      <a:pt x="152" y="37"/>
                    </a:cubicBezTo>
                    <a:cubicBezTo>
                      <a:pt x="166" y="34"/>
                      <a:pt x="180" y="33"/>
                      <a:pt x="193" y="33"/>
                    </a:cubicBezTo>
                    <a:cubicBezTo>
                      <a:pt x="287" y="33"/>
                      <a:pt x="350" y="82"/>
                      <a:pt x="366" y="90"/>
                    </a:cubicBezTo>
                    <a:lnTo>
                      <a:pt x="384" y="90"/>
                    </a:lnTo>
                    <a:cubicBezTo>
                      <a:pt x="393" y="72"/>
                      <a:pt x="402" y="55"/>
                      <a:pt x="420" y="37"/>
                    </a:cubicBezTo>
                    <a:lnTo>
                      <a:pt x="429" y="19"/>
                    </a:lnTo>
                    <a:cubicBezTo>
                      <a:pt x="429" y="10"/>
                      <a:pt x="429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54"/>
              <p:cNvSpPr/>
              <p:nvPr/>
            </p:nvSpPr>
            <p:spPr>
              <a:xfrm>
                <a:off x="4139206" y="1671945"/>
                <a:ext cx="5432" cy="552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82" extrusionOk="0">
                    <a:moveTo>
                      <a:pt x="85" y="0"/>
                    </a:moveTo>
                    <a:cubicBezTo>
                      <a:pt x="45" y="0"/>
                      <a:pt x="10" y="34"/>
                      <a:pt x="10" y="82"/>
                    </a:cubicBezTo>
                    <a:cubicBezTo>
                      <a:pt x="1" y="136"/>
                      <a:pt x="36" y="180"/>
                      <a:pt x="81" y="180"/>
                    </a:cubicBezTo>
                    <a:cubicBezTo>
                      <a:pt x="85" y="181"/>
                      <a:pt x="90" y="182"/>
                      <a:pt x="95" y="182"/>
                    </a:cubicBezTo>
                    <a:cubicBezTo>
                      <a:pt x="134" y="182"/>
                      <a:pt x="171" y="148"/>
                      <a:pt x="179" y="100"/>
                    </a:cubicBezTo>
                    <a:cubicBezTo>
                      <a:pt x="179" y="46"/>
                      <a:pt x="143" y="2"/>
                      <a:pt x="99" y="2"/>
                    </a:cubicBezTo>
                    <a:cubicBezTo>
                      <a:pt x="94" y="1"/>
                      <a:pt x="90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54"/>
              <p:cNvSpPr/>
              <p:nvPr/>
            </p:nvSpPr>
            <p:spPr>
              <a:xfrm>
                <a:off x="4128373" y="1663084"/>
                <a:ext cx="18996" cy="704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232" extrusionOk="0">
                    <a:moveTo>
                      <a:pt x="229" y="1"/>
                    </a:moveTo>
                    <a:cubicBezTo>
                      <a:pt x="206" y="1"/>
                      <a:pt x="180" y="3"/>
                      <a:pt x="152" y="8"/>
                    </a:cubicBezTo>
                    <a:cubicBezTo>
                      <a:pt x="117" y="17"/>
                      <a:pt x="90" y="26"/>
                      <a:pt x="90" y="26"/>
                    </a:cubicBezTo>
                    <a:cubicBezTo>
                      <a:pt x="19" y="62"/>
                      <a:pt x="1" y="142"/>
                      <a:pt x="1" y="160"/>
                    </a:cubicBezTo>
                    <a:cubicBezTo>
                      <a:pt x="28" y="160"/>
                      <a:pt x="63" y="151"/>
                      <a:pt x="108" y="142"/>
                    </a:cubicBezTo>
                    <a:cubicBezTo>
                      <a:pt x="108" y="142"/>
                      <a:pt x="143" y="133"/>
                      <a:pt x="188" y="133"/>
                    </a:cubicBezTo>
                    <a:cubicBezTo>
                      <a:pt x="259" y="133"/>
                      <a:pt x="402" y="169"/>
                      <a:pt x="572" y="231"/>
                    </a:cubicBezTo>
                    <a:cubicBezTo>
                      <a:pt x="590" y="222"/>
                      <a:pt x="616" y="187"/>
                      <a:pt x="616" y="142"/>
                    </a:cubicBezTo>
                    <a:cubicBezTo>
                      <a:pt x="625" y="98"/>
                      <a:pt x="616" y="62"/>
                      <a:pt x="607" y="53"/>
                    </a:cubicBezTo>
                    <a:cubicBezTo>
                      <a:pt x="482" y="44"/>
                      <a:pt x="393" y="26"/>
                      <a:pt x="331" y="17"/>
                    </a:cubicBezTo>
                    <a:cubicBezTo>
                      <a:pt x="319" y="11"/>
                      <a:pt x="281" y="1"/>
                      <a:pt x="2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54"/>
              <p:cNvSpPr/>
              <p:nvPr/>
            </p:nvSpPr>
            <p:spPr>
              <a:xfrm>
                <a:off x="4138387" y="1694886"/>
                <a:ext cx="7070" cy="203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67" extrusionOk="0">
                    <a:moveTo>
                      <a:pt x="7" y="0"/>
                    </a:moveTo>
                    <a:cubicBezTo>
                      <a:pt x="5" y="0"/>
                      <a:pt x="1" y="4"/>
                      <a:pt x="1" y="4"/>
                    </a:cubicBezTo>
                    <a:cubicBezTo>
                      <a:pt x="1" y="13"/>
                      <a:pt x="1" y="22"/>
                      <a:pt x="10" y="22"/>
                    </a:cubicBezTo>
                    <a:cubicBezTo>
                      <a:pt x="81" y="40"/>
                      <a:pt x="152" y="49"/>
                      <a:pt x="224" y="67"/>
                    </a:cubicBezTo>
                    <a:cubicBezTo>
                      <a:pt x="224" y="67"/>
                      <a:pt x="233" y="67"/>
                      <a:pt x="233" y="58"/>
                    </a:cubicBezTo>
                    <a:cubicBezTo>
                      <a:pt x="233" y="49"/>
                      <a:pt x="233" y="49"/>
                      <a:pt x="224" y="49"/>
                    </a:cubicBezTo>
                    <a:cubicBezTo>
                      <a:pt x="152" y="31"/>
                      <a:pt x="81" y="13"/>
                      <a:pt x="10" y="4"/>
                    </a:cubicBezTo>
                    <a:cubicBezTo>
                      <a:pt x="10" y="1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54"/>
              <p:cNvSpPr/>
              <p:nvPr/>
            </p:nvSpPr>
            <p:spPr>
              <a:xfrm>
                <a:off x="4458930" y="2032848"/>
                <a:ext cx="850" cy="125112"/>
              </a:xfrm>
              <a:custGeom>
                <a:avLst/>
                <a:gdLst/>
                <a:ahLst/>
                <a:cxnLst/>
                <a:rect l="l" t="t" r="r" b="b"/>
                <a:pathLst>
                  <a:path w="28" h="4123" extrusionOk="0">
                    <a:moveTo>
                      <a:pt x="18" y="1"/>
                    </a:moveTo>
                    <a:cubicBezTo>
                      <a:pt x="9" y="1"/>
                      <a:pt x="0" y="1"/>
                      <a:pt x="0" y="9"/>
                    </a:cubicBezTo>
                    <a:lnTo>
                      <a:pt x="0" y="4104"/>
                    </a:lnTo>
                    <a:cubicBezTo>
                      <a:pt x="0" y="4113"/>
                      <a:pt x="9" y="4122"/>
                      <a:pt x="18" y="4122"/>
                    </a:cubicBezTo>
                    <a:cubicBezTo>
                      <a:pt x="18" y="4122"/>
                      <a:pt x="27" y="4113"/>
                      <a:pt x="27" y="4104"/>
                    </a:cubicBezTo>
                    <a:lnTo>
                      <a:pt x="27" y="9"/>
                    </a:lnTo>
                    <a:cubicBezTo>
                      <a:pt x="27" y="1"/>
                      <a:pt x="18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54"/>
              <p:cNvSpPr/>
              <p:nvPr/>
            </p:nvSpPr>
            <p:spPr>
              <a:xfrm>
                <a:off x="4458930" y="2089443"/>
                <a:ext cx="105054" cy="68519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258" extrusionOk="0">
                    <a:moveTo>
                      <a:pt x="3444" y="0"/>
                    </a:moveTo>
                    <a:lnTo>
                      <a:pt x="9" y="2230"/>
                    </a:lnTo>
                    <a:cubicBezTo>
                      <a:pt x="0" y="2239"/>
                      <a:pt x="0" y="2248"/>
                      <a:pt x="0" y="2248"/>
                    </a:cubicBezTo>
                    <a:cubicBezTo>
                      <a:pt x="9" y="2248"/>
                      <a:pt x="9" y="2257"/>
                      <a:pt x="18" y="2257"/>
                    </a:cubicBezTo>
                    <a:cubicBezTo>
                      <a:pt x="18" y="2257"/>
                      <a:pt x="18" y="2257"/>
                      <a:pt x="18" y="2248"/>
                    </a:cubicBezTo>
                    <a:lnTo>
                      <a:pt x="3462" y="18"/>
                    </a:lnTo>
                    <a:cubicBezTo>
                      <a:pt x="3462" y="18"/>
                      <a:pt x="3462" y="9"/>
                      <a:pt x="3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54"/>
              <p:cNvSpPr/>
              <p:nvPr/>
            </p:nvSpPr>
            <p:spPr>
              <a:xfrm>
                <a:off x="4458930" y="2157114"/>
                <a:ext cx="114522" cy="5146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1696" extrusionOk="0">
                    <a:moveTo>
                      <a:pt x="18" y="0"/>
                    </a:moveTo>
                    <a:cubicBezTo>
                      <a:pt x="9" y="0"/>
                      <a:pt x="9" y="0"/>
                      <a:pt x="0" y="9"/>
                    </a:cubicBezTo>
                    <a:cubicBezTo>
                      <a:pt x="0" y="18"/>
                      <a:pt x="0" y="18"/>
                      <a:pt x="9" y="27"/>
                    </a:cubicBezTo>
                    <a:cubicBezTo>
                      <a:pt x="9" y="27"/>
                      <a:pt x="3756" y="1695"/>
                      <a:pt x="3756" y="1695"/>
                    </a:cubicBezTo>
                    <a:cubicBezTo>
                      <a:pt x="3765" y="1695"/>
                      <a:pt x="3765" y="1686"/>
                      <a:pt x="3774" y="1686"/>
                    </a:cubicBezTo>
                    <a:cubicBezTo>
                      <a:pt x="3774" y="1677"/>
                      <a:pt x="3774" y="1677"/>
                      <a:pt x="3765" y="1668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54"/>
              <p:cNvSpPr/>
              <p:nvPr/>
            </p:nvSpPr>
            <p:spPr>
              <a:xfrm>
                <a:off x="4458930" y="2157114"/>
                <a:ext cx="20331" cy="123747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078" extrusionOk="0">
                    <a:moveTo>
                      <a:pt x="9" y="0"/>
                    </a:moveTo>
                    <a:cubicBezTo>
                      <a:pt x="9" y="0"/>
                      <a:pt x="0" y="9"/>
                      <a:pt x="0" y="18"/>
                    </a:cubicBezTo>
                    <a:lnTo>
                      <a:pt x="643" y="4068"/>
                    </a:lnTo>
                    <a:cubicBezTo>
                      <a:pt x="643" y="4068"/>
                      <a:pt x="652" y="4077"/>
                      <a:pt x="652" y="4077"/>
                    </a:cubicBezTo>
                    <a:lnTo>
                      <a:pt x="660" y="4077"/>
                    </a:lnTo>
                    <a:cubicBezTo>
                      <a:pt x="660" y="4077"/>
                      <a:pt x="669" y="4068"/>
                      <a:pt x="669" y="4059"/>
                    </a:cubicBezTo>
                    <a:lnTo>
                      <a:pt x="27" y="9"/>
                    </a:lnTo>
                    <a:cubicBezTo>
                      <a:pt x="27" y="9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54"/>
              <p:cNvSpPr/>
              <p:nvPr/>
            </p:nvSpPr>
            <p:spPr>
              <a:xfrm>
                <a:off x="4366618" y="2157175"/>
                <a:ext cx="93159" cy="83874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2764" extrusionOk="0">
                    <a:moveTo>
                      <a:pt x="3056" y="0"/>
                    </a:moveTo>
                    <a:cubicBezTo>
                      <a:pt x="3053" y="0"/>
                      <a:pt x="3051" y="3"/>
                      <a:pt x="3051" y="7"/>
                    </a:cubicBezTo>
                    <a:lnTo>
                      <a:pt x="0" y="2746"/>
                    </a:lnTo>
                    <a:cubicBezTo>
                      <a:pt x="0" y="2755"/>
                      <a:pt x="0" y="2755"/>
                      <a:pt x="0" y="2764"/>
                    </a:cubicBezTo>
                    <a:lnTo>
                      <a:pt x="18" y="2764"/>
                    </a:lnTo>
                    <a:lnTo>
                      <a:pt x="3060" y="16"/>
                    </a:lnTo>
                    <a:cubicBezTo>
                      <a:pt x="3069" y="16"/>
                      <a:pt x="3069" y="7"/>
                      <a:pt x="3060" y="7"/>
                    </a:cubicBezTo>
                    <a:cubicBezTo>
                      <a:pt x="3060" y="3"/>
                      <a:pt x="3058" y="0"/>
                      <a:pt x="3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54"/>
              <p:cNvSpPr/>
              <p:nvPr/>
            </p:nvSpPr>
            <p:spPr>
              <a:xfrm>
                <a:off x="4338730" y="2124887"/>
                <a:ext cx="121046" cy="33076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090" extrusionOk="0">
                    <a:moveTo>
                      <a:pt x="18" y="1"/>
                    </a:moveTo>
                    <a:cubicBezTo>
                      <a:pt x="9" y="1"/>
                      <a:pt x="0" y="1"/>
                      <a:pt x="0" y="10"/>
                    </a:cubicBezTo>
                    <a:cubicBezTo>
                      <a:pt x="0" y="19"/>
                      <a:pt x="9" y="19"/>
                      <a:pt x="9" y="27"/>
                    </a:cubicBezTo>
                    <a:cubicBezTo>
                      <a:pt x="9" y="27"/>
                      <a:pt x="3970" y="1089"/>
                      <a:pt x="3979" y="1089"/>
                    </a:cubicBezTo>
                    <a:cubicBezTo>
                      <a:pt x="3979" y="1089"/>
                      <a:pt x="3988" y="1080"/>
                      <a:pt x="3988" y="1080"/>
                    </a:cubicBezTo>
                    <a:cubicBezTo>
                      <a:pt x="3988" y="1071"/>
                      <a:pt x="3988" y="1062"/>
                      <a:pt x="3979" y="1062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54"/>
              <p:cNvSpPr/>
              <p:nvPr/>
            </p:nvSpPr>
            <p:spPr>
              <a:xfrm>
                <a:off x="4420481" y="2038796"/>
                <a:ext cx="39297" cy="11916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3927" extrusionOk="0">
                    <a:moveTo>
                      <a:pt x="9" y="1"/>
                    </a:moveTo>
                    <a:cubicBezTo>
                      <a:pt x="1" y="1"/>
                      <a:pt x="1" y="10"/>
                      <a:pt x="1" y="19"/>
                    </a:cubicBezTo>
                    <a:lnTo>
                      <a:pt x="1267" y="3917"/>
                    </a:lnTo>
                    <a:cubicBezTo>
                      <a:pt x="1276" y="3917"/>
                      <a:pt x="1276" y="3926"/>
                      <a:pt x="1285" y="3926"/>
                    </a:cubicBezTo>
                    <a:cubicBezTo>
                      <a:pt x="1294" y="3917"/>
                      <a:pt x="1294" y="3917"/>
                      <a:pt x="1294" y="3908"/>
                    </a:cubicBezTo>
                    <a:lnTo>
                      <a:pt x="27" y="10"/>
                    </a:lnTo>
                    <a:cubicBezTo>
                      <a:pt x="18" y="1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54"/>
              <p:cNvSpPr/>
              <p:nvPr/>
            </p:nvSpPr>
            <p:spPr>
              <a:xfrm>
                <a:off x="4458930" y="2060463"/>
                <a:ext cx="79079" cy="97498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3213" extrusionOk="0">
                    <a:moveTo>
                      <a:pt x="2587" y="0"/>
                    </a:moveTo>
                    <a:lnTo>
                      <a:pt x="9" y="3194"/>
                    </a:lnTo>
                    <a:cubicBezTo>
                      <a:pt x="0" y="3194"/>
                      <a:pt x="0" y="3203"/>
                      <a:pt x="9" y="3203"/>
                    </a:cubicBezTo>
                    <a:cubicBezTo>
                      <a:pt x="9" y="3212"/>
                      <a:pt x="9" y="3212"/>
                      <a:pt x="18" y="3212"/>
                    </a:cubicBezTo>
                    <a:cubicBezTo>
                      <a:pt x="18" y="3212"/>
                      <a:pt x="18" y="3212"/>
                      <a:pt x="18" y="3203"/>
                    </a:cubicBezTo>
                    <a:lnTo>
                      <a:pt x="2605" y="18"/>
                    </a:lnTo>
                    <a:cubicBezTo>
                      <a:pt x="2605" y="9"/>
                      <a:pt x="2605" y="9"/>
                      <a:pt x="2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54"/>
              <p:cNvSpPr/>
              <p:nvPr/>
            </p:nvSpPr>
            <p:spPr>
              <a:xfrm>
                <a:off x="4458930" y="2157114"/>
                <a:ext cx="124566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56" extrusionOk="0">
                    <a:moveTo>
                      <a:pt x="18" y="0"/>
                    </a:moveTo>
                    <a:cubicBezTo>
                      <a:pt x="9" y="0"/>
                      <a:pt x="0" y="9"/>
                      <a:pt x="0" y="9"/>
                    </a:cubicBezTo>
                    <a:cubicBezTo>
                      <a:pt x="0" y="18"/>
                      <a:pt x="9" y="27"/>
                      <a:pt x="9" y="27"/>
                    </a:cubicBezTo>
                    <a:cubicBezTo>
                      <a:pt x="9" y="27"/>
                      <a:pt x="4095" y="455"/>
                      <a:pt x="4095" y="455"/>
                    </a:cubicBezTo>
                    <a:cubicBezTo>
                      <a:pt x="4095" y="455"/>
                      <a:pt x="4104" y="446"/>
                      <a:pt x="4104" y="446"/>
                    </a:cubicBezTo>
                    <a:cubicBezTo>
                      <a:pt x="4104" y="437"/>
                      <a:pt x="4095" y="428"/>
                      <a:pt x="4095" y="428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54"/>
              <p:cNvSpPr/>
              <p:nvPr/>
            </p:nvSpPr>
            <p:spPr>
              <a:xfrm>
                <a:off x="4458930" y="2157114"/>
                <a:ext cx="57413" cy="11154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3676" extrusionOk="0">
                    <a:moveTo>
                      <a:pt x="9" y="0"/>
                    </a:moveTo>
                    <a:cubicBezTo>
                      <a:pt x="0" y="9"/>
                      <a:pt x="0" y="9"/>
                      <a:pt x="0" y="18"/>
                    </a:cubicBezTo>
                    <a:lnTo>
                      <a:pt x="1865" y="3676"/>
                    </a:lnTo>
                    <a:lnTo>
                      <a:pt x="1883" y="3676"/>
                    </a:lnTo>
                    <a:cubicBezTo>
                      <a:pt x="1883" y="3676"/>
                      <a:pt x="1892" y="3667"/>
                      <a:pt x="1883" y="3658"/>
                    </a:cubicBezTo>
                    <a:lnTo>
                      <a:pt x="27" y="9"/>
                    </a:lnTo>
                    <a:cubicBezTo>
                      <a:pt x="18" y="0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54"/>
              <p:cNvSpPr/>
              <p:nvPr/>
            </p:nvSpPr>
            <p:spPr>
              <a:xfrm>
                <a:off x="4396660" y="2157114"/>
                <a:ext cx="63118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3578" extrusionOk="0">
                    <a:moveTo>
                      <a:pt x="2070" y="0"/>
                    </a:moveTo>
                    <a:cubicBezTo>
                      <a:pt x="2070" y="0"/>
                      <a:pt x="2061" y="0"/>
                      <a:pt x="2052" y="9"/>
                    </a:cubicBezTo>
                    <a:lnTo>
                      <a:pt x="9" y="3560"/>
                    </a:lnTo>
                    <a:cubicBezTo>
                      <a:pt x="0" y="3569"/>
                      <a:pt x="0" y="3569"/>
                      <a:pt x="18" y="3578"/>
                    </a:cubicBezTo>
                    <a:cubicBezTo>
                      <a:pt x="18" y="3578"/>
                      <a:pt x="27" y="3578"/>
                      <a:pt x="27" y="3569"/>
                    </a:cubicBezTo>
                    <a:lnTo>
                      <a:pt x="2079" y="18"/>
                    </a:lnTo>
                    <a:cubicBezTo>
                      <a:pt x="2079" y="9"/>
                      <a:pt x="2079" y="9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54"/>
              <p:cNvSpPr/>
              <p:nvPr/>
            </p:nvSpPr>
            <p:spPr>
              <a:xfrm>
                <a:off x="4334664" y="2157114"/>
                <a:ext cx="125112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242" extrusionOk="0">
                    <a:moveTo>
                      <a:pt x="4104" y="0"/>
                    </a:moveTo>
                    <a:lnTo>
                      <a:pt x="9" y="214"/>
                    </a:lnTo>
                    <a:cubicBezTo>
                      <a:pt x="9" y="214"/>
                      <a:pt x="1" y="223"/>
                      <a:pt x="1" y="232"/>
                    </a:cubicBezTo>
                    <a:cubicBezTo>
                      <a:pt x="1" y="232"/>
                      <a:pt x="9" y="241"/>
                      <a:pt x="9" y="241"/>
                    </a:cubicBezTo>
                    <a:lnTo>
                      <a:pt x="18" y="241"/>
                    </a:lnTo>
                    <a:lnTo>
                      <a:pt x="4113" y="27"/>
                    </a:lnTo>
                    <a:cubicBezTo>
                      <a:pt x="4113" y="27"/>
                      <a:pt x="4122" y="18"/>
                      <a:pt x="4122" y="9"/>
                    </a:cubicBezTo>
                    <a:cubicBezTo>
                      <a:pt x="4122" y="9"/>
                      <a:pt x="4113" y="0"/>
                      <a:pt x="4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54"/>
              <p:cNvSpPr/>
              <p:nvPr/>
            </p:nvSpPr>
            <p:spPr>
              <a:xfrm>
                <a:off x="4385827" y="2056457"/>
                <a:ext cx="73951" cy="101504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3345" extrusionOk="0">
                    <a:moveTo>
                      <a:pt x="14" y="1"/>
                    </a:moveTo>
                    <a:cubicBezTo>
                      <a:pt x="12" y="1"/>
                      <a:pt x="10" y="3"/>
                      <a:pt x="10" y="8"/>
                    </a:cubicBezTo>
                    <a:cubicBezTo>
                      <a:pt x="1" y="8"/>
                      <a:pt x="1" y="16"/>
                      <a:pt x="1" y="16"/>
                    </a:cubicBezTo>
                    <a:lnTo>
                      <a:pt x="2418" y="3335"/>
                    </a:lnTo>
                    <a:cubicBezTo>
                      <a:pt x="2418" y="3335"/>
                      <a:pt x="2418" y="3344"/>
                      <a:pt x="2427" y="3344"/>
                    </a:cubicBezTo>
                    <a:cubicBezTo>
                      <a:pt x="2427" y="3344"/>
                      <a:pt x="2427" y="3344"/>
                      <a:pt x="2427" y="3335"/>
                    </a:cubicBezTo>
                    <a:cubicBezTo>
                      <a:pt x="2436" y="3335"/>
                      <a:pt x="2436" y="3326"/>
                      <a:pt x="2436" y="3326"/>
                    </a:cubicBezTo>
                    <a:lnTo>
                      <a:pt x="18" y="8"/>
                    </a:lnTo>
                    <a:cubicBezTo>
                      <a:pt x="18" y="3"/>
                      <a:pt x="16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54"/>
              <p:cNvSpPr/>
              <p:nvPr/>
            </p:nvSpPr>
            <p:spPr>
              <a:xfrm>
                <a:off x="4458930" y="2040981"/>
                <a:ext cx="45518" cy="11698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3855" extrusionOk="0">
                    <a:moveTo>
                      <a:pt x="1490" y="0"/>
                    </a:moveTo>
                    <a:cubicBezTo>
                      <a:pt x="1481" y="0"/>
                      <a:pt x="1472" y="0"/>
                      <a:pt x="1472" y="9"/>
                    </a:cubicBezTo>
                    <a:lnTo>
                      <a:pt x="0" y="3836"/>
                    </a:lnTo>
                    <a:cubicBezTo>
                      <a:pt x="0" y="3845"/>
                      <a:pt x="0" y="3845"/>
                      <a:pt x="18" y="3854"/>
                    </a:cubicBezTo>
                    <a:cubicBezTo>
                      <a:pt x="18" y="3854"/>
                      <a:pt x="18" y="3845"/>
                      <a:pt x="27" y="3845"/>
                    </a:cubicBezTo>
                    <a:lnTo>
                      <a:pt x="1490" y="18"/>
                    </a:lnTo>
                    <a:cubicBezTo>
                      <a:pt x="1499" y="9"/>
                      <a:pt x="1490" y="0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54"/>
              <p:cNvSpPr/>
              <p:nvPr/>
            </p:nvSpPr>
            <p:spPr>
              <a:xfrm>
                <a:off x="4458930" y="2131381"/>
                <a:ext cx="122654" cy="26582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876" extrusionOk="0">
                    <a:moveTo>
                      <a:pt x="4024" y="1"/>
                    </a:moveTo>
                    <a:lnTo>
                      <a:pt x="9" y="848"/>
                    </a:lnTo>
                    <a:cubicBezTo>
                      <a:pt x="9" y="848"/>
                      <a:pt x="0" y="857"/>
                      <a:pt x="0" y="866"/>
                    </a:cubicBezTo>
                    <a:cubicBezTo>
                      <a:pt x="0" y="866"/>
                      <a:pt x="9" y="875"/>
                      <a:pt x="18" y="875"/>
                    </a:cubicBezTo>
                    <a:lnTo>
                      <a:pt x="4024" y="19"/>
                    </a:lnTo>
                    <a:cubicBezTo>
                      <a:pt x="4033" y="19"/>
                      <a:pt x="4042" y="10"/>
                      <a:pt x="4033" y="10"/>
                    </a:cubicBezTo>
                    <a:cubicBezTo>
                      <a:pt x="4033" y="1"/>
                      <a:pt x="4033" y="1"/>
                      <a:pt x="4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54"/>
              <p:cNvSpPr/>
              <p:nvPr/>
            </p:nvSpPr>
            <p:spPr>
              <a:xfrm>
                <a:off x="4458930" y="2157175"/>
                <a:ext cx="88820" cy="88759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2925" extrusionOk="0">
                    <a:moveTo>
                      <a:pt x="14" y="0"/>
                    </a:moveTo>
                    <a:cubicBezTo>
                      <a:pt x="11" y="0"/>
                      <a:pt x="9" y="3"/>
                      <a:pt x="9" y="7"/>
                    </a:cubicBezTo>
                    <a:cubicBezTo>
                      <a:pt x="0" y="7"/>
                      <a:pt x="0" y="16"/>
                      <a:pt x="9" y="16"/>
                    </a:cubicBezTo>
                    <a:lnTo>
                      <a:pt x="2909" y="2915"/>
                    </a:lnTo>
                    <a:cubicBezTo>
                      <a:pt x="2909" y="2924"/>
                      <a:pt x="2909" y="2924"/>
                      <a:pt x="2918" y="2924"/>
                    </a:cubicBezTo>
                    <a:cubicBezTo>
                      <a:pt x="2918" y="2924"/>
                      <a:pt x="2918" y="2924"/>
                      <a:pt x="2918" y="2915"/>
                    </a:cubicBezTo>
                    <a:cubicBezTo>
                      <a:pt x="2926" y="2915"/>
                      <a:pt x="2926" y="2907"/>
                      <a:pt x="2918" y="2907"/>
                    </a:cubicBezTo>
                    <a:lnTo>
                      <a:pt x="18" y="7"/>
                    </a:lnTo>
                    <a:cubicBezTo>
                      <a:pt x="18" y="3"/>
                      <a:pt x="16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54"/>
              <p:cNvSpPr/>
              <p:nvPr/>
            </p:nvSpPr>
            <p:spPr>
              <a:xfrm>
                <a:off x="4433196" y="2157114"/>
                <a:ext cx="26582" cy="122381"/>
              </a:xfrm>
              <a:custGeom>
                <a:avLst/>
                <a:gdLst/>
                <a:ahLst/>
                <a:cxnLst/>
                <a:rect l="l" t="t" r="r" b="b"/>
                <a:pathLst>
                  <a:path w="876" h="4033" extrusionOk="0">
                    <a:moveTo>
                      <a:pt x="866" y="0"/>
                    </a:moveTo>
                    <a:cubicBezTo>
                      <a:pt x="857" y="0"/>
                      <a:pt x="848" y="9"/>
                      <a:pt x="848" y="9"/>
                    </a:cubicBezTo>
                    <a:lnTo>
                      <a:pt x="1" y="4024"/>
                    </a:lnTo>
                    <a:cubicBezTo>
                      <a:pt x="1" y="4033"/>
                      <a:pt x="1" y="4033"/>
                      <a:pt x="10" y="4033"/>
                    </a:cubicBezTo>
                    <a:cubicBezTo>
                      <a:pt x="19" y="4033"/>
                      <a:pt x="19" y="4033"/>
                      <a:pt x="19" y="4024"/>
                    </a:cubicBezTo>
                    <a:lnTo>
                      <a:pt x="875" y="18"/>
                    </a:lnTo>
                    <a:cubicBezTo>
                      <a:pt x="875" y="9"/>
                      <a:pt x="866" y="0"/>
                      <a:pt x="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54"/>
              <p:cNvSpPr/>
              <p:nvPr/>
            </p:nvSpPr>
            <p:spPr>
              <a:xfrm>
                <a:off x="4342796" y="2157114"/>
                <a:ext cx="116980" cy="45244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491" extrusionOk="0">
                    <a:moveTo>
                      <a:pt x="3836" y="0"/>
                    </a:moveTo>
                    <a:lnTo>
                      <a:pt x="9" y="1472"/>
                    </a:lnTo>
                    <a:cubicBezTo>
                      <a:pt x="0" y="1472"/>
                      <a:pt x="0" y="1481"/>
                      <a:pt x="0" y="1490"/>
                    </a:cubicBezTo>
                    <a:lnTo>
                      <a:pt x="18" y="1490"/>
                    </a:lnTo>
                    <a:lnTo>
                      <a:pt x="3845" y="27"/>
                    </a:lnTo>
                    <a:cubicBezTo>
                      <a:pt x="3854" y="18"/>
                      <a:pt x="3854" y="18"/>
                      <a:pt x="3854" y="9"/>
                    </a:cubicBezTo>
                    <a:cubicBezTo>
                      <a:pt x="3845" y="0"/>
                      <a:pt x="3845" y="0"/>
                      <a:pt x="3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54"/>
              <p:cNvSpPr/>
              <p:nvPr/>
            </p:nvSpPr>
            <p:spPr>
              <a:xfrm>
                <a:off x="4358212" y="2084011"/>
                <a:ext cx="101565" cy="73951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437" extrusionOk="0">
                    <a:moveTo>
                      <a:pt x="19" y="1"/>
                    </a:moveTo>
                    <a:cubicBezTo>
                      <a:pt x="19" y="1"/>
                      <a:pt x="10" y="1"/>
                      <a:pt x="10" y="10"/>
                    </a:cubicBezTo>
                    <a:cubicBezTo>
                      <a:pt x="1" y="10"/>
                      <a:pt x="1" y="18"/>
                      <a:pt x="10" y="18"/>
                    </a:cubicBezTo>
                    <a:cubicBezTo>
                      <a:pt x="10" y="18"/>
                      <a:pt x="3328" y="2427"/>
                      <a:pt x="3337" y="2436"/>
                    </a:cubicBezTo>
                    <a:cubicBezTo>
                      <a:pt x="3337" y="2436"/>
                      <a:pt x="3337" y="2427"/>
                      <a:pt x="3346" y="2427"/>
                    </a:cubicBezTo>
                    <a:cubicBezTo>
                      <a:pt x="3346" y="2427"/>
                      <a:pt x="3346" y="2418"/>
                      <a:pt x="3337" y="2409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54"/>
              <p:cNvSpPr/>
              <p:nvPr/>
            </p:nvSpPr>
            <p:spPr>
              <a:xfrm>
                <a:off x="4458930" y="2032848"/>
                <a:ext cx="7343" cy="12511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123" extrusionOk="0">
                    <a:moveTo>
                      <a:pt x="232" y="1"/>
                    </a:moveTo>
                    <a:cubicBezTo>
                      <a:pt x="223" y="1"/>
                      <a:pt x="214" y="9"/>
                      <a:pt x="214" y="9"/>
                    </a:cubicBezTo>
                    <a:lnTo>
                      <a:pt x="0" y="4104"/>
                    </a:lnTo>
                    <a:cubicBezTo>
                      <a:pt x="0" y="4113"/>
                      <a:pt x="9" y="4122"/>
                      <a:pt x="18" y="4122"/>
                    </a:cubicBezTo>
                    <a:cubicBezTo>
                      <a:pt x="18" y="4122"/>
                      <a:pt x="27" y="4113"/>
                      <a:pt x="27" y="4113"/>
                    </a:cubicBezTo>
                    <a:lnTo>
                      <a:pt x="241" y="9"/>
                    </a:lnTo>
                    <a:cubicBezTo>
                      <a:pt x="241" y="9"/>
                      <a:pt x="232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54"/>
              <p:cNvSpPr/>
              <p:nvPr/>
            </p:nvSpPr>
            <p:spPr>
              <a:xfrm>
                <a:off x="4458930" y="2094905"/>
                <a:ext cx="108574" cy="63057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078" extrusionOk="0">
                    <a:moveTo>
                      <a:pt x="3569" y="1"/>
                    </a:moveTo>
                    <a:cubicBezTo>
                      <a:pt x="3567" y="1"/>
                      <a:pt x="3564" y="3"/>
                      <a:pt x="3560" y="7"/>
                    </a:cubicBezTo>
                    <a:lnTo>
                      <a:pt x="9" y="2050"/>
                    </a:lnTo>
                    <a:cubicBezTo>
                      <a:pt x="0" y="2059"/>
                      <a:pt x="0" y="2059"/>
                      <a:pt x="0" y="2068"/>
                    </a:cubicBezTo>
                    <a:cubicBezTo>
                      <a:pt x="9" y="2068"/>
                      <a:pt x="9" y="2077"/>
                      <a:pt x="18" y="2077"/>
                    </a:cubicBezTo>
                    <a:lnTo>
                      <a:pt x="3569" y="25"/>
                    </a:lnTo>
                    <a:cubicBezTo>
                      <a:pt x="3578" y="16"/>
                      <a:pt x="3578" y="16"/>
                      <a:pt x="3578" y="7"/>
                    </a:cubicBezTo>
                    <a:cubicBezTo>
                      <a:pt x="3573" y="3"/>
                      <a:pt x="3571" y="1"/>
                      <a:pt x="3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54"/>
              <p:cNvSpPr/>
              <p:nvPr/>
            </p:nvSpPr>
            <p:spPr>
              <a:xfrm>
                <a:off x="4458930" y="2157114"/>
                <a:ext cx="111821" cy="57140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1883" extrusionOk="0">
                    <a:moveTo>
                      <a:pt x="18" y="0"/>
                    </a:moveTo>
                    <a:cubicBezTo>
                      <a:pt x="18" y="0"/>
                      <a:pt x="9" y="0"/>
                      <a:pt x="0" y="9"/>
                    </a:cubicBezTo>
                    <a:cubicBezTo>
                      <a:pt x="0" y="9"/>
                      <a:pt x="0" y="18"/>
                      <a:pt x="9" y="27"/>
                    </a:cubicBezTo>
                    <a:cubicBezTo>
                      <a:pt x="9" y="27"/>
                      <a:pt x="3667" y="1883"/>
                      <a:pt x="3667" y="1883"/>
                    </a:cubicBezTo>
                    <a:lnTo>
                      <a:pt x="3676" y="1883"/>
                    </a:lnTo>
                    <a:cubicBezTo>
                      <a:pt x="3685" y="1874"/>
                      <a:pt x="3676" y="1865"/>
                      <a:pt x="3676" y="1865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54"/>
              <p:cNvSpPr/>
              <p:nvPr/>
            </p:nvSpPr>
            <p:spPr>
              <a:xfrm>
                <a:off x="4458930" y="2157114"/>
                <a:ext cx="13837" cy="12453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104" extrusionOk="0">
                    <a:moveTo>
                      <a:pt x="9" y="0"/>
                    </a:moveTo>
                    <a:cubicBezTo>
                      <a:pt x="9" y="0"/>
                      <a:pt x="0" y="9"/>
                      <a:pt x="0" y="18"/>
                    </a:cubicBezTo>
                    <a:lnTo>
                      <a:pt x="429" y="4095"/>
                    </a:lnTo>
                    <a:cubicBezTo>
                      <a:pt x="429" y="4095"/>
                      <a:pt x="437" y="4104"/>
                      <a:pt x="446" y="4104"/>
                    </a:cubicBezTo>
                    <a:cubicBezTo>
                      <a:pt x="446" y="4104"/>
                      <a:pt x="455" y="4095"/>
                      <a:pt x="455" y="4086"/>
                    </a:cubicBezTo>
                    <a:lnTo>
                      <a:pt x="27" y="9"/>
                    </a:lnTo>
                    <a:cubicBezTo>
                      <a:pt x="27" y="9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54"/>
              <p:cNvSpPr/>
              <p:nvPr/>
            </p:nvSpPr>
            <p:spPr>
              <a:xfrm>
                <a:off x="4362278" y="2157114"/>
                <a:ext cx="97498" cy="79079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06" extrusionOk="0">
                    <a:moveTo>
                      <a:pt x="3194" y="0"/>
                    </a:moveTo>
                    <a:lnTo>
                      <a:pt x="1" y="2587"/>
                    </a:lnTo>
                    <a:cubicBezTo>
                      <a:pt x="1" y="2587"/>
                      <a:pt x="1" y="2596"/>
                      <a:pt x="1" y="2605"/>
                    </a:cubicBezTo>
                    <a:lnTo>
                      <a:pt x="18" y="2605"/>
                    </a:lnTo>
                    <a:lnTo>
                      <a:pt x="3203" y="18"/>
                    </a:lnTo>
                    <a:cubicBezTo>
                      <a:pt x="3212" y="18"/>
                      <a:pt x="3212" y="9"/>
                      <a:pt x="3203" y="9"/>
                    </a:cubicBezTo>
                    <a:cubicBezTo>
                      <a:pt x="3203" y="0"/>
                      <a:pt x="3194" y="0"/>
                      <a:pt x="3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54"/>
              <p:cNvSpPr/>
              <p:nvPr/>
            </p:nvSpPr>
            <p:spPr>
              <a:xfrm>
                <a:off x="4340611" y="2118666"/>
                <a:ext cx="119165" cy="39297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1295" extrusionOk="0">
                    <a:moveTo>
                      <a:pt x="19" y="0"/>
                    </a:moveTo>
                    <a:cubicBezTo>
                      <a:pt x="10" y="0"/>
                      <a:pt x="1" y="0"/>
                      <a:pt x="1" y="9"/>
                    </a:cubicBezTo>
                    <a:cubicBezTo>
                      <a:pt x="1" y="18"/>
                      <a:pt x="1" y="18"/>
                      <a:pt x="10" y="27"/>
                    </a:cubicBezTo>
                    <a:cubicBezTo>
                      <a:pt x="10" y="27"/>
                      <a:pt x="3908" y="1294"/>
                      <a:pt x="3917" y="1294"/>
                    </a:cubicBezTo>
                    <a:cubicBezTo>
                      <a:pt x="3917" y="1294"/>
                      <a:pt x="3926" y="1285"/>
                      <a:pt x="3926" y="1285"/>
                    </a:cubicBezTo>
                    <a:cubicBezTo>
                      <a:pt x="3926" y="1276"/>
                      <a:pt x="3926" y="1267"/>
                      <a:pt x="3917" y="126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54"/>
              <p:cNvSpPr/>
              <p:nvPr/>
            </p:nvSpPr>
            <p:spPr>
              <a:xfrm>
                <a:off x="4426702" y="2036914"/>
                <a:ext cx="33076" cy="121046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989" extrusionOk="0">
                    <a:moveTo>
                      <a:pt x="10" y="0"/>
                    </a:moveTo>
                    <a:cubicBezTo>
                      <a:pt x="10" y="0"/>
                      <a:pt x="1" y="9"/>
                      <a:pt x="1" y="18"/>
                    </a:cubicBezTo>
                    <a:lnTo>
                      <a:pt x="1062" y="3979"/>
                    </a:lnTo>
                    <a:cubicBezTo>
                      <a:pt x="1062" y="3979"/>
                      <a:pt x="1071" y="3988"/>
                      <a:pt x="1080" y="3988"/>
                    </a:cubicBezTo>
                    <a:cubicBezTo>
                      <a:pt x="1089" y="3979"/>
                      <a:pt x="1089" y="3979"/>
                      <a:pt x="1089" y="3970"/>
                    </a:cubicBezTo>
                    <a:lnTo>
                      <a:pt x="27" y="9"/>
                    </a:lnTo>
                    <a:cubicBezTo>
                      <a:pt x="27" y="0"/>
                      <a:pt x="19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54"/>
              <p:cNvSpPr/>
              <p:nvPr/>
            </p:nvSpPr>
            <p:spPr>
              <a:xfrm>
                <a:off x="4449978" y="2147889"/>
                <a:ext cx="18723" cy="1899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26" extrusionOk="0">
                    <a:moveTo>
                      <a:pt x="313" y="1"/>
                    </a:moveTo>
                    <a:cubicBezTo>
                      <a:pt x="135" y="1"/>
                      <a:pt x="1" y="144"/>
                      <a:pt x="1" y="313"/>
                    </a:cubicBezTo>
                    <a:cubicBezTo>
                      <a:pt x="1" y="492"/>
                      <a:pt x="135" y="625"/>
                      <a:pt x="313" y="625"/>
                    </a:cubicBezTo>
                    <a:cubicBezTo>
                      <a:pt x="483" y="625"/>
                      <a:pt x="616" y="492"/>
                      <a:pt x="616" y="313"/>
                    </a:cubicBezTo>
                    <a:cubicBezTo>
                      <a:pt x="616" y="144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54"/>
              <p:cNvSpPr/>
              <p:nvPr/>
            </p:nvSpPr>
            <p:spPr>
              <a:xfrm>
                <a:off x="4308414" y="2007479"/>
                <a:ext cx="301326" cy="29935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9865" extrusionOk="0">
                    <a:moveTo>
                      <a:pt x="4969" y="1211"/>
                    </a:moveTo>
                    <a:cubicBezTo>
                      <a:pt x="7021" y="1211"/>
                      <a:pt x="8689" y="2879"/>
                      <a:pt x="8689" y="4931"/>
                    </a:cubicBezTo>
                    <a:cubicBezTo>
                      <a:pt x="8689" y="6983"/>
                      <a:pt x="7021" y="8660"/>
                      <a:pt x="4969" y="8660"/>
                    </a:cubicBezTo>
                    <a:cubicBezTo>
                      <a:pt x="2908" y="8660"/>
                      <a:pt x="1240" y="6983"/>
                      <a:pt x="1240" y="4931"/>
                    </a:cubicBezTo>
                    <a:cubicBezTo>
                      <a:pt x="1240" y="2879"/>
                      <a:pt x="2908" y="1211"/>
                      <a:pt x="4969" y="1211"/>
                    </a:cubicBezTo>
                    <a:close/>
                    <a:moveTo>
                      <a:pt x="4669" y="1"/>
                    </a:moveTo>
                    <a:cubicBezTo>
                      <a:pt x="4592" y="1"/>
                      <a:pt x="4514" y="55"/>
                      <a:pt x="4514" y="159"/>
                    </a:cubicBezTo>
                    <a:cubicBezTo>
                      <a:pt x="4514" y="159"/>
                      <a:pt x="4514" y="159"/>
                      <a:pt x="4514" y="167"/>
                    </a:cubicBezTo>
                    <a:cubicBezTo>
                      <a:pt x="4505" y="257"/>
                      <a:pt x="4434" y="310"/>
                      <a:pt x="4363" y="310"/>
                    </a:cubicBezTo>
                    <a:cubicBezTo>
                      <a:pt x="4300" y="310"/>
                      <a:pt x="4238" y="275"/>
                      <a:pt x="4220" y="203"/>
                    </a:cubicBezTo>
                    <a:cubicBezTo>
                      <a:pt x="4220" y="203"/>
                      <a:pt x="4211" y="194"/>
                      <a:pt x="4211" y="194"/>
                    </a:cubicBezTo>
                    <a:cubicBezTo>
                      <a:pt x="4193" y="114"/>
                      <a:pt x="4131" y="78"/>
                      <a:pt x="4068" y="78"/>
                    </a:cubicBezTo>
                    <a:cubicBezTo>
                      <a:pt x="3988" y="78"/>
                      <a:pt x="3908" y="141"/>
                      <a:pt x="3917" y="248"/>
                    </a:cubicBezTo>
                    <a:lnTo>
                      <a:pt x="3917" y="257"/>
                    </a:lnTo>
                    <a:cubicBezTo>
                      <a:pt x="3917" y="266"/>
                      <a:pt x="3917" y="266"/>
                      <a:pt x="3917" y="275"/>
                    </a:cubicBezTo>
                    <a:cubicBezTo>
                      <a:pt x="3917" y="365"/>
                      <a:pt x="3841" y="420"/>
                      <a:pt x="3764" y="420"/>
                    </a:cubicBezTo>
                    <a:cubicBezTo>
                      <a:pt x="3712" y="420"/>
                      <a:pt x="3660" y="395"/>
                      <a:pt x="3631" y="337"/>
                    </a:cubicBezTo>
                    <a:cubicBezTo>
                      <a:pt x="3631" y="328"/>
                      <a:pt x="3631" y="328"/>
                      <a:pt x="3631" y="319"/>
                    </a:cubicBezTo>
                    <a:cubicBezTo>
                      <a:pt x="3595" y="257"/>
                      <a:pt x="3542" y="230"/>
                      <a:pt x="3488" y="230"/>
                    </a:cubicBezTo>
                    <a:cubicBezTo>
                      <a:pt x="3399" y="230"/>
                      <a:pt x="3310" y="301"/>
                      <a:pt x="3337" y="417"/>
                    </a:cubicBezTo>
                    <a:cubicBezTo>
                      <a:pt x="3337" y="426"/>
                      <a:pt x="3337" y="426"/>
                      <a:pt x="3337" y="426"/>
                    </a:cubicBezTo>
                    <a:cubicBezTo>
                      <a:pt x="3346" y="435"/>
                      <a:pt x="3346" y="453"/>
                      <a:pt x="3346" y="462"/>
                    </a:cubicBezTo>
                    <a:cubicBezTo>
                      <a:pt x="3346" y="550"/>
                      <a:pt x="3271" y="607"/>
                      <a:pt x="3195" y="607"/>
                    </a:cubicBezTo>
                    <a:cubicBezTo>
                      <a:pt x="3148" y="607"/>
                      <a:pt x="3100" y="585"/>
                      <a:pt x="3069" y="533"/>
                    </a:cubicBezTo>
                    <a:cubicBezTo>
                      <a:pt x="3060" y="533"/>
                      <a:pt x="3060" y="533"/>
                      <a:pt x="3060" y="524"/>
                    </a:cubicBezTo>
                    <a:cubicBezTo>
                      <a:pt x="3024" y="471"/>
                      <a:pt x="2980" y="444"/>
                      <a:pt x="2935" y="444"/>
                    </a:cubicBezTo>
                    <a:cubicBezTo>
                      <a:pt x="2837" y="444"/>
                      <a:pt x="2739" y="542"/>
                      <a:pt x="2784" y="658"/>
                    </a:cubicBezTo>
                    <a:cubicBezTo>
                      <a:pt x="2793" y="658"/>
                      <a:pt x="2793" y="667"/>
                      <a:pt x="2793" y="667"/>
                    </a:cubicBezTo>
                    <a:cubicBezTo>
                      <a:pt x="2793" y="685"/>
                      <a:pt x="2801" y="703"/>
                      <a:pt x="2801" y="712"/>
                    </a:cubicBezTo>
                    <a:cubicBezTo>
                      <a:pt x="2801" y="800"/>
                      <a:pt x="2723" y="866"/>
                      <a:pt x="2644" y="866"/>
                    </a:cubicBezTo>
                    <a:cubicBezTo>
                      <a:pt x="2604" y="866"/>
                      <a:pt x="2564" y="849"/>
                      <a:pt x="2534" y="810"/>
                    </a:cubicBezTo>
                    <a:cubicBezTo>
                      <a:pt x="2525" y="810"/>
                      <a:pt x="2525" y="801"/>
                      <a:pt x="2525" y="801"/>
                    </a:cubicBezTo>
                    <a:cubicBezTo>
                      <a:pt x="2489" y="756"/>
                      <a:pt x="2445" y="738"/>
                      <a:pt x="2400" y="738"/>
                    </a:cubicBezTo>
                    <a:cubicBezTo>
                      <a:pt x="2302" y="738"/>
                      <a:pt x="2204" y="845"/>
                      <a:pt x="2266" y="961"/>
                    </a:cubicBezTo>
                    <a:cubicBezTo>
                      <a:pt x="2266" y="970"/>
                      <a:pt x="2275" y="970"/>
                      <a:pt x="2275" y="970"/>
                    </a:cubicBezTo>
                    <a:cubicBezTo>
                      <a:pt x="2284" y="997"/>
                      <a:pt x="2284" y="1015"/>
                      <a:pt x="2284" y="1042"/>
                    </a:cubicBezTo>
                    <a:cubicBezTo>
                      <a:pt x="2284" y="1123"/>
                      <a:pt x="2214" y="1191"/>
                      <a:pt x="2136" y="1191"/>
                    </a:cubicBezTo>
                    <a:cubicBezTo>
                      <a:pt x="2102" y="1191"/>
                      <a:pt x="2066" y="1178"/>
                      <a:pt x="2034" y="1149"/>
                    </a:cubicBezTo>
                    <a:cubicBezTo>
                      <a:pt x="2034" y="1149"/>
                      <a:pt x="2025" y="1149"/>
                      <a:pt x="2025" y="1140"/>
                    </a:cubicBezTo>
                    <a:cubicBezTo>
                      <a:pt x="1990" y="1104"/>
                      <a:pt x="1954" y="1086"/>
                      <a:pt x="1918" y="1086"/>
                    </a:cubicBezTo>
                    <a:cubicBezTo>
                      <a:pt x="1802" y="1086"/>
                      <a:pt x="1704" y="1220"/>
                      <a:pt x="1793" y="1336"/>
                    </a:cubicBezTo>
                    <a:cubicBezTo>
                      <a:pt x="1793" y="1336"/>
                      <a:pt x="1793" y="1345"/>
                      <a:pt x="1793" y="1345"/>
                    </a:cubicBezTo>
                    <a:cubicBezTo>
                      <a:pt x="1811" y="1372"/>
                      <a:pt x="1820" y="1399"/>
                      <a:pt x="1820" y="1425"/>
                    </a:cubicBezTo>
                    <a:cubicBezTo>
                      <a:pt x="1820" y="1506"/>
                      <a:pt x="1745" y="1576"/>
                      <a:pt x="1662" y="1576"/>
                    </a:cubicBezTo>
                    <a:cubicBezTo>
                      <a:pt x="1634" y="1576"/>
                      <a:pt x="1606" y="1568"/>
                      <a:pt x="1579" y="1550"/>
                    </a:cubicBezTo>
                    <a:cubicBezTo>
                      <a:pt x="1579" y="1550"/>
                      <a:pt x="1579" y="1541"/>
                      <a:pt x="1570" y="1541"/>
                    </a:cubicBezTo>
                    <a:cubicBezTo>
                      <a:pt x="1544" y="1515"/>
                      <a:pt x="1508" y="1506"/>
                      <a:pt x="1472" y="1506"/>
                    </a:cubicBezTo>
                    <a:cubicBezTo>
                      <a:pt x="1356" y="1506"/>
                      <a:pt x="1258" y="1648"/>
                      <a:pt x="1365" y="1755"/>
                    </a:cubicBezTo>
                    <a:cubicBezTo>
                      <a:pt x="1365" y="1764"/>
                      <a:pt x="1374" y="1764"/>
                      <a:pt x="1374" y="1773"/>
                    </a:cubicBezTo>
                    <a:cubicBezTo>
                      <a:pt x="1392" y="1800"/>
                      <a:pt x="1410" y="1827"/>
                      <a:pt x="1410" y="1862"/>
                    </a:cubicBezTo>
                    <a:cubicBezTo>
                      <a:pt x="1410" y="1939"/>
                      <a:pt x="1339" y="2016"/>
                      <a:pt x="1257" y="2016"/>
                    </a:cubicBezTo>
                    <a:cubicBezTo>
                      <a:pt x="1234" y="2016"/>
                      <a:pt x="1210" y="2010"/>
                      <a:pt x="1187" y="1996"/>
                    </a:cubicBezTo>
                    <a:cubicBezTo>
                      <a:pt x="1178" y="1996"/>
                      <a:pt x="1178" y="1996"/>
                      <a:pt x="1169" y="1987"/>
                    </a:cubicBezTo>
                    <a:cubicBezTo>
                      <a:pt x="1142" y="1969"/>
                      <a:pt x="1115" y="1969"/>
                      <a:pt x="1089" y="1969"/>
                    </a:cubicBezTo>
                    <a:cubicBezTo>
                      <a:pt x="964" y="1969"/>
                      <a:pt x="874" y="2139"/>
                      <a:pt x="990" y="2237"/>
                    </a:cubicBezTo>
                    <a:cubicBezTo>
                      <a:pt x="999" y="2237"/>
                      <a:pt x="999" y="2237"/>
                      <a:pt x="999" y="2246"/>
                    </a:cubicBezTo>
                    <a:cubicBezTo>
                      <a:pt x="1035" y="2273"/>
                      <a:pt x="1053" y="2308"/>
                      <a:pt x="1053" y="2353"/>
                    </a:cubicBezTo>
                    <a:cubicBezTo>
                      <a:pt x="1053" y="2428"/>
                      <a:pt x="983" y="2504"/>
                      <a:pt x="896" y="2504"/>
                    </a:cubicBezTo>
                    <a:cubicBezTo>
                      <a:pt x="881" y="2504"/>
                      <a:pt x="864" y="2501"/>
                      <a:pt x="848" y="2496"/>
                    </a:cubicBezTo>
                    <a:cubicBezTo>
                      <a:pt x="839" y="2496"/>
                      <a:pt x="839" y="2496"/>
                      <a:pt x="830" y="2487"/>
                    </a:cubicBezTo>
                    <a:cubicBezTo>
                      <a:pt x="812" y="2478"/>
                      <a:pt x="785" y="2469"/>
                      <a:pt x="767" y="2469"/>
                    </a:cubicBezTo>
                    <a:cubicBezTo>
                      <a:pt x="634" y="2469"/>
                      <a:pt x="553" y="2665"/>
                      <a:pt x="687" y="2755"/>
                    </a:cubicBezTo>
                    <a:cubicBezTo>
                      <a:pt x="687" y="2755"/>
                      <a:pt x="696" y="2755"/>
                      <a:pt x="696" y="2763"/>
                    </a:cubicBezTo>
                    <a:cubicBezTo>
                      <a:pt x="741" y="2790"/>
                      <a:pt x="759" y="2835"/>
                      <a:pt x="759" y="2879"/>
                    </a:cubicBezTo>
                    <a:cubicBezTo>
                      <a:pt x="759" y="2958"/>
                      <a:pt x="697" y="3036"/>
                      <a:pt x="609" y="3036"/>
                    </a:cubicBezTo>
                    <a:cubicBezTo>
                      <a:pt x="597" y="3036"/>
                      <a:pt x="584" y="3034"/>
                      <a:pt x="571" y="3031"/>
                    </a:cubicBezTo>
                    <a:lnTo>
                      <a:pt x="562" y="3031"/>
                    </a:lnTo>
                    <a:cubicBezTo>
                      <a:pt x="544" y="3022"/>
                      <a:pt x="527" y="3022"/>
                      <a:pt x="509" y="3022"/>
                    </a:cubicBezTo>
                    <a:cubicBezTo>
                      <a:pt x="366" y="3022"/>
                      <a:pt x="295" y="3236"/>
                      <a:pt x="446" y="3308"/>
                    </a:cubicBezTo>
                    <a:cubicBezTo>
                      <a:pt x="455" y="3308"/>
                      <a:pt x="455" y="3308"/>
                      <a:pt x="455" y="3317"/>
                    </a:cubicBezTo>
                    <a:cubicBezTo>
                      <a:pt x="509" y="3343"/>
                      <a:pt x="535" y="3388"/>
                      <a:pt x="535" y="3441"/>
                    </a:cubicBezTo>
                    <a:cubicBezTo>
                      <a:pt x="535" y="3515"/>
                      <a:pt x="484" y="3595"/>
                      <a:pt x="393" y="3595"/>
                    </a:cubicBezTo>
                    <a:cubicBezTo>
                      <a:pt x="384" y="3595"/>
                      <a:pt x="375" y="3595"/>
                      <a:pt x="366" y="3593"/>
                    </a:cubicBezTo>
                    <a:lnTo>
                      <a:pt x="357" y="3593"/>
                    </a:lnTo>
                    <a:cubicBezTo>
                      <a:pt x="348" y="3593"/>
                      <a:pt x="330" y="3584"/>
                      <a:pt x="321" y="3584"/>
                    </a:cubicBezTo>
                    <a:cubicBezTo>
                      <a:pt x="161" y="3584"/>
                      <a:pt x="107" y="3834"/>
                      <a:pt x="286" y="3888"/>
                    </a:cubicBezTo>
                    <a:cubicBezTo>
                      <a:pt x="357" y="3914"/>
                      <a:pt x="384" y="3968"/>
                      <a:pt x="384" y="4030"/>
                    </a:cubicBezTo>
                    <a:cubicBezTo>
                      <a:pt x="384" y="4102"/>
                      <a:pt x="330" y="4182"/>
                      <a:pt x="232" y="4182"/>
                    </a:cubicBezTo>
                    <a:lnTo>
                      <a:pt x="214" y="4182"/>
                    </a:lnTo>
                    <a:cubicBezTo>
                      <a:pt x="36" y="4182"/>
                      <a:pt x="0" y="4450"/>
                      <a:pt x="188" y="4485"/>
                    </a:cubicBezTo>
                    <a:lnTo>
                      <a:pt x="197" y="4485"/>
                    </a:lnTo>
                    <a:cubicBezTo>
                      <a:pt x="277" y="4503"/>
                      <a:pt x="312" y="4566"/>
                      <a:pt x="312" y="4628"/>
                    </a:cubicBezTo>
                    <a:cubicBezTo>
                      <a:pt x="312" y="4699"/>
                      <a:pt x="268" y="4771"/>
                      <a:pt x="179" y="4780"/>
                    </a:cubicBezTo>
                    <a:lnTo>
                      <a:pt x="170" y="4780"/>
                    </a:lnTo>
                    <a:cubicBezTo>
                      <a:pt x="72" y="4789"/>
                      <a:pt x="27" y="4860"/>
                      <a:pt x="27" y="4931"/>
                    </a:cubicBezTo>
                    <a:cubicBezTo>
                      <a:pt x="27" y="5003"/>
                      <a:pt x="72" y="5074"/>
                      <a:pt x="170" y="5083"/>
                    </a:cubicBezTo>
                    <a:lnTo>
                      <a:pt x="179" y="5083"/>
                    </a:lnTo>
                    <a:cubicBezTo>
                      <a:pt x="268" y="5101"/>
                      <a:pt x="312" y="5163"/>
                      <a:pt x="312" y="5235"/>
                    </a:cubicBezTo>
                    <a:cubicBezTo>
                      <a:pt x="312" y="5297"/>
                      <a:pt x="277" y="5359"/>
                      <a:pt x="197" y="5386"/>
                    </a:cubicBezTo>
                    <a:lnTo>
                      <a:pt x="188" y="5386"/>
                    </a:lnTo>
                    <a:cubicBezTo>
                      <a:pt x="107" y="5404"/>
                      <a:pt x="63" y="5467"/>
                      <a:pt x="63" y="5529"/>
                    </a:cubicBezTo>
                    <a:cubicBezTo>
                      <a:pt x="63" y="5605"/>
                      <a:pt x="119" y="5681"/>
                      <a:pt x="208" y="5681"/>
                    </a:cubicBezTo>
                    <a:cubicBezTo>
                      <a:pt x="213" y="5681"/>
                      <a:pt x="218" y="5681"/>
                      <a:pt x="223" y="5681"/>
                    </a:cubicBezTo>
                    <a:lnTo>
                      <a:pt x="232" y="5681"/>
                    </a:lnTo>
                    <a:cubicBezTo>
                      <a:pt x="402" y="5681"/>
                      <a:pt x="446" y="5921"/>
                      <a:pt x="286" y="5975"/>
                    </a:cubicBezTo>
                    <a:cubicBezTo>
                      <a:pt x="286" y="5975"/>
                      <a:pt x="286" y="5984"/>
                      <a:pt x="286" y="5984"/>
                    </a:cubicBezTo>
                    <a:cubicBezTo>
                      <a:pt x="205" y="6002"/>
                      <a:pt x="179" y="6064"/>
                      <a:pt x="179" y="6118"/>
                    </a:cubicBezTo>
                    <a:cubicBezTo>
                      <a:pt x="179" y="6196"/>
                      <a:pt x="234" y="6274"/>
                      <a:pt x="319" y="6274"/>
                    </a:cubicBezTo>
                    <a:cubicBezTo>
                      <a:pt x="331" y="6274"/>
                      <a:pt x="344" y="6273"/>
                      <a:pt x="357" y="6269"/>
                    </a:cubicBezTo>
                    <a:lnTo>
                      <a:pt x="393" y="6269"/>
                    </a:lnTo>
                    <a:cubicBezTo>
                      <a:pt x="535" y="6269"/>
                      <a:pt x="598" y="6475"/>
                      <a:pt x="455" y="6555"/>
                    </a:cubicBezTo>
                    <a:lnTo>
                      <a:pt x="446" y="6555"/>
                    </a:lnTo>
                    <a:cubicBezTo>
                      <a:pt x="393" y="6591"/>
                      <a:pt x="366" y="6635"/>
                      <a:pt x="366" y="6689"/>
                    </a:cubicBezTo>
                    <a:cubicBezTo>
                      <a:pt x="366" y="6772"/>
                      <a:pt x="423" y="6848"/>
                      <a:pt x="511" y="6848"/>
                    </a:cubicBezTo>
                    <a:cubicBezTo>
                      <a:pt x="527" y="6848"/>
                      <a:pt x="544" y="6846"/>
                      <a:pt x="562" y="6840"/>
                    </a:cubicBezTo>
                    <a:lnTo>
                      <a:pt x="571" y="6840"/>
                    </a:lnTo>
                    <a:cubicBezTo>
                      <a:pt x="580" y="6831"/>
                      <a:pt x="598" y="6831"/>
                      <a:pt x="616" y="6831"/>
                    </a:cubicBezTo>
                    <a:cubicBezTo>
                      <a:pt x="750" y="6831"/>
                      <a:pt x="821" y="7019"/>
                      <a:pt x="696" y="7108"/>
                    </a:cubicBezTo>
                    <a:lnTo>
                      <a:pt x="687" y="7108"/>
                    </a:lnTo>
                    <a:cubicBezTo>
                      <a:pt x="634" y="7144"/>
                      <a:pt x="616" y="7188"/>
                      <a:pt x="616" y="7233"/>
                    </a:cubicBezTo>
                    <a:cubicBezTo>
                      <a:pt x="616" y="7312"/>
                      <a:pt x="679" y="7391"/>
                      <a:pt x="764" y="7391"/>
                    </a:cubicBezTo>
                    <a:cubicBezTo>
                      <a:pt x="785" y="7391"/>
                      <a:pt x="807" y="7386"/>
                      <a:pt x="830" y="7376"/>
                    </a:cubicBezTo>
                    <a:lnTo>
                      <a:pt x="848" y="7376"/>
                    </a:lnTo>
                    <a:cubicBezTo>
                      <a:pt x="866" y="7367"/>
                      <a:pt x="883" y="7358"/>
                      <a:pt x="901" y="7358"/>
                    </a:cubicBezTo>
                    <a:cubicBezTo>
                      <a:pt x="1026" y="7358"/>
                      <a:pt x="1106" y="7527"/>
                      <a:pt x="999" y="7625"/>
                    </a:cubicBezTo>
                    <a:cubicBezTo>
                      <a:pt x="999" y="7625"/>
                      <a:pt x="999" y="7625"/>
                      <a:pt x="990" y="7634"/>
                    </a:cubicBezTo>
                    <a:cubicBezTo>
                      <a:pt x="955" y="7661"/>
                      <a:pt x="937" y="7706"/>
                      <a:pt x="937" y="7741"/>
                    </a:cubicBezTo>
                    <a:cubicBezTo>
                      <a:pt x="937" y="7823"/>
                      <a:pt x="1004" y="7900"/>
                      <a:pt x="1088" y="7900"/>
                    </a:cubicBezTo>
                    <a:cubicBezTo>
                      <a:pt x="1114" y="7900"/>
                      <a:pt x="1141" y="7892"/>
                      <a:pt x="1169" y="7875"/>
                    </a:cubicBezTo>
                    <a:lnTo>
                      <a:pt x="1187" y="7866"/>
                    </a:lnTo>
                    <a:cubicBezTo>
                      <a:pt x="1205" y="7857"/>
                      <a:pt x="1231" y="7848"/>
                      <a:pt x="1258" y="7848"/>
                    </a:cubicBezTo>
                    <a:cubicBezTo>
                      <a:pt x="1374" y="7848"/>
                      <a:pt x="1454" y="7991"/>
                      <a:pt x="1374" y="8098"/>
                    </a:cubicBezTo>
                    <a:cubicBezTo>
                      <a:pt x="1374" y="8098"/>
                      <a:pt x="1365" y="8098"/>
                      <a:pt x="1365" y="8107"/>
                    </a:cubicBezTo>
                    <a:cubicBezTo>
                      <a:pt x="1338" y="8134"/>
                      <a:pt x="1321" y="8179"/>
                      <a:pt x="1321" y="8205"/>
                    </a:cubicBezTo>
                    <a:cubicBezTo>
                      <a:pt x="1321" y="8290"/>
                      <a:pt x="1392" y="8365"/>
                      <a:pt x="1475" y="8365"/>
                    </a:cubicBezTo>
                    <a:cubicBezTo>
                      <a:pt x="1506" y="8365"/>
                      <a:pt x="1539" y="8354"/>
                      <a:pt x="1570" y="8330"/>
                    </a:cubicBezTo>
                    <a:cubicBezTo>
                      <a:pt x="1579" y="8321"/>
                      <a:pt x="1579" y="8321"/>
                      <a:pt x="1579" y="8321"/>
                    </a:cubicBezTo>
                    <a:cubicBezTo>
                      <a:pt x="1606" y="8303"/>
                      <a:pt x="1642" y="8294"/>
                      <a:pt x="1668" y="8294"/>
                    </a:cubicBezTo>
                    <a:cubicBezTo>
                      <a:pt x="1776" y="8294"/>
                      <a:pt x="1865" y="8410"/>
                      <a:pt x="1793" y="8518"/>
                    </a:cubicBezTo>
                    <a:cubicBezTo>
                      <a:pt x="1793" y="8526"/>
                      <a:pt x="1793" y="8526"/>
                      <a:pt x="1793" y="8535"/>
                    </a:cubicBezTo>
                    <a:cubicBezTo>
                      <a:pt x="1767" y="8562"/>
                      <a:pt x="1758" y="8598"/>
                      <a:pt x="1758" y="8625"/>
                    </a:cubicBezTo>
                    <a:cubicBezTo>
                      <a:pt x="1758" y="8704"/>
                      <a:pt x="1833" y="8775"/>
                      <a:pt x="1914" y="8775"/>
                    </a:cubicBezTo>
                    <a:cubicBezTo>
                      <a:pt x="1952" y="8775"/>
                      <a:pt x="1991" y="8759"/>
                      <a:pt x="2025" y="8723"/>
                    </a:cubicBezTo>
                    <a:cubicBezTo>
                      <a:pt x="2025" y="8723"/>
                      <a:pt x="2034" y="8723"/>
                      <a:pt x="2034" y="8714"/>
                    </a:cubicBezTo>
                    <a:cubicBezTo>
                      <a:pt x="2061" y="8687"/>
                      <a:pt x="2097" y="8678"/>
                      <a:pt x="2132" y="8678"/>
                    </a:cubicBezTo>
                    <a:cubicBezTo>
                      <a:pt x="2230" y="8678"/>
                      <a:pt x="2320" y="8776"/>
                      <a:pt x="2275" y="8892"/>
                    </a:cubicBezTo>
                    <a:cubicBezTo>
                      <a:pt x="2275" y="8892"/>
                      <a:pt x="2266" y="8901"/>
                      <a:pt x="2266" y="8901"/>
                    </a:cubicBezTo>
                    <a:cubicBezTo>
                      <a:pt x="2248" y="8928"/>
                      <a:pt x="2248" y="8955"/>
                      <a:pt x="2248" y="8981"/>
                    </a:cubicBezTo>
                    <a:cubicBezTo>
                      <a:pt x="2248" y="9062"/>
                      <a:pt x="2323" y="9128"/>
                      <a:pt x="2403" y="9128"/>
                    </a:cubicBezTo>
                    <a:cubicBezTo>
                      <a:pt x="2446" y="9128"/>
                      <a:pt x="2490" y="9109"/>
                      <a:pt x="2525" y="9062"/>
                    </a:cubicBezTo>
                    <a:cubicBezTo>
                      <a:pt x="2525" y="9062"/>
                      <a:pt x="2525" y="9062"/>
                      <a:pt x="2534" y="9053"/>
                    </a:cubicBezTo>
                    <a:cubicBezTo>
                      <a:pt x="2561" y="9017"/>
                      <a:pt x="2596" y="8999"/>
                      <a:pt x="2641" y="8999"/>
                    </a:cubicBezTo>
                    <a:cubicBezTo>
                      <a:pt x="2739" y="8999"/>
                      <a:pt x="2828" y="9088"/>
                      <a:pt x="2793" y="9195"/>
                    </a:cubicBezTo>
                    <a:cubicBezTo>
                      <a:pt x="2793" y="9204"/>
                      <a:pt x="2793" y="9204"/>
                      <a:pt x="2784" y="9213"/>
                    </a:cubicBezTo>
                    <a:cubicBezTo>
                      <a:pt x="2775" y="9231"/>
                      <a:pt x="2775" y="9249"/>
                      <a:pt x="2775" y="9267"/>
                    </a:cubicBezTo>
                    <a:cubicBezTo>
                      <a:pt x="2775" y="9355"/>
                      <a:pt x="2853" y="9416"/>
                      <a:pt x="2932" y="9416"/>
                    </a:cubicBezTo>
                    <a:cubicBezTo>
                      <a:pt x="2981" y="9416"/>
                      <a:pt x="3029" y="9393"/>
                      <a:pt x="3060" y="9338"/>
                    </a:cubicBezTo>
                    <a:cubicBezTo>
                      <a:pt x="3060" y="9329"/>
                      <a:pt x="3060" y="9329"/>
                      <a:pt x="3069" y="9329"/>
                    </a:cubicBezTo>
                    <a:cubicBezTo>
                      <a:pt x="3096" y="9285"/>
                      <a:pt x="3140" y="9258"/>
                      <a:pt x="3185" y="9258"/>
                    </a:cubicBezTo>
                    <a:cubicBezTo>
                      <a:pt x="3274" y="9258"/>
                      <a:pt x="3363" y="9329"/>
                      <a:pt x="3337" y="9436"/>
                    </a:cubicBezTo>
                    <a:cubicBezTo>
                      <a:pt x="3337" y="9445"/>
                      <a:pt x="3337" y="9445"/>
                      <a:pt x="3337" y="9445"/>
                    </a:cubicBezTo>
                    <a:cubicBezTo>
                      <a:pt x="3337" y="9463"/>
                      <a:pt x="3337" y="9481"/>
                      <a:pt x="3337" y="9490"/>
                    </a:cubicBezTo>
                    <a:cubicBezTo>
                      <a:pt x="3337" y="9579"/>
                      <a:pt x="3414" y="9638"/>
                      <a:pt x="3492" y="9638"/>
                    </a:cubicBezTo>
                    <a:cubicBezTo>
                      <a:pt x="3547" y="9638"/>
                      <a:pt x="3602" y="9609"/>
                      <a:pt x="3631" y="9543"/>
                    </a:cubicBezTo>
                    <a:cubicBezTo>
                      <a:pt x="3631" y="9534"/>
                      <a:pt x="3631" y="9534"/>
                      <a:pt x="3631" y="9534"/>
                    </a:cubicBezTo>
                    <a:cubicBezTo>
                      <a:pt x="3658" y="9472"/>
                      <a:pt x="3711" y="9445"/>
                      <a:pt x="3765" y="9445"/>
                    </a:cubicBezTo>
                    <a:cubicBezTo>
                      <a:pt x="3845" y="9445"/>
                      <a:pt x="3925" y="9508"/>
                      <a:pt x="3917" y="9606"/>
                    </a:cubicBezTo>
                    <a:lnTo>
                      <a:pt x="3917" y="9615"/>
                    </a:lnTo>
                    <a:cubicBezTo>
                      <a:pt x="3917" y="9624"/>
                      <a:pt x="3917" y="9633"/>
                      <a:pt x="3917" y="9642"/>
                    </a:cubicBezTo>
                    <a:cubicBezTo>
                      <a:pt x="3917" y="9735"/>
                      <a:pt x="3993" y="9788"/>
                      <a:pt x="4068" y="9788"/>
                    </a:cubicBezTo>
                    <a:cubicBezTo>
                      <a:pt x="4130" y="9788"/>
                      <a:pt x="4191" y="9753"/>
                      <a:pt x="4211" y="9677"/>
                    </a:cubicBezTo>
                    <a:cubicBezTo>
                      <a:pt x="4211" y="9668"/>
                      <a:pt x="4220" y="9668"/>
                      <a:pt x="4220" y="9668"/>
                    </a:cubicBezTo>
                    <a:cubicBezTo>
                      <a:pt x="4238" y="9597"/>
                      <a:pt x="4300" y="9561"/>
                      <a:pt x="4363" y="9561"/>
                    </a:cubicBezTo>
                    <a:cubicBezTo>
                      <a:pt x="4434" y="9561"/>
                      <a:pt x="4505" y="9606"/>
                      <a:pt x="4514" y="9704"/>
                    </a:cubicBezTo>
                    <a:cubicBezTo>
                      <a:pt x="4514" y="9704"/>
                      <a:pt x="4514" y="9704"/>
                      <a:pt x="4514" y="9713"/>
                    </a:cubicBezTo>
                    <a:cubicBezTo>
                      <a:pt x="4514" y="9811"/>
                      <a:pt x="4586" y="9865"/>
                      <a:pt x="4666" y="9865"/>
                    </a:cubicBezTo>
                    <a:cubicBezTo>
                      <a:pt x="4737" y="9865"/>
                      <a:pt x="4800" y="9820"/>
                      <a:pt x="4818" y="9731"/>
                    </a:cubicBezTo>
                    <a:cubicBezTo>
                      <a:pt x="4818" y="9722"/>
                      <a:pt x="4818" y="9722"/>
                      <a:pt x="4818" y="9722"/>
                    </a:cubicBezTo>
                    <a:cubicBezTo>
                      <a:pt x="4835" y="9642"/>
                      <a:pt x="4898" y="9597"/>
                      <a:pt x="4969" y="9597"/>
                    </a:cubicBezTo>
                    <a:cubicBezTo>
                      <a:pt x="5032" y="9597"/>
                      <a:pt x="5094" y="9642"/>
                      <a:pt x="5112" y="9722"/>
                    </a:cubicBezTo>
                    <a:cubicBezTo>
                      <a:pt x="5112" y="9722"/>
                      <a:pt x="5112" y="9722"/>
                      <a:pt x="5112" y="9731"/>
                    </a:cubicBezTo>
                    <a:cubicBezTo>
                      <a:pt x="5130" y="9820"/>
                      <a:pt x="5192" y="9865"/>
                      <a:pt x="5264" y="9865"/>
                    </a:cubicBezTo>
                    <a:cubicBezTo>
                      <a:pt x="5344" y="9865"/>
                      <a:pt x="5415" y="9811"/>
                      <a:pt x="5415" y="9713"/>
                    </a:cubicBezTo>
                    <a:cubicBezTo>
                      <a:pt x="5415" y="9704"/>
                      <a:pt x="5415" y="9704"/>
                      <a:pt x="5415" y="9704"/>
                    </a:cubicBezTo>
                    <a:cubicBezTo>
                      <a:pt x="5424" y="9606"/>
                      <a:pt x="5496" y="9561"/>
                      <a:pt x="5567" y="9561"/>
                    </a:cubicBezTo>
                    <a:cubicBezTo>
                      <a:pt x="5629" y="9561"/>
                      <a:pt x="5692" y="9597"/>
                      <a:pt x="5710" y="9668"/>
                    </a:cubicBezTo>
                    <a:cubicBezTo>
                      <a:pt x="5710" y="9668"/>
                      <a:pt x="5719" y="9668"/>
                      <a:pt x="5719" y="9677"/>
                    </a:cubicBezTo>
                    <a:cubicBezTo>
                      <a:pt x="5736" y="9749"/>
                      <a:pt x="5799" y="9784"/>
                      <a:pt x="5861" y="9784"/>
                    </a:cubicBezTo>
                    <a:cubicBezTo>
                      <a:pt x="5942" y="9784"/>
                      <a:pt x="6031" y="9722"/>
                      <a:pt x="6013" y="9615"/>
                    </a:cubicBezTo>
                    <a:lnTo>
                      <a:pt x="6013" y="9606"/>
                    </a:lnTo>
                    <a:cubicBezTo>
                      <a:pt x="6013" y="9606"/>
                      <a:pt x="6013" y="9597"/>
                      <a:pt x="6013" y="9597"/>
                    </a:cubicBezTo>
                    <a:cubicBezTo>
                      <a:pt x="6013" y="9502"/>
                      <a:pt x="6091" y="9445"/>
                      <a:pt x="6167" y="9445"/>
                    </a:cubicBezTo>
                    <a:cubicBezTo>
                      <a:pt x="6220" y="9445"/>
                      <a:pt x="6273" y="9472"/>
                      <a:pt x="6298" y="9534"/>
                    </a:cubicBezTo>
                    <a:cubicBezTo>
                      <a:pt x="6298" y="9534"/>
                      <a:pt x="6298" y="9534"/>
                      <a:pt x="6307" y="9543"/>
                    </a:cubicBezTo>
                    <a:cubicBezTo>
                      <a:pt x="6334" y="9606"/>
                      <a:pt x="6388" y="9642"/>
                      <a:pt x="6441" y="9642"/>
                    </a:cubicBezTo>
                    <a:cubicBezTo>
                      <a:pt x="6530" y="9642"/>
                      <a:pt x="6620" y="9561"/>
                      <a:pt x="6593" y="9445"/>
                    </a:cubicBezTo>
                    <a:cubicBezTo>
                      <a:pt x="6593" y="9445"/>
                      <a:pt x="6593" y="9445"/>
                      <a:pt x="6593" y="9436"/>
                    </a:cubicBezTo>
                    <a:cubicBezTo>
                      <a:pt x="6584" y="9427"/>
                      <a:pt x="6584" y="9419"/>
                      <a:pt x="6584" y="9410"/>
                    </a:cubicBezTo>
                    <a:cubicBezTo>
                      <a:pt x="6584" y="9320"/>
                      <a:pt x="6662" y="9258"/>
                      <a:pt x="6739" y="9258"/>
                    </a:cubicBezTo>
                    <a:cubicBezTo>
                      <a:pt x="6785" y="9258"/>
                      <a:pt x="6831" y="9280"/>
                      <a:pt x="6861" y="9329"/>
                    </a:cubicBezTo>
                    <a:cubicBezTo>
                      <a:pt x="6869" y="9329"/>
                      <a:pt x="6869" y="9329"/>
                      <a:pt x="6869" y="9338"/>
                    </a:cubicBezTo>
                    <a:cubicBezTo>
                      <a:pt x="6905" y="9392"/>
                      <a:pt x="6950" y="9419"/>
                      <a:pt x="7003" y="9419"/>
                    </a:cubicBezTo>
                    <a:cubicBezTo>
                      <a:pt x="7092" y="9419"/>
                      <a:pt x="7191" y="9329"/>
                      <a:pt x="7146" y="9213"/>
                    </a:cubicBezTo>
                    <a:cubicBezTo>
                      <a:pt x="7146" y="9204"/>
                      <a:pt x="7146" y="9204"/>
                      <a:pt x="7137" y="9195"/>
                    </a:cubicBezTo>
                    <a:cubicBezTo>
                      <a:pt x="7137" y="9178"/>
                      <a:pt x="7128" y="9169"/>
                      <a:pt x="7128" y="9151"/>
                    </a:cubicBezTo>
                    <a:cubicBezTo>
                      <a:pt x="7128" y="9062"/>
                      <a:pt x="7207" y="9001"/>
                      <a:pt x="7285" y="9001"/>
                    </a:cubicBezTo>
                    <a:cubicBezTo>
                      <a:pt x="7326" y="9001"/>
                      <a:pt x="7366" y="9017"/>
                      <a:pt x="7396" y="9053"/>
                    </a:cubicBezTo>
                    <a:cubicBezTo>
                      <a:pt x="7405" y="9062"/>
                      <a:pt x="7405" y="9062"/>
                      <a:pt x="7405" y="9062"/>
                    </a:cubicBezTo>
                    <a:cubicBezTo>
                      <a:pt x="7440" y="9106"/>
                      <a:pt x="7485" y="9133"/>
                      <a:pt x="7530" y="9133"/>
                    </a:cubicBezTo>
                    <a:cubicBezTo>
                      <a:pt x="7628" y="9133"/>
                      <a:pt x="7726" y="9017"/>
                      <a:pt x="7663" y="8901"/>
                    </a:cubicBezTo>
                    <a:cubicBezTo>
                      <a:pt x="7663" y="8901"/>
                      <a:pt x="7663" y="8892"/>
                      <a:pt x="7663" y="8892"/>
                    </a:cubicBezTo>
                    <a:cubicBezTo>
                      <a:pt x="7646" y="8874"/>
                      <a:pt x="7646" y="8848"/>
                      <a:pt x="7646" y="8830"/>
                    </a:cubicBezTo>
                    <a:cubicBezTo>
                      <a:pt x="7646" y="8742"/>
                      <a:pt x="7721" y="8676"/>
                      <a:pt x="7800" y="8676"/>
                    </a:cubicBezTo>
                    <a:cubicBezTo>
                      <a:pt x="7833" y="8676"/>
                      <a:pt x="7866" y="8687"/>
                      <a:pt x="7895" y="8714"/>
                    </a:cubicBezTo>
                    <a:cubicBezTo>
                      <a:pt x="7904" y="8723"/>
                      <a:pt x="7904" y="8723"/>
                      <a:pt x="7904" y="8723"/>
                    </a:cubicBezTo>
                    <a:cubicBezTo>
                      <a:pt x="7940" y="8758"/>
                      <a:pt x="7976" y="8776"/>
                      <a:pt x="8011" y="8776"/>
                    </a:cubicBezTo>
                    <a:cubicBezTo>
                      <a:pt x="8127" y="8776"/>
                      <a:pt x="8225" y="8651"/>
                      <a:pt x="8136" y="8535"/>
                    </a:cubicBezTo>
                    <a:cubicBezTo>
                      <a:pt x="8136" y="8526"/>
                      <a:pt x="8136" y="8526"/>
                      <a:pt x="8136" y="8518"/>
                    </a:cubicBezTo>
                    <a:cubicBezTo>
                      <a:pt x="8118" y="8491"/>
                      <a:pt x="8109" y="8473"/>
                      <a:pt x="8109" y="8446"/>
                    </a:cubicBezTo>
                    <a:cubicBezTo>
                      <a:pt x="8109" y="8361"/>
                      <a:pt x="8181" y="8290"/>
                      <a:pt x="8262" y="8290"/>
                    </a:cubicBezTo>
                    <a:cubicBezTo>
                      <a:pt x="8291" y="8290"/>
                      <a:pt x="8322" y="8300"/>
                      <a:pt x="8350" y="8321"/>
                    </a:cubicBezTo>
                    <a:cubicBezTo>
                      <a:pt x="8350" y="8321"/>
                      <a:pt x="8350" y="8321"/>
                      <a:pt x="8359" y="8330"/>
                    </a:cubicBezTo>
                    <a:cubicBezTo>
                      <a:pt x="8386" y="8348"/>
                      <a:pt x="8422" y="8366"/>
                      <a:pt x="8457" y="8366"/>
                    </a:cubicBezTo>
                    <a:cubicBezTo>
                      <a:pt x="8573" y="8366"/>
                      <a:pt x="8671" y="8214"/>
                      <a:pt x="8564" y="8107"/>
                    </a:cubicBezTo>
                    <a:cubicBezTo>
                      <a:pt x="8564" y="8107"/>
                      <a:pt x="8564" y="8098"/>
                      <a:pt x="8556" y="8098"/>
                    </a:cubicBezTo>
                    <a:cubicBezTo>
                      <a:pt x="8538" y="8071"/>
                      <a:pt x="8520" y="8036"/>
                      <a:pt x="8520" y="8009"/>
                    </a:cubicBezTo>
                    <a:cubicBezTo>
                      <a:pt x="8520" y="7924"/>
                      <a:pt x="8593" y="7850"/>
                      <a:pt x="8677" y="7850"/>
                    </a:cubicBezTo>
                    <a:cubicBezTo>
                      <a:pt x="8698" y="7850"/>
                      <a:pt x="8721" y="7855"/>
                      <a:pt x="8743" y="7866"/>
                    </a:cubicBezTo>
                    <a:cubicBezTo>
                      <a:pt x="8752" y="7866"/>
                      <a:pt x="8752" y="7875"/>
                      <a:pt x="8752" y="7875"/>
                    </a:cubicBezTo>
                    <a:cubicBezTo>
                      <a:pt x="8787" y="7893"/>
                      <a:pt x="8814" y="7902"/>
                      <a:pt x="8841" y="7902"/>
                    </a:cubicBezTo>
                    <a:cubicBezTo>
                      <a:pt x="8966" y="7902"/>
                      <a:pt x="9055" y="7732"/>
                      <a:pt x="8930" y="7634"/>
                    </a:cubicBezTo>
                    <a:cubicBezTo>
                      <a:pt x="8930" y="7625"/>
                      <a:pt x="8930" y="7625"/>
                      <a:pt x="8930" y="7625"/>
                    </a:cubicBezTo>
                    <a:cubicBezTo>
                      <a:pt x="8895" y="7590"/>
                      <a:pt x="8877" y="7554"/>
                      <a:pt x="8877" y="7518"/>
                    </a:cubicBezTo>
                    <a:cubicBezTo>
                      <a:pt x="8877" y="7438"/>
                      <a:pt x="8942" y="7364"/>
                      <a:pt x="9025" y="7364"/>
                    </a:cubicBezTo>
                    <a:cubicBezTo>
                      <a:pt x="9043" y="7364"/>
                      <a:pt x="9062" y="7367"/>
                      <a:pt x="9082" y="7376"/>
                    </a:cubicBezTo>
                    <a:lnTo>
                      <a:pt x="9100" y="7376"/>
                    </a:lnTo>
                    <a:cubicBezTo>
                      <a:pt x="9118" y="7385"/>
                      <a:pt x="9144" y="7393"/>
                      <a:pt x="9162" y="7393"/>
                    </a:cubicBezTo>
                    <a:cubicBezTo>
                      <a:pt x="9296" y="7393"/>
                      <a:pt x="9376" y="7197"/>
                      <a:pt x="9242" y="7108"/>
                    </a:cubicBezTo>
                    <a:lnTo>
                      <a:pt x="9234" y="7108"/>
                    </a:lnTo>
                    <a:cubicBezTo>
                      <a:pt x="9189" y="7072"/>
                      <a:pt x="9171" y="7028"/>
                      <a:pt x="9171" y="6983"/>
                    </a:cubicBezTo>
                    <a:cubicBezTo>
                      <a:pt x="9171" y="6908"/>
                      <a:pt x="9228" y="6832"/>
                      <a:pt x="9311" y="6832"/>
                    </a:cubicBezTo>
                    <a:cubicBezTo>
                      <a:pt x="9326" y="6832"/>
                      <a:pt x="9342" y="6835"/>
                      <a:pt x="9358" y="6840"/>
                    </a:cubicBezTo>
                    <a:lnTo>
                      <a:pt x="9367" y="6840"/>
                    </a:lnTo>
                    <a:cubicBezTo>
                      <a:pt x="9385" y="6849"/>
                      <a:pt x="9403" y="6849"/>
                      <a:pt x="9421" y="6849"/>
                    </a:cubicBezTo>
                    <a:cubicBezTo>
                      <a:pt x="9573" y="6849"/>
                      <a:pt x="9635" y="6635"/>
                      <a:pt x="9483" y="6555"/>
                    </a:cubicBezTo>
                    <a:lnTo>
                      <a:pt x="9474" y="6555"/>
                    </a:lnTo>
                    <a:cubicBezTo>
                      <a:pt x="9421" y="6519"/>
                      <a:pt x="9394" y="6475"/>
                      <a:pt x="9394" y="6421"/>
                    </a:cubicBezTo>
                    <a:cubicBezTo>
                      <a:pt x="9394" y="6348"/>
                      <a:pt x="9454" y="6267"/>
                      <a:pt x="9538" y="6267"/>
                    </a:cubicBezTo>
                    <a:cubicBezTo>
                      <a:pt x="9547" y="6267"/>
                      <a:pt x="9555" y="6268"/>
                      <a:pt x="9564" y="6269"/>
                    </a:cubicBezTo>
                    <a:lnTo>
                      <a:pt x="9573" y="6269"/>
                    </a:lnTo>
                    <a:cubicBezTo>
                      <a:pt x="9590" y="6269"/>
                      <a:pt x="9599" y="6278"/>
                      <a:pt x="9608" y="6278"/>
                    </a:cubicBezTo>
                    <a:cubicBezTo>
                      <a:pt x="9769" y="6278"/>
                      <a:pt x="9822" y="6037"/>
                      <a:pt x="9653" y="5984"/>
                    </a:cubicBezTo>
                    <a:cubicBezTo>
                      <a:pt x="9644" y="5984"/>
                      <a:pt x="9644" y="5975"/>
                      <a:pt x="9644" y="5975"/>
                    </a:cubicBezTo>
                    <a:cubicBezTo>
                      <a:pt x="9573" y="5948"/>
                      <a:pt x="9546" y="5895"/>
                      <a:pt x="9546" y="5841"/>
                    </a:cubicBezTo>
                    <a:cubicBezTo>
                      <a:pt x="9546" y="5761"/>
                      <a:pt x="9599" y="5681"/>
                      <a:pt x="9697" y="5681"/>
                    </a:cubicBezTo>
                    <a:lnTo>
                      <a:pt x="9715" y="5681"/>
                    </a:lnTo>
                    <a:cubicBezTo>
                      <a:pt x="9894" y="5681"/>
                      <a:pt x="9929" y="5422"/>
                      <a:pt x="9742" y="5386"/>
                    </a:cubicBezTo>
                    <a:lnTo>
                      <a:pt x="9733" y="5386"/>
                    </a:lnTo>
                    <a:cubicBezTo>
                      <a:pt x="9653" y="5359"/>
                      <a:pt x="9617" y="5297"/>
                      <a:pt x="9617" y="5235"/>
                    </a:cubicBezTo>
                    <a:cubicBezTo>
                      <a:pt x="9617" y="5163"/>
                      <a:pt x="9662" y="5101"/>
                      <a:pt x="9751" y="5083"/>
                    </a:cubicBezTo>
                    <a:lnTo>
                      <a:pt x="9760" y="5083"/>
                    </a:lnTo>
                    <a:cubicBezTo>
                      <a:pt x="9858" y="5074"/>
                      <a:pt x="9903" y="5003"/>
                      <a:pt x="9903" y="4931"/>
                    </a:cubicBezTo>
                    <a:cubicBezTo>
                      <a:pt x="9903" y="4860"/>
                      <a:pt x="9858" y="4789"/>
                      <a:pt x="9760" y="4780"/>
                    </a:cubicBezTo>
                    <a:lnTo>
                      <a:pt x="9751" y="4780"/>
                    </a:lnTo>
                    <a:cubicBezTo>
                      <a:pt x="9662" y="4771"/>
                      <a:pt x="9617" y="4699"/>
                      <a:pt x="9617" y="4628"/>
                    </a:cubicBezTo>
                    <a:cubicBezTo>
                      <a:pt x="9617" y="4566"/>
                      <a:pt x="9653" y="4503"/>
                      <a:pt x="9733" y="4485"/>
                    </a:cubicBezTo>
                    <a:lnTo>
                      <a:pt x="9742" y="4485"/>
                    </a:lnTo>
                    <a:cubicBezTo>
                      <a:pt x="9831" y="4467"/>
                      <a:pt x="9867" y="4396"/>
                      <a:pt x="9867" y="4334"/>
                    </a:cubicBezTo>
                    <a:cubicBezTo>
                      <a:pt x="9867" y="4257"/>
                      <a:pt x="9811" y="4181"/>
                      <a:pt x="9721" y="4181"/>
                    </a:cubicBezTo>
                    <a:cubicBezTo>
                      <a:pt x="9716" y="4181"/>
                      <a:pt x="9711" y="4181"/>
                      <a:pt x="9706" y="4182"/>
                    </a:cubicBezTo>
                    <a:lnTo>
                      <a:pt x="9697" y="4182"/>
                    </a:lnTo>
                    <a:cubicBezTo>
                      <a:pt x="9528" y="4182"/>
                      <a:pt x="9483" y="3950"/>
                      <a:pt x="9644" y="3888"/>
                    </a:cubicBezTo>
                    <a:lnTo>
                      <a:pt x="9653" y="3888"/>
                    </a:lnTo>
                    <a:cubicBezTo>
                      <a:pt x="9724" y="3861"/>
                      <a:pt x="9751" y="3807"/>
                      <a:pt x="9751" y="3745"/>
                    </a:cubicBezTo>
                    <a:cubicBezTo>
                      <a:pt x="9751" y="3664"/>
                      <a:pt x="9700" y="3591"/>
                      <a:pt x="9604" y="3591"/>
                    </a:cubicBezTo>
                    <a:cubicBezTo>
                      <a:pt x="9594" y="3591"/>
                      <a:pt x="9584" y="3591"/>
                      <a:pt x="9573" y="3593"/>
                    </a:cubicBezTo>
                    <a:lnTo>
                      <a:pt x="9546" y="3593"/>
                    </a:lnTo>
                    <a:cubicBezTo>
                      <a:pt x="9394" y="3593"/>
                      <a:pt x="9332" y="3388"/>
                      <a:pt x="9474" y="3317"/>
                    </a:cubicBezTo>
                    <a:cubicBezTo>
                      <a:pt x="9474" y="3308"/>
                      <a:pt x="9474" y="3308"/>
                      <a:pt x="9483" y="3308"/>
                    </a:cubicBezTo>
                    <a:cubicBezTo>
                      <a:pt x="9546" y="3281"/>
                      <a:pt x="9573" y="3227"/>
                      <a:pt x="9573" y="3174"/>
                    </a:cubicBezTo>
                    <a:cubicBezTo>
                      <a:pt x="9573" y="3100"/>
                      <a:pt x="9511" y="3020"/>
                      <a:pt x="9424" y="3020"/>
                    </a:cubicBezTo>
                    <a:cubicBezTo>
                      <a:pt x="9406" y="3020"/>
                      <a:pt x="9387" y="3023"/>
                      <a:pt x="9367" y="3031"/>
                    </a:cubicBezTo>
                    <a:lnTo>
                      <a:pt x="9358" y="3031"/>
                    </a:lnTo>
                    <a:cubicBezTo>
                      <a:pt x="9349" y="3031"/>
                      <a:pt x="9332" y="3040"/>
                      <a:pt x="9323" y="3040"/>
                    </a:cubicBezTo>
                    <a:cubicBezTo>
                      <a:pt x="9180" y="3040"/>
                      <a:pt x="9109" y="2844"/>
                      <a:pt x="9234" y="2763"/>
                    </a:cubicBezTo>
                    <a:cubicBezTo>
                      <a:pt x="9234" y="2755"/>
                      <a:pt x="9242" y="2755"/>
                      <a:pt x="9242" y="2755"/>
                    </a:cubicBezTo>
                    <a:cubicBezTo>
                      <a:pt x="9296" y="2719"/>
                      <a:pt x="9314" y="2674"/>
                      <a:pt x="9314" y="2630"/>
                    </a:cubicBezTo>
                    <a:cubicBezTo>
                      <a:pt x="9314" y="2551"/>
                      <a:pt x="9250" y="2472"/>
                      <a:pt x="9165" y="2472"/>
                    </a:cubicBezTo>
                    <a:cubicBezTo>
                      <a:pt x="9144" y="2472"/>
                      <a:pt x="9122" y="2476"/>
                      <a:pt x="9100" y="2487"/>
                    </a:cubicBezTo>
                    <a:cubicBezTo>
                      <a:pt x="9091" y="2496"/>
                      <a:pt x="9091" y="2496"/>
                      <a:pt x="9082" y="2496"/>
                    </a:cubicBezTo>
                    <a:cubicBezTo>
                      <a:pt x="9064" y="2505"/>
                      <a:pt x="9046" y="2505"/>
                      <a:pt x="9028" y="2505"/>
                    </a:cubicBezTo>
                    <a:cubicBezTo>
                      <a:pt x="8903" y="2505"/>
                      <a:pt x="8823" y="2344"/>
                      <a:pt x="8930" y="2246"/>
                    </a:cubicBezTo>
                    <a:cubicBezTo>
                      <a:pt x="8930" y="2237"/>
                      <a:pt x="8930" y="2237"/>
                      <a:pt x="8930" y="2237"/>
                    </a:cubicBezTo>
                    <a:cubicBezTo>
                      <a:pt x="8975" y="2201"/>
                      <a:pt x="8993" y="2166"/>
                      <a:pt x="8993" y="2121"/>
                    </a:cubicBezTo>
                    <a:cubicBezTo>
                      <a:pt x="8993" y="2039"/>
                      <a:pt x="8925" y="1963"/>
                      <a:pt x="8838" y="1963"/>
                    </a:cubicBezTo>
                    <a:cubicBezTo>
                      <a:pt x="8811" y="1963"/>
                      <a:pt x="8781" y="1970"/>
                      <a:pt x="8752" y="1987"/>
                    </a:cubicBezTo>
                    <a:cubicBezTo>
                      <a:pt x="8752" y="1996"/>
                      <a:pt x="8752" y="1996"/>
                      <a:pt x="8743" y="1996"/>
                    </a:cubicBezTo>
                    <a:cubicBezTo>
                      <a:pt x="8725" y="2014"/>
                      <a:pt x="8698" y="2014"/>
                      <a:pt x="8671" y="2014"/>
                    </a:cubicBezTo>
                    <a:cubicBezTo>
                      <a:pt x="8564" y="2014"/>
                      <a:pt x="8466" y="1871"/>
                      <a:pt x="8556" y="1764"/>
                    </a:cubicBezTo>
                    <a:cubicBezTo>
                      <a:pt x="8556" y="1764"/>
                      <a:pt x="8564" y="1764"/>
                      <a:pt x="8564" y="1755"/>
                    </a:cubicBezTo>
                    <a:cubicBezTo>
                      <a:pt x="8600" y="1729"/>
                      <a:pt x="8609" y="1693"/>
                      <a:pt x="8609" y="1657"/>
                    </a:cubicBezTo>
                    <a:cubicBezTo>
                      <a:pt x="8609" y="1575"/>
                      <a:pt x="8537" y="1501"/>
                      <a:pt x="8456" y="1501"/>
                    </a:cubicBezTo>
                    <a:cubicBezTo>
                      <a:pt x="8424" y="1501"/>
                      <a:pt x="8390" y="1513"/>
                      <a:pt x="8359" y="1541"/>
                    </a:cubicBezTo>
                    <a:cubicBezTo>
                      <a:pt x="8350" y="1541"/>
                      <a:pt x="8350" y="1550"/>
                      <a:pt x="8350" y="1550"/>
                    </a:cubicBezTo>
                    <a:cubicBezTo>
                      <a:pt x="8315" y="1568"/>
                      <a:pt x="8288" y="1577"/>
                      <a:pt x="8261" y="1577"/>
                    </a:cubicBezTo>
                    <a:cubicBezTo>
                      <a:pt x="8154" y="1577"/>
                      <a:pt x="8065" y="1452"/>
                      <a:pt x="8136" y="1345"/>
                    </a:cubicBezTo>
                    <a:cubicBezTo>
                      <a:pt x="8136" y="1345"/>
                      <a:pt x="8136" y="1336"/>
                      <a:pt x="8136" y="1336"/>
                    </a:cubicBezTo>
                    <a:cubicBezTo>
                      <a:pt x="8163" y="1300"/>
                      <a:pt x="8172" y="1274"/>
                      <a:pt x="8172" y="1247"/>
                    </a:cubicBezTo>
                    <a:cubicBezTo>
                      <a:pt x="8172" y="1161"/>
                      <a:pt x="8096" y="1092"/>
                      <a:pt x="8014" y="1092"/>
                    </a:cubicBezTo>
                    <a:cubicBezTo>
                      <a:pt x="7976" y="1092"/>
                      <a:pt x="7938" y="1106"/>
                      <a:pt x="7904" y="1140"/>
                    </a:cubicBezTo>
                    <a:cubicBezTo>
                      <a:pt x="7904" y="1149"/>
                      <a:pt x="7904" y="1149"/>
                      <a:pt x="7895" y="1149"/>
                    </a:cubicBezTo>
                    <a:cubicBezTo>
                      <a:pt x="7869" y="1176"/>
                      <a:pt x="7833" y="1193"/>
                      <a:pt x="7797" y="1193"/>
                    </a:cubicBezTo>
                    <a:cubicBezTo>
                      <a:pt x="7699" y="1193"/>
                      <a:pt x="7610" y="1086"/>
                      <a:pt x="7663" y="970"/>
                    </a:cubicBezTo>
                    <a:cubicBezTo>
                      <a:pt x="7663" y="970"/>
                      <a:pt x="7663" y="970"/>
                      <a:pt x="7663" y="961"/>
                    </a:cubicBezTo>
                    <a:cubicBezTo>
                      <a:pt x="7681" y="935"/>
                      <a:pt x="7681" y="917"/>
                      <a:pt x="7681" y="890"/>
                    </a:cubicBezTo>
                    <a:cubicBezTo>
                      <a:pt x="7681" y="803"/>
                      <a:pt x="7606" y="739"/>
                      <a:pt x="7526" y="739"/>
                    </a:cubicBezTo>
                    <a:cubicBezTo>
                      <a:pt x="7483" y="739"/>
                      <a:pt x="7439" y="757"/>
                      <a:pt x="7405" y="801"/>
                    </a:cubicBezTo>
                    <a:cubicBezTo>
                      <a:pt x="7405" y="801"/>
                      <a:pt x="7405" y="810"/>
                      <a:pt x="7396" y="810"/>
                    </a:cubicBezTo>
                    <a:cubicBezTo>
                      <a:pt x="7369" y="845"/>
                      <a:pt x="7324" y="863"/>
                      <a:pt x="7289" y="863"/>
                    </a:cubicBezTo>
                    <a:cubicBezTo>
                      <a:pt x="7191" y="863"/>
                      <a:pt x="7101" y="774"/>
                      <a:pt x="7137" y="667"/>
                    </a:cubicBezTo>
                    <a:cubicBezTo>
                      <a:pt x="7146" y="667"/>
                      <a:pt x="7146" y="658"/>
                      <a:pt x="7146" y="658"/>
                    </a:cubicBezTo>
                    <a:cubicBezTo>
                      <a:pt x="7155" y="640"/>
                      <a:pt x="7155" y="614"/>
                      <a:pt x="7155" y="596"/>
                    </a:cubicBezTo>
                    <a:cubicBezTo>
                      <a:pt x="7155" y="507"/>
                      <a:pt x="7077" y="446"/>
                      <a:pt x="6998" y="446"/>
                    </a:cubicBezTo>
                    <a:cubicBezTo>
                      <a:pt x="6949" y="446"/>
                      <a:pt x="6900" y="470"/>
                      <a:pt x="6869" y="524"/>
                    </a:cubicBezTo>
                    <a:cubicBezTo>
                      <a:pt x="6869" y="533"/>
                      <a:pt x="6869" y="533"/>
                      <a:pt x="6861" y="533"/>
                    </a:cubicBezTo>
                    <a:cubicBezTo>
                      <a:pt x="6834" y="587"/>
                      <a:pt x="6789" y="605"/>
                      <a:pt x="6745" y="605"/>
                    </a:cubicBezTo>
                    <a:cubicBezTo>
                      <a:pt x="6655" y="605"/>
                      <a:pt x="6566" y="533"/>
                      <a:pt x="6593" y="426"/>
                    </a:cubicBezTo>
                    <a:cubicBezTo>
                      <a:pt x="6593" y="426"/>
                      <a:pt x="6593" y="426"/>
                      <a:pt x="6593" y="417"/>
                    </a:cubicBezTo>
                    <a:cubicBezTo>
                      <a:pt x="6593" y="399"/>
                      <a:pt x="6602" y="390"/>
                      <a:pt x="6602" y="373"/>
                    </a:cubicBezTo>
                    <a:cubicBezTo>
                      <a:pt x="6602" y="283"/>
                      <a:pt x="6521" y="225"/>
                      <a:pt x="6442" y="225"/>
                    </a:cubicBezTo>
                    <a:cubicBezTo>
                      <a:pt x="6387" y="225"/>
                      <a:pt x="6333" y="253"/>
                      <a:pt x="6307" y="319"/>
                    </a:cubicBezTo>
                    <a:cubicBezTo>
                      <a:pt x="6298" y="328"/>
                      <a:pt x="6298" y="328"/>
                      <a:pt x="6298" y="337"/>
                    </a:cubicBezTo>
                    <a:cubicBezTo>
                      <a:pt x="6272" y="390"/>
                      <a:pt x="6218" y="417"/>
                      <a:pt x="6165" y="417"/>
                    </a:cubicBezTo>
                    <a:cubicBezTo>
                      <a:pt x="6084" y="417"/>
                      <a:pt x="6004" y="355"/>
                      <a:pt x="6013" y="257"/>
                    </a:cubicBezTo>
                    <a:lnTo>
                      <a:pt x="6013" y="248"/>
                    </a:lnTo>
                    <a:cubicBezTo>
                      <a:pt x="6013" y="239"/>
                      <a:pt x="6013" y="230"/>
                      <a:pt x="6013" y="230"/>
                    </a:cubicBezTo>
                    <a:cubicBezTo>
                      <a:pt x="6013" y="136"/>
                      <a:pt x="5936" y="80"/>
                      <a:pt x="5859" y="80"/>
                    </a:cubicBezTo>
                    <a:cubicBezTo>
                      <a:pt x="5798" y="80"/>
                      <a:pt x="5738" y="115"/>
                      <a:pt x="5719" y="194"/>
                    </a:cubicBezTo>
                    <a:cubicBezTo>
                      <a:pt x="5719" y="194"/>
                      <a:pt x="5710" y="203"/>
                      <a:pt x="5710" y="203"/>
                    </a:cubicBezTo>
                    <a:cubicBezTo>
                      <a:pt x="5692" y="275"/>
                      <a:pt x="5629" y="310"/>
                      <a:pt x="5567" y="310"/>
                    </a:cubicBezTo>
                    <a:cubicBezTo>
                      <a:pt x="5496" y="310"/>
                      <a:pt x="5424" y="257"/>
                      <a:pt x="5415" y="167"/>
                    </a:cubicBezTo>
                    <a:cubicBezTo>
                      <a:pt x="5415" y="159"/>
                      <a:pt x="5415" y="159"/>
                      <a:pt x="5415" y="159"/>
                    </a:cubicBezTo>
                    <a:cubicBezTo>
                      <a:pt x="5415" y="60"/>
                      <a:pt x="5344" y="7"/>
                      <a:pt x="5264" y="7"/>
                    </a:cubicBezTo>
                    <a:cubicBezTo>
                      <a:pt x="5192" y="7"/>
                      <a:pt x="5130" y="43"/>
                      <a:pt x="5112" y="132"/>
                    </a:cubicBezTo>
                    <a:cubicBezTo>
                      <a:pt x="5112" y="141"/>
                      <a:pt x="5112" y="141"/>
                      <a:pt x="5112" y="150"/>
                    </a:cubicBezTo>
                    <a:cubicBezTo>
                      <a:pt x="5094" y="230"/>
                      <a:pt x="5032" y="266"/>
                      <a:pt x="4969" y="266"/>
                    </a:cubicBezTo>
                    <a:cubicBezTo>
                      <a:pt x="4898" y="266"/>
                      <a:pt x="4835" y="230"/>
                      <a:pt x="4818" y="150"/>
                    </a:cubicBezTo>
                    <a:cubicBezTo>
                      <a:pt x="4818" y="141"/>
                      <a:pt x="4818" y="141"/>
                      <a:pt x="4818" y="132"/>
                    </a:cubicBezTo>
                    <a:cubicBezTo>
                      <a:pt x="4805" y="44"/>
                      <a:pt x="4737" y="1"/>
                      <a:pt x="4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54"/>
              <p:cNvSpPr/>
              <p:nvPr/>
            </p:nvSpPr>
            <p:spPr>
              <a:xfrm>
                <a:off x="4313816" y="2011727"/>
                <a:ext cx="290766" cy="290766"/>
              </a:xfrm>
              <a:custGeom>
                <a:avLst/>
                <a:gdLst/>
                <a:ahLst/>
                <a:cxnLst/>
                <a:rect l="l" t="t" r="r" b="b"/>
                <a:pathLst>
                  <a:path w="9582" h="9582" extrusionOk="0">
                    <a:moveTo>
                      <a:pt x="4791" y="1071"/>
                    </a:moveTo>
                    <a:cubicBezTo>
                      <a:pt x="6843" y="1071"/>
                      <a:pt x="8511" y="2739"/>
                      <a:pt x="8511" y="4791"/>
                    </a:cubicBezTo>
                    <a:cubicBezTo>
                      <a:pt x="8511" y="6843"/>
                      <a:pt x="6843" y="8520"/>
                      <a:pt x="4791" y="8520"/>
                    </a:cubicBezTo>
                    <a:cubicBezTo>
                      <a:pt x="2730" y="8520"/>
                      <a:pt x="1062" y="6843"/>
                      <a:pt x="1062" y="4791"/>
                    </a:cubicBezTo>
                    <a:cubicBezTo>
                      <a:pt x="1062" y="2739"/>
                      <a:pt x="2730" y="1071"/>
                      <a:pt x="4791" y="1071"/>
                    </a:cubicBezTo>
                    <a:close/>
                    <a:moveTo>
                      <a:pt x="4791" y="1"/>
                    </a:moveTo>
                    <a:cubicBezTo>
                      <a:pt x="4738" y="1"/>
                      <a:pt x="4684" y="1"/>
                      <a:pt x="4640" y="10"/>
                    </a:cubicBezTo>
                    <a:cubicBezTo>
                      <a:pt x="4533" y="10"/>
                      <a:pt x="4434" y="19"/>
                      <a:pt x="4336" y="27"/>
                    </a:cubicBezTo>
                    <a:cubicBezTo>
                      <a:pt x="4238" y="36"/>
                      <a:pt x="4140" y="45"/>
                      <a:pt x="4042" y="63"/>
                    </a:cubicBezTo>
                    <a:cubicBezTo>
                      <a:pt x="3935" y="72"/>
                      <a:pt x="3837" y="99"/>
                      <a:pt x="3739" y="117"/>
                    </a:cubicBezTo>
                    <a:cubicBezTo>
                      <a:pt x="3640" y="143"/>
                      <a:pt x="3551" y="161"/>
                      <a:pt x="3453" y="197"/>
                    </a:cubicBezTo>
                    <a:cubicBezTo>
                      <a:pt x="3355" y="224"/>
                      <a:pt x="3257" y="250"/>
                      <a:pt x="3159" y="286"/>
                    </a:cubicBezTo>
                    <a:cubicBezTo>
                      <a:pt x="3069" y="322"/>
                      <a:pt x="2980" y="358"/>
                      <a:pt x="2891" y="393"/>
                    </a:cubicBezTo>
                    <a:cubicBezTo>
                      <a:pt x="2793" y="438"/>
                      <a:pt x="2704" y="482"/>
                      <a:pt x="2615" y="527"/>
                    </a:cubicBezTo>
                    <a:cubicBezTo>
                      <a:pt x="2525" y="572"/>
                      <a:pt x="2436" y="616"/>
                      <a:pt x="2356" y="670"/>
                    </a:cubicBezTo>
                    <a:cubicBezTo>
                      <a:pt x="2267" y="723"/>
                      <a:pt x="2177" y="777"/>
                      <a:pt x="2097" y="830"/>
                    </a:cubicBezTo>
                    <a:cubicBezTo>
                      <a:pt x="2008" y="893"/>
                      <a:pt x="1928" y="946"/>
                      <a:pt x="1856" y="1009"/>
                    </a:cubicBezTo>
                    <a:cubicBezTo>
                      <a:pt x="1776" y="1071"/>
                      <a:pt x="1696" y="1134"/>
                      <a:pt x="1615" y="1205"/>
                    </a:cubicBezTo>
                    <a:cubicBezTo>
                      <a:pt x="1544" y="1267"/>
                      <a:pt x="1473" y="1339"/>
                      <a:pt x="1401" y="1410"/>
                    </a:cubicBezTo>
                    <a:cubicBezTo>
                      <a:pt x="1330" y="1482"/>
                      <a:pt x="1259" y="1553"/>
                      <a:pt x="1196" y="1633"/>
                    </a:cubicBezTo>
                    <a:cubicBezTo>
                      <a:pt x="1125" y="1705"/>
                      <a:pt x="1062" y="1776"/>
                      <a:pt x="1009" y="1856"/>
                    </a:cubicBezTo>
                    <a:cubicBezTo>
                      <a:pt x="946" y="1937"/>
                      <a:pt x="884" y="2017"/>
                      <a:pt x="821" y="2106"/>
                    </a:cubicBezTo>
                    <a:cubicBezTo>
                      <a:pt x="768" y="2186"/>
                      <a:pt x="714" y="2267"/>
                      <a:pt x="670" y="2356"/>
                    </a:cubicBezTo>
                    <a:cubicBezTo>
                      <a:pt x="616" y="2445"/>
                      <a:pt x="563" y="2534"/>
                      <a:pt x="518" y="2623"/>
                    </a:cubicBezTo>
                    <a:cubicBezTo>
                      <a:pt x="473" y="2713"/>
                      <a:pt x="429" y="2802"/>
                      <a:pt x="393" y="2891"/>
                    </a:cubicBezTo>
                    <a:cubicBezTo>
                      <a:pt x="349" y="2980"/>
                      <a:pt x="313" y="3078"/>
                      <a:pt x="277" y="3177"/>
                    </a:cubicBezTo>
                    <a:cubicBezTo>
                      <a:pt x="242" y="3266"/>
                      <a:pt x="215" y="3364"/>
                      <a:pt x="188" y="3453"/>
                    </a:cubicBezTo>
                    <a:cubicBezTo>
                      <a:pt x="161" y="3551"/>
                      <a:pt x="134" y="3649"/>
                      <a:pt x="108" y="3748"/>
                    </a:cubicBezTo>
                    <a:cubicBezTo>
                      <a:pt x="90" y="3846"/>
                      <a:pt x="72" y="3944"/>
                      <a:pt x="54" y="4042"/>
                    </a:cubicBezTo>
                    <a:cubicBezTo>
                      <a:pt x="36" y="4140"/>
                      <a:pt x="27" y="4238"/>
                      <a:pt x="19" y="4345"/>
                    </a:cubicBezTo>
                    <a:cubicBezTo>
                      <a:pt x="10" y="4443"/>
                      <a:pt x="1" y="4541"/>
                      <a:pt x="1" y="4640"/>
                    </a:cubicBezTo>
                    <a:cubicBezTo>
                      <a:pt x="1" y="4693"/>
                      <a:pt x="1" y="4738"/>
                      <a:pt x="1" y="4791"/>
                    </a:cubicBezTo>
                    <a:cubicBezTo>
                      <a:pt x="1" y="4845"/>
                      <a:pt x="1" y="4898"/>
                      <a:pt x="1" y="4943"/>
                    </a:cubicBezTo>
                    <a:cubicBezTo>
                      <a:pt x="1" y="5050"/>
                      <a:pt x="10" y="5148"/>
                      <a:pt x="19" y="5246"/>
                    </a:cubicBezTo>
                    <a:cubicBezTo>
                      <a:pt x="27" y="5344"/>
                      <a:pt x="36" y="5442"/>
                      <a:pt x="54" y="5541"/>
                    </a:cubicBezTo>
                    <a:cubicBezTo>
                      <a:pt x="72" y="5639"/>
                      <a:pt x="90" y="5737"/>
                      <a:pt x="108" y="5835"/>
                    </a:cubicBezTo>
                    <a:cubicBezTo>
                      <a:pt x="134" y="5933"/>
                      <a:pt x="161" y="6031"/>
                      <a:pt x="188" y="6129"/>
                    </a:cubicBezTo>
                    <a:cubicBezTo>
                      <a:pt x="215" y="6228"/>
                      <a:pt x="242" y="6317"/>
                      <a:pt x="277" y="6415"/>
                    </a:cubicBezTo>
                    <a:cubicBezTo>
                      <a:pt x="313" y="6513"/>
                      <a:pt x="349" y="6602"/>
                      <a:pt x="393" y="6700"/>
                    </a:cubicBezTo>
                    <a:cubicBezTo>
                      <a:pt x="429" y="6790"/>
                      <a:pt x="473" y="6879"/>
                      <a:pt x="518" y="6968"/>
                    </a:cubicBezTo>
                    <a:cubicBezTo>
                      <a:pt x="563" y="7057"/>
                      <a:pt x="616" y="7146"/>
                      <a:pt x="670" y="7236"/>
                    </a:cubicBezTo>
                    <a:cubicBezTo>
                      <a:pt x="714" y="7316"/>
                      <a:pt x="768" y="7405"/>
                      <a:pt x="821" y="7485"/>
                    </a:cubicBezTo>
                    <a:cubicBezTo>
                      <a:pt x="884" y="7566"/>
                      <a:pt x="946" y="7646"/>
                      <a:pt x="1009" y="7726"/>
                    </a:cubicBezTo>
                    <a:cubicBezTo>
                      <a:pt x="1062" y="7807"/>
                      <a:pt x="1125" y="7878"/>
                      <a:pt x="1196" y="7958"/>
                    </a:cubicBezTo>
                    <a:cubicBezTo>
                      <a:pt x="1259" y="8030"/>
                      <a:pt x="1330" y="8110"/>
                      <a:pt x="1401" y="8181"/>
                    </a:cubicBezTo>
                    <a:cubicBezTo>
                      <a:pt x="1473" y="8253"/>
                      <a:pt x="1544" y="8315"/>
                      <a:pt x="1615" y="8378"/>
                    </a:cubicBezTo>
                    <a:cubicBezTo>
                      <a:pt x="1696" y="8449"/>
                      <a:pt x="1776" y="8511"/>
                      <a:pt x="1856" y="8574"/>
                    </a:cubicBezTo>
                    <a:cubicBezTo>
                      <a:pt x="1928" y="8636"/>
                      <a:pt x="2008" y="8699"/>
                      <a:pt x="2097" y="8752"/>
                    </a:cubicBezTo>
                    <a:cubicBezTo>
                      <a:pt x="2177" y="8806"/>
                      <a:pt x="2267" y="8859"/>
                      <a:pt x="2356" y="8913"/>
                    </a:cubicBezTo>
                    <a:cubicBezTo>
                      <a:pt x="2436" y="8966"/>
                      <a:pt x="2525" y="9011"/>
                      <a:pt x="2615" y="9055"/>
                    </a:cubicBezTo>
                    <a:cubicBezTo>
                      <a:pt x="2704" y="9109"/>
                      <a:pt x="2793" y="9145"/>
                      <a:pt x="2891" y="9189"/>
                    </a:cubicBezTo>
                    <a:cubicBezTo>
                      <a:pt x="2980" y="9225"/>
                      <a:pt x="3069" y="9270"/>
                      <a:pt x="3159" y="9296"/>
                    </a:cubicBezTo>
                    <a:cubicBezTo>
                      <a:pt x="3257" y="9332"/>
                      <a:pt x="3355" y="9368"/>
                      <a:pt x="3453" y="9394"/>
                    </a:cubicBezTo>
                    <a:cubicBezTo>
                      <a:pt x="3551" y="9421"/>
                      <a:pt x="3640" y="9448"/>
                      <a:pt x="3739" y="9466"/>
                    </a:cubicBezTo>
                    <a:cubicBezTo>
                      <a:pt x="3837" y="9493"/>
                      <a:pt x="3935" y="9510"/>
                      <a:pt x="4042" y="9528"/>
                    </a:cubicBezTo>
                    <a:cubicBezTo>
                      <a:pt x="4140" y="9546"/>
                      <a:pt x="4238" y="9555"/>
                      <a:pt x="4336" y="9564"/>
                    </a:cubicBezTo>
                    <a:cubicBezTo>
                      <a:pt x="4434" y="9573"/>
                      <a:pt x="4533" y="9582"/>
                      <a:pt x="4640" y="9582"/>
                    </a:cubicBezTo>
                    <a:lnTo>
                      <a:pt x="4934" y="9582"/>
                    </a:lnTo>
                    <a:cubicBezTo>
                      <a:pt x="5041" y="9582"/>
                      <a:pt x="5139" y="9573"/>
                      <a:pt x="5237" y="9564"/>
                    </a:cubicBezTo>
                    <a:cubicBezTo>
                      <a:pt x="5344" y="9555"/>
                      <a:pt x="5434" y="9546"/>
                      <a:pt x="5532" y="9528"/>
                    </a:cubicBezTo>
                    <a:cubicBezTo>
                      <a:pt x="5630" y="9510"/>
                      <a:pt x="5737" y="9493"/>
                      <a:pt x="5835" y="9466"/>
                    </a:cubicBezTo>
                    <a:cubicBezTo>
                      <a:pt x="5933" y="9448"/>
                      <a:pt x="6031" y="9421"/>
                      <a:pt x="6120" y="9394"/>
                    </a:cubicBezTo>
                    <a:cubicBezTo>
                      <a:pt x="6219" y="9368"/>
                      <a:pt x="6317" y="9332"/>
                      <a:pt x="6415" y="9296"/>
                    </a:cubicBezTo>
                    <a:cubicBezTo>
                      <a:pt x="6504" y="9270"/>
                      <a:pt x="6593" y="9225"/>
                      <a:pt x="6683" y="9189"/>
                    </a:cubicBezTo>
                    <a:cubicBezTo>
                      <a:pt x="6781" y="9145"/>
                      <a:pt x="6870" y="9109"/>
                      <a:pt x="6959" y="9055"/>
                    </a:cubicBezTo>
                    <a:cubicBezTo>
                      <a:pt x="7048" y="9011"/>
                      <a:pt x="7137" y="8966"/>
                      <a:pt x="7218" y="8913"/>
                    </a:cubicBezTo>
                    <a:cubicBezTo>
                      <a:pt x="7307" y="8868"/>
                      <a:pt x="7396" y="8806"/>
                      <a:pt x="7485" y="8752"/>
                    </a:cubicBezTo>
                    <a:cubicBezTo>
                      <a:pt x="7566" y="8699"/>
                      <a:pt x="7646" y="8636"/>
                      <a:pt x="7717" y="8574"/>
                    </a:cubicBezTo>
                    <a:cubicBezTo>
                      <a:pt x="7798" y="8520"/>
                      <a:pt x="7878" y="8449"/>
                      <a:pt x="7958" y="8378"/>
                    </a:cubicBezTo>
                    <a:cubicBezTo>
                      <a:pt x="8030" y="8315"/>
                      <a:pt x="8101" y="8253"/>
                      <a:pt x="8172" y="8181"/>
                    </a:cubicBezTo>
                    <a:cubicBezTo>
                      <a:pt x="8244" y="8110"/>
                      <a:pt x="8315" y="8039"/>
                      <a:pt x="8378" y="7958"/>
                    </a:cubicBezTo>
                    <a:cubicBezTo>
                      <a:pt x="8449" y="7887"/>
                      <a:pt x="8511" y="7807"/>
                      <a:pt x="8565" y="7726"/>
                    </a:cubicBezTo>
                    <a:cubicBezTo>
                      <a:pt x="8627" y="7655"/>
                      <a:pt x="8690" y="7566"/>
                      <a:pt x="8752" y="7485"/>
                    </a:cubicBezTo>
                    <a:cubicBezTo>
                      <a:pt x="8806" y="7405"/>
                      <a:pt x="8859" y="7316"/>
                      <a:pt x="8904" y="7236"/>
                    </a:cubicBezTo>
                    <a:cubicBezTo>
                      <a:pt x="8957" y="7146"/>
                      <a:pt x="9011" y="7057"/>
                      <a:pt x="9056" y="6968"/>
                    </a:cubicBezTo>
                    <a:cubicBezTo>
                      <a:pt x="9100" y="6879"/>
                      <a:pt x="9145" y="6790"/>
                      <a:pt x="9180" y="6700"/>
                    </a:cubicBezTo>
                    <a:cubicBezTo>
                      <a:pt x="9225" y="6602"/>
                      <a:pt x="9261" y="6513"/>
                      <a:pt x="9296" y="6415"/>
                    </a:cubicBezTo>
                    <a:cubicBezTo>
                      <a:pt x="9332" y="6317"/>
                      <a:pt x="9359" y="6228"/>
                      <a:pt x="9386" y="6129"/>
                    </a:cubicBezTo>
                    <a:cubicBezTo>
                      <a:pt x="9412" y="6031"/>
                      <a:pt x="9439" y="5933"/>
                      <a:pt x="9466" y="5835"/>
                    </a:cubicBezTo>
                    <a:cubicBezTo>
                      <a:pt x="9484" y="5737"/>
                      <a:pt x="9502" y="5639"/>
                      <a:pt x="9519" y="5541"/>
                    </a:cubicBezTo>
                    <a:cubicBezTo>
                      <a:pt x="9537" y="5442"/>
                      <a:pt x="9546" y="5344"/>
                      <a:pt x="9555" y="5246"/>
                    </a:cubicBezTo>
                    <a:cubicBezTo>
                      <a:pt x="9564" y="5148"/>
                      <a:pt x="9573" y="5050"/>
                      <a:pt x="9573" y="4943"/>
                    </a:cubicBezTo>
                    <a:cubicBezTo>
                      <a:pt x="9582" y="4898"/>
                      <a:pt x="9582" y="4845"/>
                      <a:pt x="9582" y="4791"/>
                    </a:cubicBezTo>
                    <a:cubicBezTo>
                      <a:pt x="9582" y="4738"/>
                      <a:pt x="9582" y="4693"/>
                      <a:pt x="9573" y="4640"/>
                    </a:cubicBezTo>
                    <a:cubicBezTo>
                      <a:pt x="9573" y="4541"/>
                      <a:pt x="9564" y="4443"/>
                      <a:pt x="9555" y="4345"/>
                    </a:cubicBezTo>
                    <a:cubicBezTo>
                      <a:pt x="9546" y="4238"/>
                      <a:pt x="9537" y="4140"/>
                      <a:pt x="9519" y="4042"/>
                    </a:cubicBezTo>
                    <a:cubicBezTo>
                      <a:pt x="9502" y="3944"/>
                      <a:pt x="9484" y="3846"/>
                      <a:pt x="9466" y="3748"/>
                    </a:cubicBezTo>
                    <a:cubicBezTo>
                      <a:pt x="9439" y="3649"/>
                      <a:pt x="9412" y="3551"/>
                      <a:pt x="9386" y="3453"/>
                    </a:cubicBezTo>
                    <a:cubicBezTo>
                      <a:pt x="9359" y="3364"/>
                      <a:pt x="9332" y="3266"/>
                      <a:pt x="9296" y="3177"/>
                    </a:cubicBezTo>
                    <a:cubicBezTo>
                      <a:pt x="9261" y="3078"/>
                      <a:pt x="9225" y="2980"/>
                      <a:pt x="9180" y="2891"/>
                    </a:cubicBezTo>
                    <a:cubicBezTo>
                      <a:pt x="9145" y="2793"/>
                      <a:pt x="9100" y="2713"/>
                      <a:pt x="9056" y="2623"/>
                    </a:cubicBezTo>
                    <a:cubicBezTo>
                      <a:pt x="9011" y="2534"/>
                      <a:pt x="8957" y="2436"/>
                      <a:pt x="8904" y="2356"/>
                    </a:cubicBezTo>
                    <a:cubicBezTo>
                      <a:pt x="8859" y="2267"/>
                      <a:pt x="8806" y="2186"/>
                      <a:pt x="8752" y="2106"/>
                    </a:cubicBezTo>
                    <a:cubicBezTo>
                      <a:pt x="8690" y="2017"/>
                      <a:pt x="8627" y="1937"/>
                      <a:pt x="8565" y="1856"/>
                    </a:cubicBezTo>
                    <a:cubicBezTo>
                      <a:pt x="8511" y="1776"/>
                      <a:pt x="8449" y="1705"/>
                      <a:pt x="8378" y="1624"/>
                    </a:cubicBezTo>
                    <a:cubicBezTo>
                      <a:pt x="8315" y="1553"/>
                      <a:pt x="8244" y="1482"/>
                      <a:pt x="8172" y="1410"/>
                    </a:cubicBezTo>
                    <a:cubicBezTo>
                      <a:pt x="8101" y="1339"/>
                      <a:pt x="8030" y="1267"/>
                      <a:pt x="7958" y="1205"/>
                    </a:cubicBezTo>
                    <a:cubicBezTo>
                      <a:pt x="7878" y="1134"/>
                      <a:pt x="7798" y="1071"/>
                      <a:pt x="7717" y="1009"/>
                    </a:cubicBezTo>
                    <a:cubicBezTo>
                      <a:pt x="7646" y="946"/>
                      <a:pt x="7566" y="893"/>
                      <a:pt x="7485" y="830"/>
                    </a:cubicBezTo>
                    <a:cubicBezTo>
                      <a:pt x="7396" y="777"/>
                      <a:pt x="7307" y="723"/>
                      <a:pt x="7218" y="670"/>
                    </a:cubicBezTo>
                    <a:cubicBezTo>
                      <a:pt x="7137" y="616"/>
                      <a:pt x="7048" y="572"/>
                      <a:pt x="6959" y="527"/>
                    </a:cubicBezTo>
                    <a:cubicBezTo>
                      <a:pt x="6870" y="482"/>
                      <a:pt x="6781" y="438"/>
                      <a:pt x="6683" y="393"/>
                    </a:cubicBezTo>
                    <a:cubicBezTo>
                      <a:pt x="6593" y="358"/>
                      <a:pt x="6504" y="322"/>
                      <a:pt x="6415" y="286"/>
                    </a:cubicBezTo>
                    <a:cubicBezTo>
                      <a:pt x="6317" y="250"/>
                      <a:pt x="6219" y="224"/>
                      <a:pt x="6120" y="197"/>
                    </a:cubicBezTo>
                    <a:cubicBezTo>
                      <a:pt x="6022" y="161"/>
                      <a:pt x="5933" y="143"/>
                      <a:pt x="5835" y="117"/>
                    </a:cubicBezTo>
                    <a:cubicBezTo>
                      <a:pt x="5737" y="99"/>
                      <a:pt x="5630" y="72"/>
                      <a:pt x="5532" y="63"/>
                    </a:cubicBezTo>
                    <a:cubicBezTo>
                      <a:pt x="5434" y="45"/>
                      <a:pt x="5344" y="36"/>
                      <a:pt x="5237" y="27"/>
                    </a:cubicBezTo>
                    <a:cubicBezTo>
                      <a:pt x="5139" y="19"/>
                      <a:pt x="5041" y="10"/>
                      <a:pt x="4934" y="10"/>
                    </a:cubicBezTo>
                    <a:cubicBezTo>
                      <a:pt x="4889" y="1"/>
                      <a:pt x="4836" y="1"/>
                      <a:pt x="4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54"/>
              <p:cNvSpPr/>
              <p:nvPr/>
            </p:nvSpPr>
            <p:spPr>
              <a:xfrm>
                <a:off x="4042555" y="2032848"/>
                <a:ext cx="850" cy="125112"/>
              </a:xfrm>
              <a:custGeom>
                <a:avLst/>
                <a:gdLst/>
                <a:ahLst/>
                <a:cxnLst/>
                <a:rect l="l" t="t" r="r" b="b"/>
                <a:pathLst>
                  <a:path w="28" h="4123" extrusionOk="0">
                    <a:moveTo>
                      <a:pt x="10" y="1"/>
                    </a:moveTo>
                    <a:cubicBezTo>
                      <a:pt x="10" y="1"/>
                      <a:pt x="1" y="1"/>
                      <a:pt x="1" y="9"/>
                    </a:cubicBezTo>
                    <a:lnTo>
                      <a:pt x="1" y="4104"/>
                    </a:lnTo>
                    <a:cubicBezTo>
                      <a:pt x="1" y="4113"/>
                      <a:pt x="10" y="4122"/>
                      <a:pt x="10" y="4122"/>
                    </a:cubicBezTo>
                    <a:cubicBezTo>
                      <a:pt x="19" y="4122"/>
                      <a:pt x="28" y="4113"/>
                      <a:pt x="28" y="4104"/>
                    </a:cubicBezTo>
                    <a:lnTo>
                      <a:pt x="28" y="9"/>
                    </a:lnTo>
                    <a:cubicBezTo>
                      <a:pt x="28" y="1"/>
                      <a:pt x="19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54"/>
              <p:cNvSpPr/>
              <p:nvPr/>
            </p:nvSpPr>
            <p:spPr>
              <a:xfrm>
                <a:off x="4042555" y="2089443"/>
                <a:ext cx="105085" cy="68519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2258" extrusionOk="0">
                    <a:moveTo>
                      <a:pt x="3444" y="0"/>
                    </a:moveTo>
                    <a:lnTo>
                      <a:pt x="10" y="2230"/>
                    </a:lnTo>
                    <a:cubicBezTo>
                      <a:pt x="1" y="2239"/>
                      <a:pt x="1" y="2248"/>
                      <a:pt x="1" y="2248"/>
                    </a:cubicBezTo>
                    <a:cubicBezTo>
                      <a:pt x="10" y="2248"/>
                      <a:pt x="10" y="2257"/>
                      <a:pt x="10" y="2257"/>
                    </a:cubicBezTo>
                    <a:cubicBezTo>
                      <a:pt x="19" y="2257"/>
                      <a:pt x="19" y="2257"/>
                      <a:pt x="19" y="2248"/>
                    </a:cubicBezTo>
                    <a:lnTo>
                      <a:pt x="3462" y="18"/>
                    </a:lnTo>
                    <a:cubicBezTo>
                      <a:pt x="3462" y="18"/>
                      <a:pt x="3462" y="9"/>
                      <a:pt x="3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54"/>
              <p:cNvSpPr/>
              <p:nvPr/>
            </p:nvSpPr>
            <p:spPr>
              <a:xfrm>
                <a:off x="4042555" y="2157114"/>
                <a:ext cx="114552" cy="51465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1696" extrusionOk="0">
                    <a:moveTo>
                      <a:pt x="19" y="0"/>
                    </a:moveTo>
                    <a:cubicBezTo>
                      <a:pt x="10" y="0"/>
                      <a:pt x="10" y="0"/>
                      <a:pt x="1" y="9"/>
                    </a:cubicBezTo>
                    <a:cubicBezTo>
                      <a:pt x="1" y="18"/>
                      <a:pt x="1" y="18"/>
                      <a:pt x="10" y="27"/>
                    </a:cubicBezTo>
                    <a:cubicBezTo>
                      <a:pt x="10" y="27"/>
                      <a:pt x="3757" y="1695"/>
                      <a:pt x="3757" y="1695"/>
                    </a:cubicBezTo>
                    <a:cubicBezTo>
                      <a:pt x="3765" y="1695"/>
                      <a:pt x="3765" y="1686"/>
                      <a:pt x="3765" y="1686"/>
                    </a:cubicBezTo>
                    <a:cubicBezTo>
                      <a:pt x="3774" y="1677"/>
                      <a:pt x="3765" y="1677"/>
                      <a:pt x="3765" y="1668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54"/>
              <p:cNvSpPr/>
              <p:nvPr/>
            </p:nvSpPr>
            <p:spPr>
              <a:xfrm>
                <a:off x="4042555" y="2157114"/>
                <a:ext cx="20331" cy="123747"/>
              </a:xfrm>
              <a:custGeom>
                <a:avLst/>
                <a:gdLst/>
                <a:ahLst/>
                <a:cxnLst/>
                <a:rect l="l" t="t" r="r" b="b"/>
                <a:pathLst>
                  <a:path w="670" h="4078" extrusionOk="0">
                    <a:moveTo>
                      <a:pt x="10" y="0"/>
                    </a:moveTo>
                    <a:cubicBezTo>
                      <a:pt x="10" y="0"/>
                      <a:pt x="1" y="9"/>
                      <a:pt x="1" y="18"/>
                    </a:cubicBezTo>
                    <a:lnTo>
                      <a:pt x="643" y="4068"/>
                    </a:lnTo>
                    <a:cubicBezTo>
                      <a:pt x="643" y="4068"/>
                      <a:pt x="652" y="4077"/>
                      <a:pt x="652" y="4077"/>
                    </a:cubicBezTo>
                    <a:lnTo>
                      <a:pt x="661" y="4077"/>
                    </a:lnTo>
                    <a:cubicBezTo>
                      <a:pt x="661" y="4077"/>
                      <a:pt x="670" y="4068"/>
                      <a:pt x="670" y="4059"/>
                    </a:cubicBezTo>
                    <a:lnTo>
                      <a:pt x="28" y="9"/>
                    </a:lnTo>
                    <a:cubicBezTo>
                      <a:pt x="28" y="9"/>
                      <a:pt x="19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54"/>
              <p:cNvSpPr/>
              <p:nvPr/>
            </p:nvSpPr>
            <p:spPr>
              <a:xfrm>
                <a:off x="3949970" y="2157175"/>
                <a:ext cx="93432" cy="83874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2764" extrusionOk="0">
                    <a:moveTo>
                      <a:pt x="3065" y="0"/>
                    </a:moveTo>
                    <a:cubicBezTo>
                      <a:pt x="3063" y="0"/>
                      <a:pt x="3061" y="3"/>
                      <a:pt x="3061" y="7"/>
                    </a:cubicBezTo>
                    <a:lnTo>
                      <a:pt x="10" y="2746"/>
                    </a:lnTo>
                    <a:cubicBezTo>
                      <a:pt x="1" y="2755"/>
                      <a:pt x="1" y="2755"/>
                      <a:pt x="10" y="2764"/>
                    </a:cubicBezTo>
                    <a:lnTo>
                      <a:pt x="28" y="2764"/>
                    </a:lnTo>
                    <a:lnTo>
                      <a:pt x="3070" y="16"/>
                    </a:lnTo>
                    <a:cubicBezTo>
                      <a:pt x="3079" y="16"/>
                      <a:pt x="3079" y="7"/>
                      <a:pt x="3070" y="7"/>
                    </a:cubicBezTo>
                    <a:cubicBezTo>
                      <a:pt x="3070" y="3"/>
                      <a:pt x="3067" y="0"/>
                      <a:pt x="30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54"/>
              <p:cNvSpPr/>
              <p:nvPr/>
            </p:nvSpPr>
            <p:spPr>
              <a:xfrm>
                <a:off x="3922355" y="2124887"/>
                <a:ext cx="121046" cy="33076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090" extrusionOk="0">
                    <a:moveTo>
                      <a:pt x="19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9"/>
                      <a:pt x="1" y="19"/>
                      <a:pt x="10" y="27"/>
                    </a:cubicBezTo>
                    <a:cubicBezTo>
                      <a:pt x="10" y="27"/>
                      <a:pt x="3971" y="1089"/>
                      <a:pt x="3971" y="1089"/>
                    </a:cubicBezTo>
                    <a:cubicBezTo>
                      <a:pt x="3980" y="1089"/>
                      <a:pt x="3980" y="1080"/>
                      <a:pt x="3989" y="1080"/>
                    </a:cubicBezTo>
                    <a:cubicBezTo>
                      <a:pt x="3989" y="1071"/>
                      <a:pt x="3980" y="1062"/>
                      <a:pt x="3980" y="1062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54"/>
              <p:cNvSpPr/>
              <p:nvPr/>
            </p:nvSpPr>
            <p:spPr>
              <a:xfrm>
                <a:off x="4004107" y="2038796"/>
                <a:ext cx="39297" cy="11916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3927" extrusionOk="0">
                    <a:moveTo>
                      <a:pt x="10" y="1"/>
                    </a:moveTo>
                    <a:cubicBezTo>
                      <a:pt x="1" y="1"/>
                      <a:pt x="1" y="10"/>
                      <a:pt x="1" y="19"/>
                    </a:cubicBezTo>
                    <a:lnTo>
                      <a:pt x="1268" y="3917"/>
                    </a:lnTo>
                    <a:cubicBezTo>
                      <a:pt x="1268" y="3917"/>
                      <a:pt x="1277" y="3926"/>
                      <a:pt x="1277" y="3926"/>
                    </a:cubicBezTo>
                    <a:lnTo>
                      <a:pt x="1286" y="3926"/>
                    </a:lnTo>
                    <a:cubicBezTo>
                      <a:pt x="1286" y="3917"/>
                      <a:pt x="1295" y="3917"/>
                      <a:pt x="1295" y="3908"/>
                    </a:cubicBezTo>
                    <a:lnTo>
                      <a:pt x="28" y="10"/>
                    </a:lnTo>
                    <a:cubicBezTo>
                      <a:pt x="19" y="1"/>
                      <a:pt x="19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54"/>
              <p:cNvSpPr/>
              <p:nvPr/>
            </p:nvSpPr>
            <p:spPr>
              <a:xfrm>
                <a:off x="4042555" y="2060463"/>
                <a:ext cx="79079" cy="97498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3213" extrusionOk="0">
                    <a:moveTo>
                      <a:pt x="2588" y="0"/>
                    </a:moveTo>
                    <a:lnTo>
                      <a:pt x="1" y="3194"/>
                    </a:lnTo>
                    <a:cubicBezTo>
                      <a:pt x="1" y="3194"/>
                      <a:pt x="1" y="3203"/>
                      <a:pt x="10" y="3203"/>
                    </a:cubicBezTo>
                    <a:cubicBezTo>
                      <a:pt x="10" y="3212"/>
                      <a:pt x="10" y="3212"/>
                      <a:pt x="10" y="3212"/>
                    </a:cubicBezTo>
                    <a:cubicBezTo>
                      <a:pt x="19" y="3212"/>
                      <a:pt x="19" y="3212"/>
                      <a:pt x="19" y="3203"/>
                    </a:cubicBezTo>
                    <a:lnTo>
                      <a:pt x="2606" y="18"/>
                    </a:lnTo>
                    <a:cubicBezTo>
                      <a:pt x="2606" y="9"/>
                      <a:pt x="2606" y="9"/>
                      <a:pt x="2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54"/>
              <p:cNvSpPr/>
              <p:nvPr/>
            </p:nvSpPr>
            <p:spPr>
              <a:xfrm>
                <a:off x="4042555" y="2157114"/>
                <a:ext cx="124566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56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9"/>
                    </a:cubicBezTo>
                    <a:cubicBezTo>
                      <a:pt x="1" y="18"/>
                      <a:pt x="10" y="27"/>
                      <a:pt x="10" y="27"/>
                    </a:cubicBezTo>
                    <a:cubicBezTo>
                      <a:pt x="10" y="27"/>
                      <a:pt x="4087" y="455"/>
                      <a:pt x="4096" y="455"/>
                    </a:cubicBezTo>
                    <a:cubicBezTo>
                      <a:pt x="4096" y="455"/>
                      <a:pt x="4104" y="446"/>
                      <a:pt x="4104" y="446"/>
                    </a:cubicBezTo>
                    <a:cubicBezTo>
                      <a:pt x="4104" y="437"/>
                      <a:pt x="4096" y="428"/>
                      <a:pt x="4096" y="428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54"/>
              <p:cNvSpPr/>
              <p:nvPr/>
            </p:nvSpPr>
            <p:spPr>
              <a:xfrm>
                <a:off x="4042555" y="2157114"/>
                <a:ext cx="57443" cy="111548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3676" extrusionOk="0">
                    <a:moveTo>
                      <a:pt x="10" y="0"/>
                    </a:moveTo>
                    <a:cubicBezTo>
                      <a:pt x="1" y="9"/>
                      <a:pt x="1" y="9"/>
                      <a:pt x="1" y="18"/>
                    </a:cubicBezTo>
                    <a:lnTo>
                      <a:pt x="1865" y="3676"/>
                    </a:lnTo>
                    <a:lnTo>
                      <a:pt x="1883" y="3676"/>
                    </a:lnTo>
                    <a:cubicBezTo>
                      <a:pt x="1883" y="3676"/>
                      <a:pt x="1892" y="3667"/>
                      <a:pt x="1883" y="3658"/>
                    </a:cubicBezTo>
                    <a:lnTo>
                      <a:pt x="28" y="9"/>
                    </a:lnTo>
                    <a:cubicBezTo>
                      <a:pt x="1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54"/>
              <p:cNvSpPr/>
              <p:nvPr/>
            </p:nvSpPr>
            <p:spPr>
              <a:xfrm>
                <a:off x="3980285" y="2157114"/>
                <a:ext cx="63118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3578" extrusionOk="0">
                    <a:moveTo>
                      <a:pt x="2071" y="0"/>
                    </a:moveTo>
                    <a:cubicBezTo>
                      <a:pt x="2062" y="0"/>
                      <a:pt x="2062" y="0"/>
                      <a:pt x="2053" y="9"/>
                    </a:cubicBezTo>
                    <a:lnTo>
                      <a:pt x="10" y="3560"/>
                    </a:lnTo>
                    <a:cubicBezTo>
                      <a:pt x="1" y="3569"/>
                      <a:pt x="1" y="3569"/>
                      <a:pt x="19" y="3578"/>
                    </a:cubicBezTo>
                    <a:cubicBezTo>
                      <a:pt x="19" y="3578"/>
                      <a:pt x="19" y="3578"/>
                      <a:pt x="28" y="3569"/>
                    </a:cubicBezTo>
                    <a:lnTo>
                      <a:pt x="2080" y="18"/>
                    </a:lnTo>
                    <a:cubicBezTo>
                      <a:pt x="2080" y="9"/>
                      <a:pt x="2080" y="9"/>
                      <a:pt x="20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54"/>
              <p:cNvSpPr/>
              <p:nvPr/>
            </p:nvSpPr>
            <p:spPr>
              <a:xfrm>
                <a:off x="3918319" y="2157114"/>
                <a:ext cx="125082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242" extrusionOk="0">
                    <a:moveTo>
                      <a:pt x="4104" y="0"/>
                    </a:moveTo>
                    <a:lnTo>
                      <a:pt x="9" y="214"/>
                    </a:lnTo>
                    <a:cubicBezTo>
                      <a:pt x="9" y="214"/>
                      <a:pt x="0" y="223"/>
                      <a:pt x="0" y="232"/>
                    </a:cubicBezTo>
                    <a:cubicBezTo>
                      <a:pt x="0" y="232"/>
                      <a:pt x="9" y="241"/>
                      <a:pt x="9" y="241"/>
                    </a:cubicBezTo>
                    <a:lnTo>
                      <a:pt x="4113" y="27"/>
                    </a:lnTo>
                    <a:cubicBezTo>
                      <a:pt x="4113" y="27"/>
                      <a:pt x="4122" y="18"/>
                      <a:pt x="4122" y="9"/>
                    </a:cubicBezTo>
                    <a:cubicBezTo>
                      <a:pt x="4122" y="9"/>
                      <a:pt x="4113" y="0"/>
                      <a:pt x="4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54"/>
              <p:cNvSpPr/>
              <p:nvPr/>
            </p:nvSpPr>
            <p:spPr>
              <a:xfrm>
                <a:off x="3969482" y="2056457"/>
                <a:ext cx="73920" cy="101504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345" extrusionOk="0">
                    <a:moveTo>
                      <a:pt x="13" y="1"/>
                    </a:moveTo>
                    <a:cubicBezTo>
                      <a:pt x="11" y="1"/>
                      <a:pt x="9" y="3"/>
                      <a:pt x="9" y="8"/>
                    </a:cubicBezTo>
                    <a:cubicBezTo>
                      <a:pt x="0" y="8"/>
                      <a:pt x="0" y="16"/>
                      <a:pt x="0" y="16"/>
                    </a:cubicBezTo>
                    <a:lnTo>
                      <a:pt x="2409" y="3335"/>
                    </a:lnTo>
                    <a:cubicBezTo>
                      <a:pt x="2418" y="3335"/>
                      <a:pt x="2418" y="3344"/>
                      <a:pt x="2418" y="3344"/>
                    </a:cubicBezTo>
                    <a:cubicBezTo>
                      <a:pt x="2427" y="3344"/>
                      <a:pt x="2427" y="3344"/>
                      <a:pt x="2427" y="3335"/>
                    </a:cubicBezTo>
                    <a:cubicBezTo>
                      <a:pt x="2436" y="3335"/>
                      <a:pt x="2436" y="3326"/>
                      <a:pt x="2427" y="3326"/>
                    </a:cubicBezTo>
                    <a:lnTo>
                      <a:pt x="18" y="8"/>
                    </a:lnTo>
                    <a:cubicBezTo>
                      <a:pt x="18" y="3"/>
                      <a:pt x="16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54"/>
              <p:cNvSpPr/>
              <p:nvPr/>
            </p:nvSpPr>
            <p:spPr>
              <a:xfrm>
                <a:off x="4042555" y="2040981"/>
                <a:ext cx="45518" cy="11698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3855" extrusionOk="0">
                    <a:moveTo>
                      <a:pt x="1491" y="0"/>
                    </a:moveTo>
                    <a:cubicBezTo>
                      <a:pt x="1482" y="0"/>
                      <a:pt x="1473" y="0"/>
                      <a:pt x="1473" y="9"/>
                    </a:cubicBezTo>
                    <a:lnTo>
                      <a:pt x="1" y="3836"/>
                    </a:lnTo>
                    <a:cubicBezTo>
                      <a:pt x="1" y="3845"/>
                      <a:pt x="1" y="3845"/>
                      <a:pt x="10" y="3854"/>
                    </a:cubicBezTo>
                    <a:cubicBezTo>
                      <a:pt x="19" y="3854"/>
                      <a:pt x="19" y="3845"/>
                      <a:pt x="28" y="3845"/>
                    </a:cubicBezTo>
                    <a:lnTo>
                      <a:pt x="1491" y="18"/>
                    </a:lnTo>
                    <a:cubicBezTo>
                      <a:pt x="1500" y="9"/>
                      <a:pt x="1491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54"/>
              <p:cNvSpPr/>
              <p:nvPr/>
            </p:nvSpPr>
            <p:spPr>
              <a:xfrm>
                <a:off x="4042555" y="2131381"/>
                <a:ext cx="122412" cy="26582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876" extrusionOk="0">
                    <a:moveTo>
                      <a:pt x="4024" y="1"/>
                    </a:moveTo>
                    <a:lnTo>
                      <a:pt x="10" y="848"/>
                    </a:lnTo>
                    <a:cubicBezTo>
                      <a:pt x="10" y="848"/>
                      <a:pt x="1" y="857"/>
                      <a:pt x="1" y="866"/>
                    </a:cubicBezTo>
                    <a:cubicBezTo>
                      <a:pt x="1" y="866"/>
                      <a:pt x="10" y="875"/>
                      <a:pt x="10" y="875"/>
                    </a:cubicBezTo>
                    <a:lnTo>
                      <a:pt x="19" y="875"/>
                    </a:lnTo>
                    <a:lnTo>
                      <a:pt x="4024" y="19"/>
                    </a:lnTo>
                    <a:cubicBezTo>
                      <a:pt x="4033" y="19"/>
                      <a:pt x="4033" y="10"/>
                      <a:pt x="4033" y="10"/>
                    </a:cubicBezTo>
                    <a:cubicBezTo>
                      <a:pt x="4033" y="1"/>
                      <a:pt x="4024" y="1"/>
                      <a:pt x="4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54"/>
              <p:cNvSpPr/>
              <p:nvPr/>
            </p:nvSpPr>
            <p:spPr>
              <a:xfrm>
                <a:off x="4042555" y="2157175"/>
                <a:ext cx="88820" cy="88759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2925" extrusionOk="0">
                    <a:moveTo>
                      <a:pt x="14" y="0"/>
                    </a:moveTo>
                    <a:cubicBezTo>
                      <a:pt x="12" y="0"/>
                      <a:pt x="10" y="3"/>
                      <a:pt x="10" y="7"/>
                    </a:cubicBezTo>
                    <a:cubicBezTo>
                      <a:pt x="1" y="7"/>
                      <a:pt x="1" y="16"/>
                      <a:pt x="10" y="16"/>
                    </a:cubicBezTo>
                    <a:lnTo>
                      <a:pt x="2909" y="2915"/>
                    </a:lnTo>
                    <a:cubicBezTo>
                      <a:pt x="2909" y="2924"/>
                      <a:pt x="2909" y="2924"/>
                      <a:pt x="2909" y="2924"/>
                    </a:cubicBezTo>
                    <a:cubicBezTo>
                      <a:pt x="2918" y="2924"/>
                      <a:pt x="2918" y="2924"/>
                      <a:pt x="2918" y="2915"/>
                    </a:cubicBezTo>
                    <a:cubicBezTo>
                      <a:pt x="2927" y="2915"/>
                      <a:pt x="2927" y="2907"/>
                      <a:pt x="2918" y="2907"/>
                    </a:cubicBezTo>
                    <a:lnTo>
                      <a:pt x="19" y="7"/>
                    </a:lnTo>
                    <a:cubicBezTo>
                      <a:pt x="19" y="3"/>
                      <a:pt x="16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54"/>
              <p:cNvSpPr/>
              <p:nvPr/>
            </p:nvSpPr>
            <p:spPr>
              <a:xfrm>
                <a:off x="4016852" y="2157114"/>
                <a:ext cx="26552" cy="122381"/>
              </a:xfrm>
              <a:custGeom>
                <a:avLst/>
                <a:gdLst/>
                <a:ahLst/>
                <a:cxnLst/>
                <a:rect l="l" t="t" r="r" b="b"/>
                <a:pathLst>
                  <a:path w="875" h="4033" extrusionOk="0">
                    <a:moveTo>
                      <a:pt x="866" y="0"/>
                    </a:moveTo>
                    <a:cubicBezTo>
                      <a:pt x="857" y="0"/>
                      <a:pt x="848" y="9"/>
                      <a:pt x="848" y="9"/>
                    </a:cubicBezTo>
                    <a:lnTo>
                      <a:pt x="0" y="4024"/>
                    </a:lnTo>
                    <a:cubicBezTo>
                      <a:pt x="0" y="4033"/>
                      <a:pt x="0" y="4033"/>
                      <a:pt x="9" y="4033"/>
                    </a:cubicBezTo>
                    <a:cubicBezTo>
                      <a:pt x="9" y="4033"/>
                      <a:pt x="18" y="4033"/>
                      <a:pt x="18" y="4024"/>
                    </a:cubicBezTo>
                    <a:lnTo>
                      <a:pt x="875" y="18"/>
                    </a:lnTo>
                    <a:cubicBezTo>
                      <a:pt x="875" y="9"/>
                      <a:pt x="866" y="0"/>
                      <a:pt x="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54"/>
              <p:cNvSpPr/>
              <p:nvPr/>
            </p:nvSpPr>
            <p:spPr>
              <a:xfrm>
                <a:off x="3926422" y="2157114"/>
                <a:ext cx="116980" cy="45244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491" extrusionOk="0">
                    <a:moveTo>
                      <a:pt x="3837" y="0"/>
                    </a:moveTo>
                    <a:lnTo>
                      <a:pt x="10" y="1472"/>
                    </a:lnTo>
                    <a:cubicBezTo>
                      <a:pt x="1" y="1472"/>
                      <a:pt x="1" y="1481"/>
                      <a:pt x="1" y="1490"/>
                    </a:cubicBezTo>
                    <a:lnTo>
                      <a:pt x="18" y="1490"/>
                    </a:lnTo>
                    <a:lnTo>
                      <a:pt x="3846" y="27"/>
                    </a:lnTo>
                    <a:cubicBezTo>
                      <a:pt x="3855" y="18"/>
                      <a:pt x="3855" y="18"/>
                      <a:pt x="3855" y="9"/>
                    </a:cubicBezTo>
                    <a:cubicBezTo>
                      <a:pt x="3846" y="0"/>
                      <a:pt x="3846" y="0"/>
                      <a:pt x="3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54"/>
              <p:cNvSpPr/>
              <p:nvPr/>
            </p:nvSpPr>
            <p:spPr>
              <a:xfrm>
                <a:off x="3941868" y="2084011"/>
                <a:ext cx="101534" cy="73951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2437" extrusionOk="0">
                    <a:moveTo>
                      <a:pt x="18" y="1"/>
                    </a:moveTo>
                    <a:cubicBezTo>
                      <a:pt x="18" y="1"/>
                      <a:pt x="9" y="1"/>
                      <a:pt x="9" y="10"/>
                    </a:cubicBezTo>
                    <a:cubicBezTo>
                      <a:pt x="0" y="10"/>
                      <a:pt x="0" y="18"/>
                      <a:pt x="9" y="18"/>
                    </a:cubicBezTo>
                    <a:cubicBezTo>
                      <a:pt x="9" y="18"/>
                      <a:pt x="3328" y="2427"/>
                      <a:pt x="3328" y="2436"/>
                    </a:cubicBezTo>
                    <a:cubicBezTo>
                      <a:pt x="3337" y="2436"/>
                      <a:pt x="3337" y="2427"/>
                      <a:pt x="3337" y="2427"/>
                    </a:cubicBezTo>
                    <a:cubicBezTo>
                      <a:pt x="3346" y="2427"/>
                      <a:pt x="3346" y="2418"/>
                      <a:pt x="3337" y="2409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54"/>
              <p:cNvSpPr/>
              <p:nvPr/>
            </p:nvSpPr>
            <p:spPr>
              <a:xfrm>
                <a:off x="4042555" y="2032848"/>
                <a:ext cx="7343" cy="12511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123" extrusionOk="0">
                    <a:moveTo>
                      <a:pt x="224" y="1"/>
                    </a:moveTo>
                    <a:cubicBezTo>
                      <a:pt x="224" y="1"/>
                      <a:pt x="215" y="9"/>
                      <a:pt x="215" y="9"/>
                    </a:cubicBezTo>
                    <a:lnTo>
                      <a:pt x="1" y="4104"/>
                    </a:lnTo>
                    <a:cubicBezTo>
                      <a:pt x="1" y="4113"/>
                      <a:pt x="10" y="4122"/>
                      <a:pt x="10" y="4122"/>
                    </a:cubicBezTo>
                    <a:cubicBezTo>
                      <a:pt x="19" y="4122"/>
                      <a:pt x="28" y="4113"/>
                      <a:pt x="28" y="4113"/>
                    </a:cubicBezTo>
                    <a:lnTo>
                      <a:pt x="242" y="9"/>
                    </a:lnTo>
                    <a:cubicBezTo>
                      <a:pt x="242" y="9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54"/>
              <p:cNvSpPr/>
              <p:nvPr/>
            </p:nvSpPr>
            <p:spPr>
              <a:xfrm>
                <a:off x="4042555" y="2094905"/>
                <a:ext cx="108605" cy="63057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078" extrusionOk="0">
                    <a:moveTo>
                      <a:pt x="3569" y="1"/>
                    </a:moveTo>
                    <a:cubicBezTo>
                      <a:pt x="3567" y="1"/>
                      <a:pt x="3565" y="3"/>
                      <a:pt x="3560" y="7"/>
                    </a:cubicBezTo>
                    <a:lnTo>
                      <a:pt x="10" y="2050"/>
                    </a:lnTo>
                    <a:cubicBezTo>
                      <a:pt x="1" y="2059"/>
                      <a:pt x="1" y="2059"/>
                      <a:pt x="1" y="2068"/>
                    </a:cubicBezTo>
                    <a:cubicBezTo>
                      <a:pt x="10" y="2068"/>
                      <a:pt x="10" y="2077"/>
                      <a:pt x="10" y="2077"/>
                    </a:cubicBezTo>
                    <a:lnTo>
                      <a:pt x="19" y="2077"/>
                    </a:lnTo>
                    <a:lnTo>
                      <a:pt x="3569" y="25"/>
                    </a:lnTo>
                    <a:cubicBezTo>
                      <a:pt x="3578" y="16"/>
                      <a:pt x="3578" y="16"/>
                      <a:pt x="3578" y="7"/>
                    </a:cubicBezTo>
                    <a:cubicBezTo>
                      <a:pt x="3574" y="3"/>
                      <a:pt x="3571" y="1"/>
                      <a:pt x="3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54"/>
              <p:cNvSpPr/>
              <p:nvPr/>
            </p:nvSpPr>
            <p:spPr>
              <a:xfrm>
                <a:off x="4042555" y="2157114"/>
                <a:ext cx="111579" cy="57140"/>
              </a:xfrm>
              <a:custGeom>
                <a:avLst/>
                <a:gdLst/>
                <a:ahLst/>
                <a:cxnLst/>
                <a:rect l="l" t="t" r="r" b="b"/>
                <a:pathLst>
                  <a:path w="3677" h="1883" extrusionOk="0">
                    <a:moveTo>
                      <a:pt x="19" y="0"/>
                    </a:moveTo>
                    <a:cubicBezTo>
                      <a:pt x="10" y="0"/>
                      <a:pt x="10" y="0"/>
                      <a:pt x="1" y="9"/>
                    </a:cubicBezTo>
                    <a:cubicBezTo>
                      <a:pt x="1" y="9"/>
                      <a:pt x="1" y="18"/>
                      <a:pt x="10" y="27"/>
                    </a:cubicBezTo>
                    <a:cubicBezTo>
                      <a:pt x="10" y="27"/>
                      <a:pt x="3658" y="1883"/>
                      <a:pt x="3667" y="1883"/>
                    </a:cubicBezTo>
                    <a:lnTo>
                      <a:pt x="3676" y="1883"/>
                    </a:lnTo>
                    <a:cubicBezTo>
                      <a:pt x="3676" y="1874"/>
                      <a:pt x="3676" y="1865"/>
                      <a:pt x="3676" y="1865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54"/>
              <p:cNvSpPr/>
              <p:nvPr/>
            </p:nvSpPr>
            <p:spPr>
              <a:xfrm>
                <a:off x="4042555" y="2157114"/>
                <a:ext cx="13837" cy="12453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104" extrusionOk="0">
                    <a:moveTo>
                      <a:pt x="10" y="0"/>
                    </a:moveTo>
                    <a:cubicBezTo>
                      <a:pt x="10" y="0"/>
                      <a:pt x="1" y="9"/>
                      <a:pt x="1" y="18"/>
                    </a:cubicBezTo>
                    <a:lnTo>
                      <a:pt x="429" y="4095"/>
                    </a:lnTo>
                    <a:cubicBezTo>
                      <a:pt x="429" y="4095"/>
                      <a:pt x="438" y="4104"/>
                      <a:pt x="438" y="4104"/>
                    </a:cubicBezTo>
                    <a:lnTo>
                      <a:pt x="447" y="4104"/>
                    </a:lnTo>
                    <a:cubicBezTo>
                      <a:pt x="447" y="4104"/>
                      <a:pt x="456" y="4095"/>
                      <a:pt x="456" y="4086"/>
                    </a:cubicBezTo>
                    <a:lnTo>
                      <a:pt x="28" y="9"/>
                    </a:lnTo>
                    <a:cubicBezTo>
                      <a:pt x="28" y="9"/>
                      <a:pt x="19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54"/>
              <p:cNvSpPr/>
              <p:nvPr/>
            </p:nvSpPr>
            <p:spPr>
              <a:xfrm>
                <a:off x="3945904" y="2157114"/>
                <a:ext cx="97498" cy="79079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06" extrusionOk="0">
                    <a:moveTo>
                      <a:pt x="3195" y="0"/>
                    </a:moveTo>
                    <a:lnTo>
                      <a:pt x="1" y="2587"/>
                    </a:lnTo>
                    <a:cubicBezTo>
                      <a:pt x="1" y="2587"/>
                      <a:pt x="1" y="2596"/>
                      <a:pt x="1" y="2605"/>
                    </a:cubicBezTo>
                    <a:lnTo>
                      <a:pt x="19" y="2605"/>
                    </a:lnTo>
                    <a:lnTo>
                      <a:pt x="3204" y="18"/>
                    </a:lnTo>
                    <a:cubicBezTo>
                      <a:pt x="3213" y="18"/>
                      <a:pt x="3213" y="9"/>
                      <a:pt x="3204" y="9"/>
                    </a:cubicBezTo>
                    <a:cubicBezTo>
                      <a:pt x="3204" y="0"/>
                      <a:pt x="3195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54"/>
              <p:cNvSpPr/>
              <p:nvPr/>
            </p:nvSpPr>
            <p:spPr>
              <a:xfrm>
                <a:off x="3924267" y="2118666"/>
                <a:ext cx="119134" cy="39297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1295" extrusionOk="0">
                    <a:moveTo>
                      <a:pt x="18" y="0"/>
                    </a:moveTo>
                    <a:cubicBezTo>
                      <a:pt x="9" y="0"/>
                      <a:pt x="0" y="0"/>
                      <a:pt x="0" y="9"/>
                    </a:cubicBezTo>
                    <a:cubicBezTo>
                      <a:pt x="0" y="18"/>
                      <a:pt x="0" y="18"/>
                      <a:pt x="9" y="27"/>
                    </a:cubicBezTo>
                    <a:cubicBezTo>
                      <a:pt x="9" y="27"/>
                      <a:pt x="3908" y="1294"/>
                      <a:pt x="3908" y="1294"/>
                    </a:cubicBezTo>
                    <a:cubicBezTo>
                      <a:pt x="3917" y="1294"/>
                      <a:pt x="3917" y="1285"/>
                      <a:pt x="3926" y="1285"/>
                    </a:cubicBezTo>
                    <a:cubicBezTo>
                      <a:pt x="3926" y="1276"/>
                      <a:pt x="3917" y="1267"/>
                      <a:pt x="3917" y="1267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54"/>
              <p:cNvSpPr/>
              <p:nvPr/>
            </p:nvSpPr>
            <p:spPr>
              <a:xfrm>
                <a:off x="4010358" y="2036914"/>
                <a:ext cx="33046" cy="12104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3989" extrusionOk="0">
                    <a:moveTo>
                      <a:pt x="9" y="0"/>
                    </a:moveTo>
                    <a:cubicBezTo>
                      <a:pt x="0" y="0"/>
                      <a:pt x="0" y="9"/>
                      <a:pt x="0" y="18"/>
                    </a:cubicBezTo>
                    <a:lnTo>
                      <a:pt x="1062" y="3979"/>
                    </a:lnTo>
                    <a:cubicBezTo>
                      <a:pt x="1062" y="3979"/>
                      <a:pt x="1071" y="3988"/>
                      <a:pt x="1071" y="3988"/>
                    </a:cubicBezTo>
                    <a:lnTo>
                      <a:pt x="1080" y="3988"/>
                    </a:lnTo>
                    <a:cubicBezTo>
                      <a:pt x="1080" y="3979"/>
                      <a:pt x="1089" y="3979"/>
                      <a:pt x="1089" y="3970"/>
                    </a:cubicBezTo>
                    <a:lnTo>
                      <a:pt x="27" y="9"/>
                    </a:lnTo>
                    <a:cubicBezTo>
                      <a:pt x="18" y="0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54"/>
              <p:cNvSpPr/>
              <p:nvPr/>
            </p:nvSpPr>
            <p:spPr>
              <a:xfrm>
                <a:off x="4033360" y="2147889"/>
                <a:ext cx="18966" cy="18996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26" extrusionOk="0">
                    <a:moveTo>
                      <a:pt x="313" y="1"/>
                    </a:moveTo>
                    <a:cubicBezTo>
                      <a:pt x="143" y="1"/>
                      <a:pt x="0" y="144"/>
                      <a:pt x="0" y="313"/>
                    </a:cubicBezTo>
                    <a:cubicBezTo>
                      <a:pt x="0" y="492"/>
                      <a:pt x="143" y="625"/>
                      <a:pt x="313" y="625"/>
                    </a:cubicBezTo>
                    <a:cubicBezTo>
                      <a:pt x="491" y="625"/>
                      <a:pt x="625" y="492"/>
                      <a:pt x="625" y="313"/>
                    </a:cubicBezTo>
                    <a:cubicBezTo>
                      <a:pt x="625" y="144"/>
                      <a:pt x="491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54"/>
              <p:cNvSpPr/>
              <p:nvPr/>
            </p:nvSpPr>
            <p:spPr>
              <a:xfrm>
                <a:off x="3892040" y="2007479"/>
                <a:ext cx="301326" cy="299353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9865" extrusionOk="0">
                    <a:moveTo>
                      <a:pt x="4961" y="1211"/>
                    </a:moveTo>
                    <a:cubicBezTo>
                      <a:pt x="7022" y="1211"/>
                      <a:pt x="8690" y="2879"/>
                      <a:pt x="8690" y="4931"/>
                    </a:cubicBezTo>
                    <a:cubicBezTo>
                      <a:pt x="8690" y="6983"/>
                      <a:pt x="7022" y="8660"/>
                      <a:pt x="4961" y="8660"/>
                    </a:cubicBezTo>
                    <a:cubicBezTo>
                      <a:pt x="2909" y="8660"/>
                      <a:pt x="1241" y="6983"/>
                      <a:pt x="1241" y="4931"/>
                    </a:cubicBezTo>
                    <a:cubicBezTo>
                      <a:pt x="1241" y="2879"/>
                      <a:pt x="2909" y="1211"/>
                      <a:pt x="4961" y="1211"/>
                    </a:cubicBezTo>
                    <a:close/>
                    <a:moveTo>
                      <a:pt x="4669" y="1"/>
                    </a:moveTo>
                    <a:cubicBezTo>
                      <a:pt x="4592" y="1"/>
                      <a:pt x="4515" y="55"/>
                      <a:pt x="4515" y="159"/>
                    </a:cubicBezTo>
                    <a:cubicBezTo>
                      <a:pt x="4515" y="159"/>
                      <a:pt x="4515" y="159"/>
                      <a:pt x="4515" y="167"/>
                    </a:cubicBezTo>
                    <a:cubicBezTo>
                      <a:pt x="4506" y="257"/>
                      <a:pt x="4434" y="310"/>
                      <a:pt x="4363" y="310"/>
                    </a:cubicBezTo>
                    <a:cubicBezTo>
                      <a:pt x="4301" y="310"/>
                      <a:pt x="4238" y="275"/>
                      <a:pt x="4220" y="203"/>
                    </a:cubicBezTo>
                    <a:cubicBezTo>
                      <a:pt x="4220" y="203"/>
                      <a:pt x="4211" y="194"/>
                      <a:pt x="4211" y="194"/>
                    </a:cubicBezTo>
                    <a:cubicBezTo>
                      <a:pt x="4194" y="114"/>
                      <a:pt x="4131" y="78"/>
                      <a:pt x="4069" y="78"/>
                    </a:cubicBezTo>
                    <a:cubicBezTo>
                      <a:pt x="3988" y="78"/>
                      <a:pt x="3908" y="141"/>
                      <a:pt x="3917" y="248"/>
                    </a:cubicBezTo>
                    <a:lnTo>
                      <a:pt x="3917" y="257"/>
                    </a:lnTo>
                    <a:cubicBezTo>
                      <a:pt x="3917" y="266"/>
                      <a:pt x="3917" y="266"/>
                      <a:pt x="3917" y="275"/>
                    </a:cubicBezTo>
                    <a:cubicBezTo>
                      <a:pt x="3917" y="365"/>
                      <a:pt x="3841" y="420"/>
                      <a:pt x="3765" y="420"/>
                    </a:cubicBezTo>
                    <a:cubicBezTo>
                      <a:pt x="3713" y="420"/>
                      <a:pt x="3660" y="395"/>
                      <a:pt x="3632" y="337"/>
                    </a:cubicBezTo>
                    <a:cubicBezTo>
                      <a:pt x="3632" y="328"/>
                      <a:pt x="3632" y="328"/>
                      <a:pt x="3623" y="319"/>
                    </a:cubicBezTo>
                    <a:cubicBezTo>
                      <a:pt x="3596" y="257"/>
                      <a:pt x="3542" y="230"/>
                      <a:pt x="3489" y="230"/>
                    </a:cubicBezTo>
                    <a:cubicBezTo>
                      <a:pt x="3400" y="230"/>
                      <a:pt x="3310" y="301"/>
                      <a:pt x="3337" y="417"/>
                    </a:cubicBezTo>
                    <a:cubicBezTo>
                      <a:pt x="3337" y="426"/>
                      <a:pt x="3337" y="426"/>
                      <a:pt x="3337" y="426"/>
                    </a:cubicBezTo>
                    <a:cubicBezTo>
                      <a:pt x="3346" y="435"/>
                      <a:pt x="3346" y="453"/>
                      <a:pt x="3346" y="462"/>
                    </a:cubicBezTo>
                    <a:cubicBezTo>
                      <a:pt x="3346" y="550"/>
                      <a:pt x="3272" y="607"/>
                      <a:pt x="3196" y="607"/>
                    </a:cubicBezTo>
                    <a:cubicBezTo>
                      <a:pt x="3148" y="607"/>
                      <a:pt x="3100" y="585"/>
                      <a:pt x="3070" y="533"/>
                    </a:cubicBezTo>
                    <a:cubicBezTo>
                      <a:pt x="3061" y="533"/>
                      <a:pt x="3061" y="533"/>
                      <a:pt x="3061" y="524"/>
                    </a:cubicBezTo>
                    <a:cubicBezTo>
                      <a:pt x="3025" y="471"/>
                      <a:pt x="2980" y="444"/>
                      <a:pt x="2927" y="444"/>
                    </a:cubicBezTo>
                    <a:cubicBezTo>
                      <a:pt x="2838" y="444"/>
                      <a:pt x="2739" y="542"/>
                      <a:pt x="2784" y="658"/>
                    </a:cubicBezTo>
                    <a:cubicBezTo>
                      <a:pt x="2784" y="658"/>
                      <a:pt x="2784" y="667"/>
                      <a:pt x="2793" y="667"/>
                    </a:cubicBezTo>
                    <a:cubicBezTo>
                      <a:pt x="2793" y="685"/>
                      <a:pt x="2802" y="703"/>
                      <a:pt x="2802" y="712"/>
                    </a:cubicBezTo>
                    <a:cubicBezTo>
                      <a:pt x="2802" y="800"/>
                      <a:pt x="2723" y="866"/>
                      <a:pt x="2644" y="866"/>
                    </a:cubicBezTo>
                    <a:cubicBezTo>
                      <a:pt x="2604" y="866"/>
                      <a:pt x="2564" y="849"/>
                      <a:pt x="2534" y="810"/>
                    </a:cubicBezTo>
                    <a:cubicBezTo>
                      <a:pt x="2525" y="810"/>
                      <a:pt x="2525" y="801"/>
                      <a:pt x="2525" y="801"/>
                    </a:cubicBezTo>
                    <a:cubicBezTo>
                      <a:pt x="2490" y="756"/>
                      <a:pt x="2445" y="738"/>
                      <a:pt x="2400" y="738"/>
                    </a:cubicBezTo>
                    <a:cubicBezTo>
                      <a:pt x="2302" y="738"/>
                      <a:pt x="2204" y="845"/>
                      <a:pt x="2267" y="961"/>
                    </a:cubicBezTo>
                    <a:cubicBezTo>
                      <a:pt x="2267" y="970"/>
                      <a:pt x="2276" y="970"/>
                      <a:pt x="2276" y="970"/>
                    </a:cubicBezTo>
                    <a:cubicBezTo>
                      <a:pt x="2284" y="997"/>
                      <a:pt x="2284" y="1015"/>
                      <a:pt x="2284" y="1042"/>
                    </a:cubicBezTo>
                    <a:cubicBezTo>
                      <a:pt x="2284" y="1123"/>
                      <a:pt x="2210" y="1191"/>
                      <a:pt x="2132" y="1191"/>
                    </a:cubicBezTo>
                    <a:cubicBezTo>
                      <a:pt x="2099" y="1191"/>
                      <a:pt x="2064" y="1178"/>
                      <a:pt x="2035" y="1149"/>
                    </a:cubicBezTo>
                    <a:cubicBezTo>
                      <a:pt x="2026" y="1149"/>
                      <a:pt x="2026" y="1149"/>
                      <a:pt x="2026" y="1140"/>
                    </a:cubicBezTo>
                    <a:cubicBezTo>
                      <a:pt x="1990" y="1104"/>
                      <a:pt x="1954" y="1086"/>
                      <a:pt x="1919" y="1086"/>
                    </a:cubicBezTo>
                    <a:cubicBezTo>
                      <a:pt x="1803" y="1086"/>
                      <a:pt x="1705" y="1220"/>
                      <a:pt x="1794" y="1336"/>
                    </a:cubicBezTo>
                    <a:cubicBezTo>
                      <a:pt x="1794" y="1336"/>
                      <a:pt x="1794" y="1345"/>
                      <a:pt x="1794" y="1345"/>
                    </a:cubicBezTo>
                    <a:cubicBezTo>
                      <a:pt x="1812" y="1372"/>
                      <a:pt x="1821" y="1399"/>
                      <a:pt x="1821" y="1425"/>
                    </a:cubicBezTo>
                    <a:cubicBezTo>
                      <a:pt x="1821" y="1506"/>
                      <a:pt x="1745" y="1576"/>
                      <a:pt x="1662" y="1576"/>
                    </a:cubicBezTo>
                    <a:cubicBezTo>
                      <a:pt x="1635" y="1576"/>
                      <a:pt x="1606" y="1568"/>
                      <a:pt x="1580" y="1550"/>
                    </a:cubicBezTo>
                    <a:cubicBezTo>
                      <a:pt x="1580" y="1550"/>
                      <a:pt x="1580" y="1541"/>
                      <a:pt x="1571" y="1541"/>
                    </a:cubicBezTo>
                    <a:cubicBezTo>
                      <a:pt x="1544" y="1515"/>
                      <a:pt x="1508" y="1506"/>
                      <a:pt x="1473" y="1506"/>
                    </a:cubicBezTo>
                    <a:cubicBezTo>
                      <a:pt x="1357" y="1506"/>
                      <a:pt x="1259" y="1648"/>
                      <a:pt x="1366" y="1755"/>
                    </a:cubicBezTo>
                    <a:cubicBezTo>
                      <a:pt x="1366" y="1764"/>
                      <a:pt x="1366" y="1764"/>
                      <a:pt x="1375" y="1773"/>
                    </a:cubicBezTo>
                    <a:cubicBezTo>
                      <a:pt x="1392" y="1800"/>
                      <a:pt x="1410" y="1827"/>
                      <a:pt x="1410" y="1862"/>
                    </a:cubicBezTo>
                    <a:cubicBezTo>
                      <a:pt x="1410" y="1939"/>
                      <a:pt x="1339" y="2016"/>
                      <a:pt x="1257" y="2016"/>
                    </a:cubicBezTo>
                    <a:cubicBezTo>
                      <a:pt x="1234" y="2016"/>
                      <a:pt x="1211" y="2010"/>
                      <a:pt x="1187" y="1996"/>
                    </a:cubicBezTo>
                    <a:cubicBezTo>
                      <a:pt x="1178" y="1996"/>
                      <a:pt x="1178" y="1996"/>
                      <a:pt x="1169" y="1987"/>
                    </a:cubicBezTo>
                    <a:cubicBezTo>
                      <a:pt x="1143" y="1969"/>
                      <a:pt x="1116" y="1969"/>
                      <a:pt x="1089" y="1969"/>
                    </a:cubicBezTo>
                    <a:cubicBezTo>
                      <a:pt x="964" y="1969"/>
                      <a:pt x="875" y="2139"/>
                      <a:pt x="991" y="2237"/>
                    </a:cubicBezTo>
                    <a:cubicBezTo>
                      <a:pt x="1000" y="2237"/>
                      <a:pt x="1000" y="2237"/>
                      <a:pt x="1000" y="2246"/>
                    </a:cubicBezTo>
                    <a:cubicBezTo>
                      <a:pt x="1036" y="2273"/>
                      <a:pt x="1053" y="2308"/>
                      <a:pt x="1053" y="2353"/>
                    </a:cubicBezTo>
                    <a:cubicBezTo>
                      <a:pt x="1053" y="2428"/>
                      <a:pt x="983" y="2504"/>
                      <a:pt x="897" y="2504"/>
                    </a:cubicBezTo>
                    <a:cubicBezTo>
                      <a:pt x="881" y="2504"/>
                      <a:pt x="865" y="2501"/>
                      <a:pt x="848" y="2496"/>
                    </a:cubicBezTo>
                    <a:cubicBezTo>
                      <a:pt x="839" y="2496"/>
                      <a:pt x="839" y="2496"/>
                      <a:pt x="830" y="2487"/>
                    </a:cubicBezTo>
                    <a:cubicBezTo>
                      <a:pt x="812" y="2478"/>
                      <a:pt x="786" y="2469"/>
                      <a:pt x="768" y="2469"/>
                    </a:cubicBezTo>
                    <a:cubicBezTo>
                      <a:pt x="634" y="2469"/>
                      <a:pt x="554" y="2665"/>
                      <a:pt x="688" y="2755"/>
                    </a:cubicBezTo>
                    <a:cubicBezTo>
                      <a:pt x="688" y="2755"/>
                      <a:pt x="697" y="2755"/>
                      <a:pt x="697" y="2763"/>
                    </a:cubicBezTo>
                    <a:cubicBezTo>
                      <a:pt x="741" y="2790"/>
                      <a:pt x="759" y="2835"/>
                      <a:pt x="759" y="2879"/>
                    </a:cubicBezTo>
                    <a:cubicBezTo>
                      <a:pt x="759" y="2958"/>
                      <a:pt x="697" y="3036"/>
                      <a:pt x="610" y="3036"/>
                    </a:cubicBezTo>
                    <a:cubicBezTo>
                      <a:pt x="598" y="3036"/>
                      <a:pt x="585" y="3034"/>
                      <a:pt x="572" y="3031"/>
                    </a:cubicBezTo>
                    <a:lnTo>
                      <a:pt x="563" y="3031"/>
                    </a:lnTo>
                    <a:cubicBezTo>
                      <a:pt x="545" y="3022"/>
                      <a:pt x="527" y="3022"/>
                      <a:pt x="509" y="3022"/>
                    </a:cubicBezTo>
                    <a:cubicBezTo>
                      <a:pt x="358" y="3022"/>
                      <a:pt x="295" y="3236"/>
                      <a:pt x="447" y="3308"/>
                    </a:cubicBezTo>
                    <a:cubicBezTo>
                      <a:pt x="456" y="3308"/>
                      <a:pt x="456" y="3308"/>
                      <a:pt x="456" y="3317"/>
                    </a:cubicBezTo>
                    <a:cubicBezTo>
                      <a:pt x="509" y="3343"/>
                      <a:pt x="536" y="3388"/>
                      <a:pt x="536" y="3441"/>
                    </a:cubicBezTo>
                    <a:cubicBezTo>
                      <a:pt x="536" y="3515"/>
                      <a:pt x="477" y="3595"/>
                      <a:pt x="392" y="3595"/>
                    </a:cubicBezTo>
                    <a:cubicBezTo>
                      <a:pt x="383" y="3595"/>
                      <a:pt x="375" y="3595"/>
                      <a:pt x="366" y="3593"/>
                    </a:cubicBezTo>
                    <a:lnTo>
                      <a:pt x="358" y="3593"/>
                    </a:lnTo>
                    <a:cubicBezTo>
                      <a:pt x="349" y="3593"/>
                      <a:pt x="331" y="3584"/>
                      <a:pt x="322" y="3584"/>
                    </a:cubicBezTo>
                    <a:cubicBezTo>
                      <a:pt x="161" y="3584"/>
                      <a:pt x="108" y="3834"/>
                      <a:pt x="277" y="3888"/>
                    </a:cubicBezTo>
                    <a:lnTo>
                      <a:pt x="286" y="3888"/>
                    </a:lnTo>
                    <a:cubicBezTo>
                      <a:pt x="358" y="3914"/>
                      <a:pt x="384" y="3968"/>
                      <a:pt x="384" y="4030"/>
                    </a:cubicBezTo>
                    <a:cubicBezTo>
                      <a:pt x="384" y="4102"/>
                      <a:pt x="331" y="4182"/>
                      <a:pt x="233" y="4182"/>
                    </a:cubicBezTo>
                    <a:lnTo>
                      <a:pt x="215" y="4182"/>
                    </a:lnTo>
                    <a:cubicBezTo>
                      <a:pt x="36" y="4182"/>
                      <a:pt x="1" y="4450"/>
                      <a:pt x="188" y="4485"/>
                    </a:cubicBezTo>
                    <a:lnTo>
                      <a:pt x="197" y="4485"/>
                    </a:lnTo>
                    <a:cubicBezTo>
                      <a:pt x="277" y="4503"/>
                      <a:pt x="313" y="4566"/>
                      <a:pt x="313" y="4628"/>
                    </a:cubicBezTo>
                    <a:cubicBezTo>
                      <a:pt x="313" y="4699"/>
                      <a:pt x="268" y="4771"/>
                      <a:pt x="179" y="4780"/>
                    </a:cubicBezTo>
                    <a:lnTo>
                      <a:pt x="170" y="4780"/>
                    </a:lnTo>
                    <a:cubicBezTo>
                      <a:pt x="72" y="4789"/>
                      <a:pt x="27" y="4860"/>
                      <a:pt x="27" y="4931"/>
                    </a:cubicBezTo>
                    <a:cubicBezTo>
                      <a:pt x="27" y="5003"/>
                      <a:pt x="72" y="5074"/>
                      <a:pt x="170" y="5083"/>
                    </a:cubicBezTo>
                    <a:lnTo>
                      <a:pt x="179" y="5083"/>
                    </a:lnTo>
                    <a:cubicBezTo>
                      <a:pt x="268" y="5101"/>
                      <a:pt x="313" y="5163"/>
                      <a:pt x="313" y="5235"/>
                    </a:cubicBezTo>
                    <a:cubicBezTo>
                      <a:pt x="313" y="5297"/>
                      <a:pt x="277" y="5359"/>
                      <a:pt x="197" y="5386"/>
                    </a:cubicBezTo>
                    <a:lnTo>
                      <a:pt x="188" y="5386"/>
                    </a:lnTo>
                    <a:cubicBezTo>
                      <a:pt x="99" y="5404"/>
                      <a:pt x="63" y="5467"/>
                      <a:pt x="63" y="5529"/>
                    </a:cubicBezTo>
                    <a:cubicBezTo>
                      <a:pt x="63" y="5605"/>
                      <a:pt x="119" y="5681"/>
                      <a:pt x="209" y="5681"/>
                    </a:cubicBezTo>
                    <a:cubicBezTo>
                      <a:pt x="214" y="5681"/>
                      <a:pt x="219" y="5681"/>
                      <a:pt x="224" y="5681"/>
                    </a:cubicBezTo>
                    <a:lnTo>
                      <a:pt x="233" y="5681"/>
                    </a:lnTo>
                    <a:cubicBezTo>
                      <a:pt x="402" y="5681"/>
                      <a:pt x="447" y="5921"/>
                      <a:pt x="286" y="5975"/>
                    </a:cubicBezTo>
                    <a:cubicBezTo>
                      <a:pt x="286" y="5975"/>
                      <a:pt x="286" y="5984"/>
                      <a:pt x="277" y="5984"/>
                    </a:cubicBezTo>
                    <a:cubicBezTo>
                      <a:pt x="206" y="6002"/>
                      <a:pt x="179" y="6064"/>
                      <a:pt x="179" y="6118"/>
                    </a:cubicBezTo>
                    <a:cubicBezTo>
                      <a:pt x="179" y="6196"/>
                      <a:pt x="227" y="6274"/>
                      <a:pt x="317" y="6274"/>
                    </a:cubicBezTo>
                    <a:cubicBezTo>
                      <a:pt x="330" y="6274"/>
                      <a:pt x="343" y="6273"/>
                      <a:pt x="358" y="6269"/>
                    </a:cubicBezTo>
                    <a:lnTo>
                      <a:pt x="393" y="6269"/>
                    </a:lnTo>
                    <a:cubicBezTo>
                      <a:pt x="536" y="6269"/>
                      <a:pt x="598" y="6475"/>
                      <a:pt x="456" y="6555"/>
                    </a:cubicBezTo>
                    <a:lnTo>
                      <a:pt x="447" y="6555"/>
                    </a:lnTo>
                    <a:cubicBezTo>
                      <a:pt x="393" y="6591"/>
                      <a:pt x="358" y="6635"/>
                      <a:pt x="358" y="6689"/>
                    </a:cubicBezTo>
                    <a:cubicBezTo>
                      <a:pt x="358" y="6772"/>
                      <a:pt x="421" y="6848"/>
                      <a:pt x="511" y="6848"/>
                    </a:cubicBezTo>
                    <a:cubicBezTo>
                      <a:pt x="528" y="6848"/>
                      <a:pt x="545" y="6846"/>
                      <a:pt x="563" y="6840"/>
                    </a:cubicBezTo>
                    <a:lnTo>
                      <a:pt x="572" y="6840"/>
                    </a:lnTo>
                    <a:cubicBezTo>
                      <a:pt x="581" y="6831"/>
                      <a:pt x="598" y="6831"/>
                      <a:pt x="607" y="6831"/>
                    </a:cubicBezTo>
                    <a:cubicBezTo>
                      <a:pt x="750" y="6831"/>
                      <a:pt x="821" y="7019"/>
                      <a:pt x="697" y="7108"/>
                    </a:cubicBezTo>
                    <a:lnTo>
                      <a:pt x="688" y="7108"/>
                    </a:lnTo>
                    <a:cubicBezTo>
                      <a:pt x="634" y="7144"/>
                      <a:pt x="616" y="7188"/>
                      <a:pt x="616" y="7233"/>
                    </a:cubicBezTo>
                    <a:cubicBezTo>
                      <a:pt x="616" y="7312"/>
                      <a:pt x="680" y="7391"/>
                      <a:pt x="765" y="7391"/>
                    </a:cubicBezTo>
                    <a:cubicBezTo>
                      <a:pt x="786" y="7391"/>
                      <a:pt x="808" y="7386"/>
                      <a:pt x="830" y="7376"/>
                    </a:cubicBezTo>
                    <a:lnTo>
                      <a:pt x="848" y="7376"/>
                    </a:lnTo>
                    <a:cubicBezTo>
                      <a:pt x="866" y="7367"/>
                      <a:pt x="884" y="7358"/>
                      <a:pt x="902" y="7358"/>
                    </a:cubicBezTo>
                    <a:cubicBezTo>
                      <a:pt x="1027" y="7358"/>
                      <a:pt x="1107" y="7527"/>
                      <a:pt x="1000" y="7625"/>
                    </a:cubicBezTo>
                    <a:cubicBezTo>
                      <a:pt x="1000" y="7625"/>
                      <a:pt x="1000" y="7625"/>
                      <a:pt x="991" y="7634"/>
                    </a:cubicBezTo>
                    <a:cubicBezTo>
                      <a:pt x="955" y="7661"/>
                      <a:pt x="937" y="7706"/>
                      <a:pt x="937" y="7741"/>
                    </a:cubicBezTo>
                    <a:cubicBezTo>
                      <a:pt x="937" y="7823"/>
                      <a:pt x="1005" y="7900"/>
                      <a:pt x="1088" y="7900"/>
                    </a:cubicBezTo>
                    <a:cubicBezTo>
                      <a:pt x="1114" y="7900"/>
                      <a:pt x="1142" y="7892"/>
                      <a:pt x="1169" y="7875"/>
                    </a:cubicBezTo>
                    <a:lnTo>
                      <a:pt x="1187" y="7866"/>
                    </a:lnTo>
                    <a:cubicBezTo>
                      <a:pt x="1205" y="7857"/>
                      <a:pt x="1232" y="7848"/>
                      <a:pt x="1259" y="7848"/>
                    </a:cubicBezTo>
                    <a:cubicBezTo>
                      <a:pt x="1366" y="7848"/>
                      <a:pt x="1455" y="7991"/>
                      <a:pt x="1375" y="8098"/>
                    </a:cubicBezTo>
                    <a:cubicBezTo>
                      <a:pt x="1366" y="8098"/>
                      <a:pt x="1366" y="8098"/>
                      <a:pt x="1366" y="8107"/>
                    </a:cubicBezTo>
                    <a:cubicBezTo>
                      <a:pt x="1330" y="8134"/>
                      <a:pt x="1321" y="8179"/>
                      <a:pt x="1321" y="8205"/>
                    </a:cubicBezTo>
                    <a:cubicBezTo>
                      <a:pt x="1321" y="8290"/>
                      <a:pt x="1392" y="8365"/>
                      <a:pt x="1475" y="8365"/>
                    </a:cubicBezTo>
                    <a:cubicBezTo>
                      <a:pt x="1507" y="8365"/>
                      <a:pt x="1539" y="8354"/>
                      <a:pt x="1571" y="8330"/>
                    </a:cubicBezTo>
                    <a:cubicBezTo>
                      <a:pt x="1580" y="8321"/>
                      <a:pt x="1580" y="8321"/>
                      <a:pt x="1580" y="8321"/>
                    </a:cubicBezTo>
                    <a:cubicBezTo>
                      <a:pt x="1606" y="8303"/>
                      <a:pt x="1642" y="8294"/>
                      <a:pt x="1669" y="8294"/>
                    </a:cubicBezTo>
                    <a:cubicBezTo>
                      <a:pt x="1776" y="8294"/>
                      <a:pt x="1865" y="8410"/>
                      <a:pt x="1794" y="8518"/>
                    </a:cubicBezTo>
                    <a:cubicBezTo>
                      <a:pt x="1794" y="8526"/>
                      <a:pt x="1794" y="8526"/>
                      <a:pt x="1794" y="8535"/>
                    </a:cubicBezTo>
                    <a:cubicBezTo>
                      <a:pt x="1767" y="8562"/>
                      <a:pt x="1758" y="8598"/>
                      <a:pt x="1758" y="8625"/>
                    </a:cubicBezTo>
                    <a:cubicBezTo>
                      <a:pt x="1758" y="8704"/>
                      <a:pt x="1833" y="8775"/>
                      <a:pt x="1915" y="8775"/>
                    </a:cubicBezTo>
                    <a:cubicBezTo>
                      <a:pt x="1953" y="8775"/>
                      <a:pt x="1992" y="8759"/>
                      <a:pt x="2026" y="8723"/>
                    </a:cubicBezTo>
                    <a:cubicBezTo>
                      <a:pt x="2026" y="8723"/>
                      <a:pt x="2026" y="8723"/>
                      <a:pt x="2035" y="8714"/>
                    </a:cubicBezTo>
                    <a:cubicBezTo>
                      <a:pt x="2061" y="8687"/>
                      <a:pt x="2097" y="8678"/>
                      <a:pt x="2133" y="8678"/>
                    </a:cubicBezTo>
                    <a:cubicBezTo>
                      <a:pt x="2231" y="8678"/>
                      <a:pt x="2320" y="8776"/>
                      <a:pt x="2276" y="8892"/>
                    </a:cubicBezTo>
                    <a:cubicBezTo>
                      <a:pt x="2276" y="8892"/>
                      <a:pt x="2267" y="8901"/>
                      <a:pt x="2267" y="8901"/>
                    </a:cubicBezTo>
                    <a:cubicBezTo>
                      <a:pt x="2249" y="8928"/>
                      <a:pt x="2249" y="8955"/>
                      <a:pt x="2249" y="8981"/>
                    </a:cubicBezTo>
                    <a:cubicBezTo>
                      <a:pt x="2249" y="9062"/>
                      <a:pt x="2324" y="9128"/>
                      <a:pt x="2403" y="9128"/>
                    </a:cubicBezTo>
                    <a:cubicBezTo>
                      <a:pt x="2446" y="9128"/>
                      <a:pt x="2491" y="9109"/>
                      <a:pt x="2525" y="9062"/>
                    </a:cubicBezTo>
                    <a:cubicBezTo>
                      <a:pt x="2525" y="9062"/>
                      <a:pt x="2525" y="9062"/>
                      <a:pt x="2534" y="9053"/>
                    </a:cubicBezTo>
                    <a:cubicBezTo>
                      <a:pt x="2561" y="9017"/>
                      <a:pt x="2597" y="8999"/>
                      <a:pt x="2641" y="8999"/>
                    </a:cubicBezTo>
                    <a:cubicBezTo>
                      <a:pt x="2739" y="8999"/>
                      <a:pt x="2829" y="9088"/>
                      <a:pt x="2793" y="9195"/>
                    </a:cubicBezTo>
                    <a:cubicBezTo>
                      <a:pt x="2784" y="9204"/>
                      <a:pt x="2784" y="9204"/>
                      <a:pt x="2784" y="9213"/>
                    </a:cubicBezTo>
                    <a:cubicBezTo>
                      <a:pt x="2775" y="9231"/>
                      <a:pt x="2775" y="9249"/>
                      <a:pt x="2775" y="9267"/>
                    </a:cubicBezTo>
                    <a:cubicBezTo>
                      <a:pt x="2775" y="9355"/>
                      <a:pt x="2853" y="9416"/>
                      <a:pt x="2932" y="9416"/>
                    </a:cubicBezTo>
                    <a:cubicBezTo>
                      <a:pt x="2981" y="9416"/>
                      <a:pt x="3030" y="9393"/>
                      <a:pt x="3061" y="9338"/>
                    </a:cubicBezTo>
                    <a:cubicBezTo>
                      <a:pt x="3061" y="9329"/>
                      <a:pt x="3061" y="9329"/>
                      <a:pt x="3070" y="9329"/>
                    </a:cubicBezTo>
                    <a:cubicBezTo>
                      <a:pt x="3096" y="9285"/>
                      <a:pt x="3141" y="9258"/>
                      <a:pt x="3185" y="9258"/>
                    </a:cubicBezTo>
                    <a:cubicBezTo>
                      <a:pt x="3275" y="9258"/>
                      <a:pt x="3364" y="9329"/>
                      <a:pt x="3337" y="9436"/>
                    </a:cubicBezTo>
                    <a:cubicBezTo>
                      <a:pt x="3337" y="9445"/>
                      <a:pt x="3337" y="9445"/>
                      <a:pt x="3337" y="9445"/>
                    </a:cubicBezTo>
                    <a:cubicBezTo>
                      <a:pt x="3337" y="9463"/>
                      <a:pt x="3328" y="9481"/>
                      <a:pt x="3328" y="9490"/>
                    </a:cubicBezTo>
                    <a:cubicBezTo>
                      <a:pt x="3328" y="9579"/>
                      <a:pt x="3409" y="9638"/>
                      <a:pt x="3488" y="9638"/>
                    </a:cubicBezTo>
                    <a:cubicBezTo>
                      <a:pt x="3543" y="9638"/>
                      <a:pt x="3597" y="9609"/>
                      <a:pt x="3623" y="9543"/>
                    </a:cubicBezTo>
                    <a:cubicBezTo>
                      <a:pt x="3632" y="9534"/>
                      <a:pt x="3632" y="9534"/>
                      <a:pt x="3632" y="9534"/>
                    </a:cubicBezTo>
                    <a:cubicBezTo>
                      <a:pt x="3658" y="9472"/>
                      <a:pt x="3712" y="9445"/>
                      <a:pt x="3765" y="9445"/>
                    </a:cubicBezTo>
                    <a:cubicBezTo>
                      <a:pt x="3846" y="9445"/>
                      <a:pt x="3926" y="9508"/>
                      <a:pt x="3917" y="9606"/>
                    </a:cubicBezTo>
                    <a:lnTo>
                      <a:pt x="3917" y="9615"/>
                    </a:lnTo>
                    <a:cubicBezTo>
                      <a:pt x="3917" y="9624"/>
                      <a:pt x="3917" y="9633"/>
                      <a:pt x="3917" y="9642"/>
                    </a:cubicBezTo>
                    <a:cubicBezTo>
                      <a:pt x="3917" y="9735"/>
                      <a:pt x="3993" y="9788"/>
                      <a:pt x="4069" y="9788"/>
                    </a:cubicBezTo>
                    <a:cubicBezTo>
                      <a:pt x="4130" y="9788"/>
                      <a:pt x="4191" y="9753"/>
                      <a:pt x="4211" y="9677"/>
                    </a:cubicBezTo>
                    <a:cubicBezTo>
                      <a:pt x="4211" y="9668"/>
                      <a:pt x="4220" y="9668"/>
                      <a:pt x="4220" y="9668"/>
                    </a:cubicBezTo>
                    <a:cubicBezTo>
                      <a:pt x="4238" y="9597"/>
                      <a:pt x="4301" y="9561"/>
                      <a:pt x="4363" y="9561"/>
                    </a:cubicBezTo>
                    <a:cubicBezTo>
                      <a:pt x="4434" y="9561"/>
                      <a:pt x="4506" y="9606"/>
                      <a:pt x="4515" y="9704"/>
                    </a:cubicBezTo>
                    <a:cubicBezTo>
                      <a:pt x="4515" y="9704"/>
                      <a:pt x="4515" y="9704"/>
                      <a:pt x="4515" y="9713"/>
                    </a:cubicBezTo>
                    <a:cubicBezTo>
                      <a:pt x="4515" y="9811"/>
                      <a:pt x="4586" y="9865"/>
                      <a:pt x="4666" y="9865"/>
                    </a:cubicBezTo>
                    <a:cubicBezTo>
                      <a:pt x="4738" y="9865"/>
                      <a:pt x="4800" y="9820"/>
                      <a:pt x="4818" y="9731"/>
                    </a:cubicBezTo>
                    <a:cubicBezTo>
                      <a:pt x="4818" y="9722"/>
                      <a:pt x="4818" y="9722"/>
                      <a:pt x="4818" y="9722"/>
                    </a:cubicBezTo>
                    <a:cubicBezTo>
                      <a:pt x="4836" y="9642"/>
                      <a:pt x="4898" y="9597"/>
                      <a:pt x="4961" y="9597"/>
                    </a:cubicBezTo>
                    <a:cubicBezTo>
                      <a:pt x="5032" y="9597"/>
                      <a:pt x="5095" y="9642"/>
                      <a:pt x="5112" y="9722"/>
                    </a:cubicBezTo>
                    <a:cubicBezTo>
                      <a:pt x="5112" y="9722"/>
                      <a:pt x="5112" y="9722"/>
                      <a:pt x="5112" y="9731"/>
                    </a:cubicBezTo>
                    <a:cubicBezTo>
                      <a:pt x="5130" y="9820"/>
                      <a:pt x="5193" y="9865"/>
                      <a:pt x="5264" y="9865"/>
                    </a:cubicBezTo>
                    <a:cubicBezTo>
                      <a:pt x="5344" y="9865"/>
                      <a:pt x="5416" y="9811"/>
                      <a:pt x="5416" y="9713"/>
                    </a:cubicBezTo>
                    <a:cubicBezTo>
                      <a:pt x="5416" y="9704"/>
                      <a:pt x="5416" y="9704"/>
                      <a:pt x="5416" y="9704"/>
                    </a:cubicBezTo>
                    <a:cubicBezTo>
                      <a:pt x="5425" y="9606"/>
                      <a:pt x="5496" y="9561"/>
                      <a:pt x="5567" y="9561"/>
                    </a:cubicBezTo>
                    <a:cubicBezTo>
                      <a:pt x="5630" y="9561"/>
                      <a:pt x="5692" y="9597"/>
                      <a:pt x="5710" y="9668"/>
                    </a:cubicBezTo>
                    <a:cubicBezTo>
                      <a:pt x="5710" y="9668"/>
                      <a:pt x="5719" y="9668"/>
                      <a:pt x="5719" y="9677"/>
                    </a:cubicBezTo>
                    <a:cubicBezTo>
                      <a:pt x="5737" y="9749"/>
                      <a:pt x="5799" y="9784"/>
                      <a:pt x="5862" y="9784"/>
                    </a:cubicBezTo>
                    <a:cubicBezTo>
                      <a:pt x="5942" y="9784"/>
                      <a:pt x="6022" y="9722"/>
                      <a:pt x="6013" y="9615"/>
                    </a:cubicBezTo>
                    <a:lnTo>
                      <a:pt x="6013" y="9606"/>
                    </a:lnTo>
                    <a:cubicBezTo>
                      <a:pt x="6013" y="9606"/>
                      <a:pt x="6013" y="9597"/>
                      <a:pt x="6013" y="9597"/>
                    </a:cubicBezTo>
                    <a:cubicBezTo>
                      <a:pt x="6013" y="9502"/>
                      <a:pt x="6091" y="9445"/>
                      <a:pt x="6168" y="9445"/>
                    </a:cubicBezTo>
                    <a:cubicBezTo>
                      <a:pt x="6221" y="9445"/>
                      <a:pt x="6273" y="9472"/>
                      <a:pt x="6299" y="9534"/>
                    </a:cubicBezTo>
                    <a:cubicBezTo>
                      <a:pt x="6299" y="9534"/>
                      <a:pt x="6299" y="9534"/>
                      <a:pt x="6308" y="9543"/>
                    </a:cubicBezTo>
                    <a:cubicBezTo>
                      <a:pt x="6335" y="9606"/>
                      <a:pt x="6388" y="9642"/>
                      <a:pt x="6442" y="9642"/>
                    </a:cubicBezTo>
                    <a:cubicBezTo>
                      <a:pt x="6531" y="9642"/>
                      <a:pt x="6620" y="9561"/>
                      <a:pt x="6593" y="9445"/>
                    </a:cubicBezTo>
                    <a:cubicBezTo>
                      <a:pt x="6593" y="9445"/>
                      <a:pt x="6593" y="9445"/>
                      <a:pt x="6593" y="9436"/>
                    </a:cubicBezTo>
                    <a:cubicBezTo>
                      <a:pt x="6584" y="9427"/>
                      <a:pt x="6584" y="9419"/>
                      <a:pt x="6584" y="9410"/>
                    </a:cubicBezTo>
                    <a:cubicBezTo>
                      <a:pt x="6584" y="9320"/>
                      <a:pt x="6662" y="9258"/>
                      <a:pt x="6740" y="9258"/>
                    </a:cubicBezTo>
                    <a:cubicBezTo>
                      <a:pt x="6785" y="9258"/>
                      <a:pt x="6831" y="9280"/>
                      <a:pt x="6861" y="9329"/>
                    </a:cubicBezTo>
                    <a:cubicBezTo>
                      <a:pt x="6870" y="9329"/>
                      <a:pt x="6870" y="9329"/>
                      <a:pt x="6870" y="9338"/>
                    </a:cubicBezTo>
                    <a:cubicBezTo>
                      <a:pt x="6906" y="9392"/>
                      <a:pt x="6950" y="9419"/>
                      <a:pt x="6995" y="9419"/>
                    </a:cubicBezTo>
                    <a:cubicBezTo>
                      <a:pt x="7093" y="9419"/>
                      <a:pt x="7191" y="9329"/>
                      <a:pt x="7146" y="9213"/>
                    </a:cubicBezTo>
                    <a:cubicBezTo>
                      <a:pt x="7146" y="9204"/>
                      <a:pt x="7146" y="9204"/>
                      <a:pt x="7138" y="9195"/>
                    </a:cubicBezTo>
                    <a:cubicBezTo>
                      <a:pt x="7138" y="9178"/>
                      <a:pt x="7129" y="9169"/>
                      <a:pt x="7129" y="9151"/>
                    </a:cubicBezTo>
                    <a:cubicBezTo>
                      <a:pt x="7129" y="9062"/>
                      <a:pt x="7207" y="9001"/>
                      <a:pt x="7286" y="9001"/>
                    </a:cubicBezTo>
                    <a:cubicBezTo>
                      <a:pt x="7326" y="9001"/>
                      <a:pt x="7366" y="9017"/>
                      <a:pt x="7396" y="9053"/>
                    </a:cubicBezTo>
                    <a:cubicBezTo>
                      <a:pt x="7405" y="9062"/>
                      <a:pt x="7405" y="9062"/>
                      <a:pt x="7405" y="9062"/>
                    </a:cubicBezTo>
                    <a:cubicBezTo>
                      <a:pt x="7441" y="9106"/>
                      <a:pt x="7485" y="9133"/>
                      <a:pt x="7530" y="9133"/>
                    </a:cubicBezTo>
                    <a:cubicBezTo>
                      <a:pt x="7628" y="9133"/>
                      <a:pt x="7726" y="9017"/>
                      <a:pt x="7664" y="8901"/>
                    </a:cubicBezTo>
                    <a:cubicBezTo>
                      <a:pt x="7664" y="8901"/>
                      <a:pt x="7655" y="8892"/>
                      <a:pt x="7655" y="8892"/>
                    </a:cubicBezTo>
                    <a:cubicBezTo>
                      <a:pt x="7646" y="8874"/>
                      <a:pt x="7646" y="8848"/>
                      <a:pt x="7646" y="8830"/>
                    </a:cubicBezTo>
                    <a:cubicBezTo>
                      <a:pt x="7646" y="8742"/>
                      <a:pt x="7721" y="8676"/>
                      <a:pt x="7800" y="8676"/>
                    </a:cubicBezTo>
                    <a:cubicBezTo>
                      <a:pt x="7833" y="8676"/>
                      <a:pt x="7867" y="8687"/>
                      <a:pt x="7896" y="8714"/>
                    </a:cubicBezTo>
                    <a:cubicBezTo>
                      <a:pt x="7905" y="8723"/>
                      <a:pt x="7905" y="8723"/>
                      <a:pt x="7905" y="8723"/>
                    </a:cubicBezTo>
                    <a:cubicBezTo>
                      <a:pt x="7940" y="8758"/>
                      <a:pt x="7976" y="8776"/>
                      <a:pt x="8012" y="8776"/>
                    </a:cubicBezTo>
                    <a:cubicBezTo>
                      <a:pt x="8119" y="8776"/>
                      <a:pt x="8226" y="8651"/>
                      <a:pt x="8137" y="8535"/>
                    </a:cubicBezTo>
                    <a:cubicBezTo>
                      <a:pt x="8137" y="8526"/>
                      <a:pt x="8137" y="8526"/>
                      <a:pt x="8128" y="8518"/>
                    </a:cubicBezTo>
                    <a:cubicBezTo>
                      <a:pt x="8119" y="8491"/>
                      <a:pt x="8110" y="8473"/>
                      <a:pt x="8110" y="8446"/>
                    </a:cubicBezTo>
                    <a:cubicBezTo>
                      <a:pt x="8110" y="8361"/>
                      <a:pt x="8177" y="8290"/>
                      <a:pt x="8259" y="8290"/>
                    </a:cubicBezTo>
                    <a:cubicBezTo>
                      <a:pt x="8288" y="8290"/>
                      <a:pt x="8320" y="8300"/>
                      <a:pt x="8351" y="8321"/>
                    </a:cubicBezTo>
                    <a:cubicBezTo>
                      <a:pt x="8351" y="8321"/>
                      <a:pt x="8351" y="8321"/>
                      <a:pt x="8360" y="8330"/>
                    </a:cubicBezTo>
                    <a:cubicBezTo>
                      <a:pt x="8386" y="8348"/>
                      <a:pt x="8422" y="8366"/>
                      <a:pt x="8458" y="8366"/>
                    </a:cubicBezTo>
                    <a:cubicBezTo>
                      <a:pt x="8574" y="8366"/>
                      <a:pt x="8672" y="8214"/>
                      <a:pt x="8565" y="8107"/>
                    </a:cubicBezTo>
                    <a:cubicBezTo>
                      <a:pt x="8565" y="8107"/>
                      <a:pt x="8556" y="8098"/>
                      <a:pt x="8556" y="8098"/>
                    </a:cubicBezTo>
                    <a:cubicBezTo>
                      <a:pt x="8529" y="8071"/>
                      <a:pt x="8520" y="8036"/>
                      <a:pt x="8520" y="8009"/>
                    </a:cubicBezTo>
                    <a:cubicBezTo>
                      <a:pt x="8520" y="7924"/>
                      <a:pt x="8593" y="7850"/>
                      <a:pt x="8677" y="7850"/>
                    </a:cubicBezTo>
                    <a:cubicBezTo>
                      <a:pt x="8699" y="7850"/>
                      <a:pt x="8721" y="7855"/>
                      <a:pt x="8743" y="7866"/>
                    </a:cubicBezTo>
                    <a:cubicBezTo>
                      <a:pt x="8752" y="7866"/>
                      <a:pt x="8752" y="7875"/>
                      <a:pt x="8752" y="7875"/>
                    </a:cubicBezTo>
                    <a:cubicBezTo>
                      <a:pt x="8779" y="7893"/>
                      <a:pt x="8815" y="7902"/>
                      <a:pt x="8841" y="7902"/>
                    </a:cubicBezTo>
                    <a:cubicBezTo>
                      <a:pt x="8966" y="7902"/>
                      <a:pt x="9056" y="7732"/>
                      <a:pt x="8931" y="7634"/>
                    </a:cubicBezTo>
                    <a:cubicBezTo>
                      <a:pt x="8931" y="7625"/>
                      <a:pt x="8931" y="7625"/>
                      <a:pt x="8931" y="7625"/>
                    </a:cubicBezTo>
                    <a:cubicBezTo>
                      <a:pt x="8895" y="7590"/>
                      <a:pt x="8877" y="7554"/>
                      <a:pt x="8877" y="7518"/>
                    </a:cubicBezTo>
                    <a:cubicBezTo>
                      <a:pt x="8877" y="7438"/>
                      <a:pt x="8943" y="7364"/>
                      <a:pt x="9025" y="7364"/>
                    </a:cubicBezTo>
                    <a:cubicBezTo>
                      <a:pt x="9044" y="7364"/>
                      <a:pt x="9063" y="7367"/>
                      <a:pt x="9082" y="7376"/>
                    </a:cubicBezTo>
                    <a:lnTo>
                      <a:pt x="9100" y="7376"/>
                    </a:lnTo>
                    <a:cubicBezTo>
                      <a:pt x="9118" y="7385"/>
                      <a:pt x="9145" y="7393"/>
                      <a:pt x="9163" y="7393"/>
                    </a:cubicBezTo>
                    <a:cubicBezTo>
                      <a:pt x="9296" y="7393"/>
                      <a:pt x="9377" y="7197"/>
                      <a:pt x="9243" y="7108"/>
                    </a:cubicBezTo>
                    <a:lnTo>
                      <a:pt x="9234" y="7108"/>
                    </a:lnTo>
                    <a:cubicBezTo>
                      <a:pt x="9189" y="7072"/>
                      <a:pt x="9172" y="7028"/>
                      <a:pt x="9172" y="6983"/>
                    </a:cubicBezTo>
                    <a:cubicBezTo>
                      <a:pt x="9172" y="6908"/>
                      <a:pt x="9229" y="6832"/>
                      <a:pt x="9311" y="6832"/>
                    </a:cubicBezTo>
                    <a:cubicBezTo>
                      <a:pt x="9326" y="6832"/>
                      <a:pt x="9342" y="6835"/>
                      <a:pt x="9359" y="6840"/>
                    </a:cubicBezTo>
                    <a:lnTo>
                      <a:pt x="9368" y="6840"/>
                    </a:lnTo>
                    <a:cubicBezTo>
                      <a:pt x="9386" y="6849"/>
                      <a:pt x="9403" y="6849"/>
                      <a:pt x="9421" y="6849"/>
                    </a:cubicBezTo>
                    <a:cubicBezTo>
                      <a:pt x="9573" y="6849"/>
                      <a:pt x="9635" y="6635"/>
                      <a:pt x="9484" y="6555"/>
                    </a:cubicBezTo>
                    <a:lnTo>
                      <a:pt x="9475" y="6555"/>
                    </a:lnTo>
                    <a:cubicBezTo>
                      <a:pt x="9421" y="6519"/>
                      <a:pt x="9395" y="6475"/>
                      <a:pt x="9395" y="6421"/>
                    </a:cubicBezTo>
                    <a:cubicBezTo>
                      <a:pt x="9395" y="6348"/>
                      <a:pt x="9454" y="6267"/>
                      <a:pt x="9539" y="6267"/>
                    </a:cubicBezTo>
                    <a:cubicBezTo>
                      <a:pt x="9547" y="6267"/>
                      <a:pt x="9555" y="6268"/>
                      <a:pt x="9564" y="6269"/>
                    </a:cubicBezTo>
                    <a:lnTo>
                      <a:pt x="9573" y="6269"/>
                    </a:lnTo>
                    <a:cubicBezTo>
                      <a:pt x="9582" y="6269"/>
                      <a:pt x="9600" y="6278"/>
                      <a:pt x="9609" y="6278"/>
                    </a:cubicBezTo>
                    <a:cubicBezTo>
                      <a:pt x="9769" y="6278"/>
                      <a:pt x="9823" y="6037"/>
                      <a:pt x="9653" y="5984"/>
                    </a:cubicBezTo>
                    <a:cubicBezTo>
                      <a:pt x="9644" y="5984"/>
                      <a:pt x="9644" y="5975"/>
                      <a:pt x="9644" y="5975"/>
                    </a:cubicBezTo>
                    <a:cubicBezTo>
                      <a:pt x="9573" y="5948"/>
                      <a:pt x="9546" y="5895"/>
                      <a:pt x="9546" y="5841"/>
                    </a:cubicBezTo>
                    <a:cubicBezTo>
                      <a:pt x="9546" y="5761"/>
                      <a:pt x="9600" y="5681"/>
                      <a:pt x="9698" y="5681"/>
                    </a:cubicBezTo>
                    <a:lnTo>
                      <a:pt x="9716" y="5681"/>
                    </a:lnTo>
                    <a:cubicBezTo>
                      <a:pt x="9894" y="5681"/>
                      <a:pt x="9930" y="5422"/>
                      <a:pt x="9742" y="5386"/>
                    </a:cubicBezTo>
                    <a:lnTo>
                      <a:pt x="9734" y="5386"/>
                    </a:lnTo>
                    <a:cubicBezTo>
                      <a:pt x="9653" y="5359"/>
                      <a:pt x="9618" y="5297"/>
                      <a:pt x="9618" y="5235"/>
                    </a:cubicBezTo>
                    <a:cubicBezTo>
                      <a:pt x="9618" y="5163"/>
                      <a:pt x="9662" y="5101"/>
                      <a:pt x="9751" y="5083"/>
                    </a:cubicBezTo>
                    <a:lnTo>
                      <a:pt x="9760" y="5083"/>
                    </a:lnTo>
                    <a:cubicBezTo>
                      <a:pt x="9858" y="5074"/>
                      <a:pt x="9903" y="5003"/>
                      <a:pt x="9903" y="4931"/>
                    </a:cubicBezTo>
                    <a:cubicBezTo>
                      <a:pt x="9903" y="4860"/>
                      <a:pt x="9858" y="4789"/>
                      <a:pt x="9760" y="4780"/>
                    </a:cubicBezTo>
                    <a:lnTo>
                      <a:pt x="9751" y="4780"/>
                    </a:lnTo>
                    <a:cubicBezTo>
                      <a:pt x="9662" y="4771"/>
                      <a:pt x="9618" y="4699"/>
                      <a:pt x="9618" y="4628"/>
                    </a:cubicBezTo>
                    <a:cubicBezTo>
                      <a:pt x="9618" y="4566"/>
                      <a:pt x="9653" y="4503"/>
                      <a:pt x="9734" y="4485"/>
                    </a:cubicBezTo>
                    <a:lnTo>
                      <a:pt x="9742" y="4485"/>
                    </a:lnTo>
                    <a:cubicBezTo>
                      <a:pt x="9832" y="4467"/>
                      <a:pt x="9867" y="4396"/>
                      <a:pt x="9867" y="4334"/>
                    </a:cubicBezTo>
                    <a:cubicBezTo>
                      <a:pt x="9867" y="4257"/>
                      <a:pt x="9811" y="4181"/>
                      <a:pt x="9722" y="4181"/>
                    </a:cubicBezTo>
                    <a:cubicBezTo>
                      <a:pt x="9717" y="4181"/>
                      <a:pt x="9712" y="4181"/>
                      <a:pt x="9707" y="4182"/>
                    </a:cubicBezTo>
                    <a:lnTo>
                      <a:pt x="9698" y="4182"/>
                    </a:lnTo>
                    <a:cubicBezTo>
                      <a:pt x="9528" y="4182"/>
                      <a:pt x="9484" y="3950"/>
                      <a:pt x="9644" y="3888"/>
                    </a:cubicBezTo>
                    <a:lnTo>
                      <a:pt x="9653" y="3888"/>
                    </a:lnTo>
                    <a:cubicBezTo>
                      <a:pt x="9725" y="3861"/>
                      <a:pt x="9751" y="3807"/>
                      <a:pt x="9751" y="3745"/>
                    </a:cubicBezTo>
                    <a:cubicBezTo>
                      <a:pt x="9751" y="3664"/>
                      <a:pt x="9693" y="3591"/>
                      <a:pt x="9602" y="3591"/>
                    </a:cubicBezTo>
                    <a:cubicBezTo>
                      <a:pt x="9593" y="3591"/>
                      <a:pt x="9583" y="3591"/>
                      <a:pt x="9573" y="3593"/>
                    </a:cubicBezTo>
                    <a:lnTo>
                      <a:pt x="9537" y="3593"/>
                    </a:lnTo>
                    <a:cubicBezTo>
                      <a:pt x="9395" y="3593"/>
                      <a:pt x="9332" y="3388"/>
                      <a:pt x="9475" y="3317"/>
                    </a:cubicBezTo>
                    <a:cubicBezTo>
                      <a:pt x="9475" y="3308"/>
                      <a:pt x="9475" y="3308"/>
                      <a:pt x="9484" y="3308"/>
                    </a:cubicBezTo>
                    <a:cubicBezTo>
                      <a:pt x="9537" y="3281"/>
                      <a:pt x="9573" y="3227"/>
                      <a:pt x="9573" y="3174"/>
                    </a:cubicBezTo>
                    <a:cubicBezTo>
                      <a:pt x="9573" y="3100"/>
                      <a:pt x="9512" y="3020"/>
                      <a:pt x="9425" y="3020"/>
                    </a:cubicBezTo>
                    <a:cubicBezTo>
                      <a:pt x="9407" y="3020"/>
                      <a:pt x="9388" y="3023"/>
                      <a:pt x="9368" y="3031"/>
                    </a:cubicBezTo>
                    <a:lnTo>
                      <a:pt x="9359" y="3031"/>
                    </a:lnTo>
                    <a:cubicBezTo>
                      <a:pt x="9350" y="3031"/>
                      <a:pt x="9332" y="3040"/>
                      <a:pt x="9323" y="3040"/>
                    </a:cubicBezTo>
                    <a:cubicBezTo>
                      <a:pt x="9180" y="3040"/>
                      <a:pt x="9109" y="2844"/>
                      <a:pt x="9234" y="2763"/>
                    </a:cubicBezTo>
                    <a:cubicBezTo>
                      <a:pt x="9234" y="2755"/>
                      <a:pt x="9243" y="2755"/>
                      <a:pt x="9243" y="2755"/>
                    </a:cubicBezTo>
                    <a:cubicBezTo>
                      <a:pt x="9287" y="2719"/>
                      <a:pt x="9314" y="2674"/>
                      <a:pt x="9314" y="2630"/>
                    </a:cubicBezTo>
                    <a:cubicBezTo>
                      <a:pt x="9314" y="2551"/>
                      <a:pt x="9251" y="2472"/>
                      <a:pt x="9166" y="2472"/>
                    </a:cubicBezTo>
                    <a:cubicBezTo>
                      <a:pt x="9145" y="2472"/>
                      <a:pt x="9123" y="2476"/>
                      <a:pt x="9100" y="2487"/>
                    </a:cubicBezTo>
                    <a:cubicBezTo>
                      <a:pt x="9091" y="2496"/>
                      <a:pt x="9091" y="2496"/>
                      <a:pt x="9082" y="2496"/>
                    </a:cubicBezTo>
                    <a:cubicBezTo>
                      <a:pt x="9064" y="2505"/>
                      <a:pt x="9047" y="2505"/>
                      <a:pt x="9029" y="2505"/>
                    </a:cubicBezTo>
                    <a:cubicBezTo>
                      <a:pt x="8904" y="2505"/>
                      <a:pt x="8824" y="2344"/>
                      <a:pt x="8931" y="2246"/>
                    </a:cubicBezTo>
                    <a:cubicBezTo>
                      <a:pt x="8931" y="2237"/>
                      <a:pt x="8931" y="2237"/>
                      <a:pt x="8931" y="2237"/>
                    </a:cubicBezTo>
                    <a:cubicBezTo>
                      <a:pt x="8975" y="2201"/>
                      <a:pt x="8993" y="2166"/>
                      <a:pt x="8993" y="2121"/>
                    </a:cubicBezTo>
                    <a:cubicBezTo>
                      <a:pt x="8993" y="2039"/>
                      <a:pt x="8926" y="1963"/>
                      <a:pt x="8838" y="1963"/>
                    </a:cubicBezTo>
                    <a:cubicBezTo>
                      <a:pt x="8811" y="1963"/>
                      <a:pt x="8782" y="1970"/>
                      <a:pt x="8752" y="1987"/>
                    </a:cubicBezTo>
                    <a:cubicBezTo>
                      <a:pt x="8752" y="1996"/>
                      <a:pt x="8752" y="1996"/>
                      <a:pt x="8743" y="1996"/>
                    </a:cubicBezTo>
                    <a:cubicBezTo>
                      <a:pt x="8725" y="2014"/>
                      <a:pt x="8699" y="2014"/>
                      <a:pt x="8672" y="2014"/>
                    </a:cubicBezTo>
                    <a:cubicBezTo>
                      <a:pt x="8556" y="2014"/>
                      <a:pt x="8467" y="1871"/>
                      <a:pt x="8556" y="1764"/>
                    </a:cubicBezTo>
                    <a:cubicBezTo>
                      <a:pt x="8556" y="1764"/>
                      <a:pt x="8565" y="1764"/>
                      <a:pt x="8565" y="1755"/>
                    </a:cubicBezTo>
                    <a:cubicBezTo>
                      <a:pt x="8592" y="1729"/>
                      <a:pt x="8609" y="1693"/>
                      <a:pt x="8609" y="1657"/>
                    </a:cubicBezTo>
                    <a:cubicBezTo>
                      <a:pt x="8609" y="1575"/>
                      <a:pt x="8537" y="1501"/>
                      <a:pt x="8457" y="1501"/>
                    </a:cubicBezTo>
                    <a:cubicBezTo>
                      <a:pt x="8424" y="1501"/>
                      <a:pt x="8390" y="1513"/>
                      <a:pt x="8360" y="1541"/>
                    </a:cubicBezTo>
                    <a:cubicBezTo>
                      <a:pt x="8351" y="1541"/>
                      <a:pt x="8351" y="1550"/>
                      <a:pt x="8351" y="1550"/>
                    </a:cubicBezTo>
                    <a:cubicBezTo>
                      <a:pt x="8315" y="1568"/>
                      <a:pt x="8288" y="1577"/>
                      <a:pt x="8262" y="1577"/>
                    </a:cubicBezTo>
                    <a:cubicBezTo>
                      <a:pt x="8155" y="1577"/>
                      <a:pt x="8065" y="1452"/>
                      <a:pt x="8128" y="1345"/>
                    </a:cubicBezTo>
                    <a:cubicBezTo>
                      <a:pt x="8137" y="1345"/>
                      <a:pt x="8137" y="1336"/>
                      <a:pt x="8137" y="1336"/>
                    </a:cubicBezTo>
                    <a:cubicBezTo>
                      <a:pt x="8163" y="1300"/>
                      <a:pt x="8172" y="1274"/>
                      <a:pt x="8172" y="1247"/>
                    </a:cubicBezTo>
                    <a:cubicBezTo>
                      <a:pt x="8172" y="1161"/>
                      <a:pt x="8097" y="1092"/>
                      <a:pt x="8014" y="1092"/>
                    </a:cubicBezTo>
                    <a:cubicBezTo>
                      <a:pt x="7977" y="1092"/>
                      <a:pt x="7938" y="1106"/>
                      <a:pt x="7905" y="1140"/>
                    </a:cubicBezTo>
                    <a:cubicBezTo>
                      <a:pt x="7905" y="1149"/>
                      <a:pt x="7905" y="1149"/>
                      <a:pt x="7896" y="1149"/>
                    </a:cubicBezTo>
                    <a:cubicBezTo>
                      <a:pt x="7869" y="1176"/>
                      <a:pt x="7833" y="1193"/>
                      <a:pt x="7798" y="1193"/>
                    </a:cubicBezTo>
                    <a:cubicBezTo>
                      <a:pt x="7700" y="1193"/>
                      <a:pt x="7610" y="1086"/>
                      <a:pt x="7655" y="970"/>
                    </a:cubicBezTo>
                    <a:cubicBezTo>
                      <a:pt x="7655" y="970"/>
                      <a:pt x="7664" y="970"/>
                      <a:pt x="7664" y="961"/>
                    </a:cubicBezTo>
                    <a:cubicBezTo>
                      <a:pt x="7682" y="935"/>
                      <a:pt x="7682" y="917"/>
                      <a:pt x="7682" y="890"/>
                    </a:cubicBezTo>
                    <a:cubicBezTo>
                      <a:pt x="7682" y="803"/>
                      <a:pt x="7606" y="739"/>
                      <a:pt x="7526" y="739"/>
                    </a:cubicBezTo>
                    <a:cubicBezTo>
                      <a:pt x="7484" y="739"/>
                      <a:pt x="7439" y="757"/>
                      <a:pt x="7405" y="801"/>
                    </a:cubicBezTo>
                    <a:cubicBezTo>
                      <a:pt x="7405" y="801"/>
                      <a:pt x="7405" y="810"/>
                      <a:pt x="7396" y="810"/>
                    </a:cubicBezTo>
                    <a:cubicBezTo>
                      <a:pt x="7369" y="845"/>
                      <a:pt x="7325" y="863"/>
                      <a:pt x="7289" y="863"/>
                    </a:cubicBezTo>
                    <a:cubicBezTo>
                      <a:pt x="7191" y="863"/>
                      <a:pt x="7102" y="774"/>
                      <a:pt x="7138" y="667"/>
                    </a:cubicBezTo>
                    <a:cubicBezTo>
                      <a:pt x="7146" y="667"/>
                      <a:pt x="7146" y="658"/>
                      <a:pt x="7146" y="658"/>
                    </a:cubicBezTo>
                    <a:cubicBezTo>
                      <a:pt x="7155" y="640"/>
                      <a:pt x="7155" y="614"/>
                      <a:pt x="7155" y="596"/>
                    </a:cubicBezTo>
                    <a:cubicBezTo>
                      <a:pt x="7155" y="507"/>
                      <a:pt x="7077" y="446"/>
                      <a:pt x="6998" y="446"/>
                    </a:cubicBezTo>
                    <a:cubicBezTo>
                      <a:pt x="6949" y="446"/>
                      <a:pt x="6901" y="470"/>
                      <a:pt x="6870" y="524"/>
                    </a:cubicBezTo>
                    <a:cubicBezTo>
                      <a:pt x="6870" y="533"/>
                      <a:pt x="6870" y="533"/>
                      <a:pt x="6861" y="533"/>
                    </a:cubicBezTo>
                    <a:cubicBezTo>
                      <a:pt x="6834" y="587"/>
                      <a:pt x="6790" y="605"/>
                      <a:pt x="6745" y="605"/>
                    </a:cubicBezTo>
                    <a:cubicBezTo>
                      <a:pt x="6656" y="605"/>
                      <a:pt x="6567" y="533"/>
                      <a:pt x="6593" y="426"/>
                    </a:cubicBezTo>
                    <a:cubicBezTo>
                      <a:pt x="6593" y="426"/>
                      <a:pt x="6593" y="426"/>
                      <a:pt x="6593" y="417"/>
                    </a:cubicBezTo>
                    <a:cubicBezTo>
                      <a:pt x="6593" y="399"/>
                      <a:pt x="6602" y="390"/>
                      <a:pt x="6602" y="373"/>
                    </a:cubicBezTo>
                    <a:cubicBezTo>
                      <a:pt x="6602" y="283"/>
                      <a:pt x="6522" y="225"/>
                      <a:pt x="6443" y="225"/>
                    </a:cubicBezTo>
                    <a:cubicBezTo>
                      <a:pt x="6388" y="225"/>
                      <a:pt x="6333" y="253"/>
                      <a:pt x="6308" y="319"/>
                    </a:cubicBezTo>
                    <a:cubicBezTo>
                      <a:pt x="6299" y="328"/>
                      <a:pt x="6299" y="328"/>
                      <a:pt x="6299" y="337"/>
                    </a:cubicBezTo>
                    <a:cubicBezTo>
                      <a:pt x="6272" y="390"/>
                      <a:pt x="6219" y="417"/>
                      <a:pt x="6165" y="417"/>
                    </a:cubicBezTo>
                    <a:cubicBezTo>
                      <a:pt x="6085" y="417"/>
                      <a:pt x="6005" y="355"/>
                      <a:pt x="6013" y="257"/>
                    </a:cubicBezTo>
                    <a:lnTo>
                      <a:pt x="6013" y="248"/>
                    </a:lnTo>
                    <a:cubicBezTo>
                      <a:pt x="6013" y="239"/>
                      <a:pt x="6013" y="230"/>
                      <a:pt x="6013" y="230"/>
                    </a:cubicBezTo>
                    <a:cubicBezTo>
                      <a:pt x="6013" y="136"/>
                      <a:pt x="5936" y="80"/>
                      <a:pt x="5860" y="80"/>
                    </a:cubicBezTo>
                    <a:cubicBezTo>
                      <a:pt x="5799" y="80"/>
                      <a:pt x="5739" y="115"/>
                      <a:pt x="5719" y="194"/>
                    </a:cubicBezTo>
                    <a:cubicBezTo>
                      <a:pt x="5719" y="194"/>
                      <a:pt x="5710" y="203"/>
                      <a:pt x="5710" y="203"/>
                    </a:cubicBezTo>
                    <a:cubicBezTo>
                      <a:pt x="5692" y="275"/>
                      <a:pt x="5630" y="310"/>
                      <a:pt x="5567" y="310"/>
                    </a:cubicBezTo>
                    <a:cubicBezTo>
                      <a:pt x="5496" y="310"/>
                      <a:pt x="5425" y="257"/>
                      <a:pt x="5416" y="167"/>
                    </a:cubicBezTo>
                    <a:cubicBezTo>
                      <a:pt x="5416" y="159"/>
                      <a:pt x="5416" y="159"/>
                      <a:pt x="5416" y="159"/>
                    </a:cubicBezTo>
                    <a:cubicBezTo>
                      <a:pt x="5416" y="60"/>
                      <a:pt x="5344" y="7"/>
                      <a:pt x="5264" y="7"/>
                    </a:cubicBezTo>
                    <a:cubicBezTo>
                      <a:pt x="5193" y="7"/>
                      <a:pt x="5130" y="43"/>
                      <a:pt x="5112" y="132"/>
                    </a:cubicBezTo>
                    <a:cubicBezTo>
                      <a:pt x="5112" y="141"/>
                      <a:pt x="5112" y="141"/>
                      <a:pt x="5112" y="150"/>
                    </a:cubicBezTo>
                    <a:cubicBezTo>
                      <a:pt x="5095" y="230"/>
                      <a:pt x="5032" y="266"/>
                      <a:pt x="4961" y="266"/>
                    </a:cubicBezTo>
                    <a:cubicBezTo>
                      <a:pt x="4898" y="266"/>
                      <a:pt x="4836" y="230"/>
                      <a:pt x="4818" y="150"/>
                    </a:cubicBezTo>
                    <a:cubicBezTo>
                      <a:pt x="4818" y="141"/>
                      <a:pt x="4818" y="141"/>
                      <a:pt x="4818" y="132"/>
                    </a:cubicBezTo>
                    <a:cubicBezTo>
                      <a:pt x="4805" y="44"/>
                      <a:pt x="4737" y="1"/>
                      <a:pt x="4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54"/>
              <p:cNvSpPr/>
              <p:nvPr/>
            </p:nvSpPr>
            <p:spPr>
              <a:xfrm>
                <a:off x="3897199" y="2011727"/>
                <a:ext cx="291039" cy="290766"/>
              </a:xfrm>
              <a:custGeom>
                <a:avLst/>
                <a:gdLst/>
                <a:ahLst/>
                <a:cxnLst/>
                <a:rect l="l" t="t" r="r" b="b"/>
                <a:pathLst>
                  <a:path w="9591" h="9582" extrusionOk="0">
                    <a:moveTo>
                      <a:pt x="4791" y="1071"/>
                    </a:moveTo>
                    <a:cubicBezTo>
                      <a:pt x="6852" y="1071"/>
                      <a:pt x="8520" y="2739"/>
                      <a:pt x="8520" y="4791"/>
                    </a:cubicBezTo>
                    <a:cubicBezTo>
                      <a:pt x="8520" y="6843"/>
                      <a:pt x="6852" y="8520"/>
                      <a:pt x="4791" y="8520"/>
                    </a:cubicBezTo>
                    <a:cubicBezTo>
                      <a:pt x="2739" y="8520"/>
                      <a:pt x="1071" y="6843"/>
                      <a:pt x="1071" y="4791"/>
                    </a:cubicBezTo>
                    <a:cubicBezTo>
                      <a:pt x="1071" y="2739"/>
                      <a:pt x="2739" y="1071"/>
                      <a:pt x="4791" y="1071"/>
                    </a:cubicBezTo>
                    <a:close/>
                    <a:moveTo>
                      <a:pt x="4791" y="1"/>
                    </a:moveTo>
                    <a:cubicBezTo>
                      <a:pt x="4746" y="1"/>
                      <a:pt x="4693" y="1"/>
                      <a:pt x="4648" y="10"/>
                    </a:cubicBezTo>
                    <a:cubicBezTo>
                      <a:pt x="4541" y="10"/>
                      <a:pt x="4443" y="19"/>
                      <a:pt x="4345" y="27"/>
                    </a:cubicBezTo>
                    <a:cubicBezTo>
                      <a:pt x="4247" y="36"/>
                      <a:pt x="4148" y="45"/>
                      <a:pt x="4050" y="63"/>
                    </a:cubicBezTo>
                    <a:cubicBezTo>
                      <a:pt x="3943" y="72"/>
                      <a:pt x="3845" y="99"/>
                      <a:pt x="3747" y="117"/>
                    </a:cubicBezTo>
                    <a:cubicBezTo>
                      <a:pt x="3649" y="143"/>
                      <a:pt x="3560" y="161"/>
                      <a:pt x="3462" y="197"/>
                    </a:cubicBezTo>
                    <a:cubicBezTo>
                      <a:pt x="3363" y="224"/>
                      <a:pt x="3265" y="250"/>
                      <a:pt x="3167" y="286"/>
                    </a:cubicBezTo>
                    <a:cubicBezTo>
                      <a:pt x="3078" y="322"/>
                      <a:pt x="2989" y="358"/>
                      <a:pt x="2900" y="393"/>
                    </a:cubicBezTo>
                    <a:cubicBezTo>
                      <a:pt x="2801" y="438"/>
                      <a:pt x="2712" y="482"/>
                      <a:pt x="2623" y="527"/>
                    </a:cubicBezTo>
                    <a:cubicBezTo>
                      <a:pt x="2534" y="572"/>
                      <a:pt x="2445" y="616"/>
                      <a:pt x="2364" y="670"/>
                    </a:cubicBezTo>
                    <a:cubicBezTo>
                      <a:pt x="2275" y="723"/>
                      <a:pt x="2186" y="777"/>
                      <a:pt x="2106" y="830"/>
                    </a:cubicBezTo>
                    <a:cubicBezTo>
                      <a:pt x="2016" y="893"/>
                      <a:pt x="1936" y="946"/>
                      <a:pt x="1865" y="1009"/>
                    </a:cubicBezTo>
                    <a:cubicBezTo>
                      <a:pt x="1784" y="1071"/>
                      <a:pt x="1704" y="1134"/>
                      <a:pt x="1624" y="1205"/>
                    </a:cubicBezTo>
                    <a:cubicBezTo>
                      <a:pt x="1552" y="1267"/>
                      <a:pt x="1481" y="1339"/>
                      <a:pt x="1410" y="1410"/>
                    </a:cubicBezTo>
                    <a:cubicBezTo>
                      <a:pt x="1338" y="1482"/>
                      <a:pt x="1267" y="1553"/>
                      <a:pt x="1205" y="1633"/>
                    </a:cubicBezTo>
                    <a:cubicBezTo>
                      <a:pt x="1133" y="1705"/>
                      <a:pt x="1071" y="1776"/>
                      <a:pt x="1017" y="1856"/>
                    </a:cubicBezTo>
                    <a:cubicBezTo>
                      <a:pt x="946" y="1937"/>
                      <a:pt x="892" y="2017"/>
                      <a:pt x="830" y="2106"/>
                    </a:cubicBezTo>
                    <a:cubicBezTo>
                      <a:pt x="776" y="2186"/>
                      <a:pt x="723" y="2267"/>
                      <a:pt x="678" y="2356"/>
                    </a:cubicBezTo>
                    <a:cubicBezTo>
                      <a:pt x="625" y="2445"/>
                      <a:pt x="571" y="2534"/>
                      <a:pt x="527" y="2623"/>
                    </a:cubicBezTo>
                    <a:cubicBezTo>
                      <a:pt x="482" y="2713"/>
                      <a:pt x="437" y="2802"/>
                      <a:pt x="402" y="2891"/>
                    </a:cubicBezTo>
                    <a:cubicBezTo>
                      <a:pt x="357" y="2980"/>
                      <a:pt x="321" y="3078"/>
                      <a:pt x="286" y="3177"/>
                    </a:cubicBezTo>
                    <a:cubicBezTo>
                      <a:pt x="250" y="3266"/>
                      <a:pt x="223" y="3364"/>
                      <a:pt x="196" y="3453"/>
                    </a:cubicBezTo>
                    <a:cubicBezTo>
                      <a:pt x="170" y="3551"/>
                      <a:pt x="143" y="3649"/>
                      <a:pt x="116" y="3748"/>
                    </a:cubicBezTo>
                    <a:cubicBezTo>
                      <a:pt x="98" y="3846"/>
                      <a:pt x="80" y="3944"/>
                      <a:pt x="63" y="4042"/>
                    </a:cubicBezTo>
                    <a:cubicBezTo>
                      <a:pt x="45" y="4140"/>
                      <a:pt x="36" y="4238"/>
                      <a:pt x="27" y="4345"/>
                    </a:cubicBezTo>
                    <a:cubicBezTo>
                      <a:pt x="18" y="4443"/>
                      <a:pt x="9" y="4541"/>
                      <a:pt x="9" y="4640"/>
                    </a:cubicBezTo>
                    <a:cubicBezTo>
                      <a:pt x="0" y="4693"/>
                      <a:pt x="0" y="4738"/>
                      <a:pt x="0" y="4791"/>
                    </a:cubicBezTo>
                    <a:cubicBezTo>
                      <a:pt x="0" y="4845"/>
                      <a:pt x="0" y="4898"/>
                      <a:pt x="9" y="4943"/>
                    </a:cubicBezTo>
                    <a:cubicBezTo>
                      <a:pt x="9" y="5050"/>
                      <a:pt x="18" y="5148"/>
                      <a:pt x="27" y="5246"/>
                    </a:cubicBezTo>
                    <a:cubicBezTo>
                      <a:pt x="36" y="5344"/>
                      <a:pt x="45" y="5442"/>
                      <a:pt x="63" y="5541"/>
                    </a:cubicBezTo>
                    <a:cubicBezTo>
                      <a:pt x="80" y="5639"/>
                      <a:pt x="98" y="5737"/>
                      <a:pt x="116" y="5835"/>
                    </a:cubicBezTo>
                    <a:cubicBezTo>
                      <a:pt x="143" y="5933"/>
                      <a:pt x="170" y="6031"/>
                      <a:pt x="196" y="6129"/>
                    </a:cubicBezTo>
                    <a:cubicBezTo>
                      <a:pt x="223" y="6228"/>
                      <a:pt x="250" y="6317"/>
                      <a:pt x="286" y="6415"/>
                    </a:cubicBezTo>
                    <a:cubicBezTo>
                      <a:pt x="321" y="6513"/>
                      <a:pt x="357" y="6602"/>
                      <a:pt x="402" y="6700"/>
                    </a:cubicBezTo>
                    <a:cubicBezTo>
                      <a:pt x="437" y="6790"/>
                      <a:pt x="482" y="6879"/>
                      <a:pt x="527" y="6968"/>
                    </a:cubicBezTo>
                    <a:cubicBezTo>
                      <a:pt x="571" y="7057"/>
                      <a:pt x="625" y="7146"/>
                      <a:pt x="678" y="7236"/>
                    </a:cubicBezTo>
                    <a:cubicBezTo>
                      <a:pt x="723" y="7316"/>
                      <a:pt x="776" y="7405"/>
                      <a:pt x="830" y="7485"/>
                    </a:cubicBezTo>
                    <a:cubicBezTo>
                      <a:pt x="892" y="7566"/>
                      <a:pt x="946" y="7646"/>
                      <a:pt x="1017" y="7726"/>
                    </a:cubicBezTo>
                    <a:cubicBezTo>
                      <a:pt x="1071" y="7807"/>
                      <a:pt x="1133" y="7878"/>
                      <a:pt x="1205" y="7958"/>
                    </a:cubicBezTo>
                    <a:cubicBezTo>
                      <a:pt x="1267" y="8030"/>
                      <a:pt x="1338" y="8110"/>
                      <a:pt x="1410" y="8181"/>
                    </a:cubicBezTo>
                    <a:cubicBezTo>
                      <a:pt x="1481" y="8253"/>
                      <a:pt x="1552" y="8315"/>
                      <a:pt x="1624" y="8378"/>
                    </a:cubicBezTo>
                    <a:cubicBezTo>
                      <a:pt x="1704" y="8449"/>
                      <a:pt x="1784" y="8511"/>
                      <a:pt x="1865" y="8574"/>
                    </a:cubicBezTo>
                    <a:cubicBezTo>
                      <a:pt x="1936" y="8636"/>
                      <a:pt x="2016" y="8699"/>
                      <a:pt x="2106" y="8752"/>
                    </a:cubicBezTo>
                    <a:cubicBezTo>
                      <a:pt x="2186" y="8806"/>
                      <a:pt x="2275" y="8859"/>
                      <a:pt x="2364" y="8913"/>
                    </a:cubicBezTo>
                    <a:cubicBezTo>
                      <a:pt x="2445" y="8966"/>
                      <a:pt x="2534" y="9011"/>
                      <a:pt x="2623" y="9055"/>
                    </a:cubicBezTo>
                    <a:cubicBezTo>
                      <a:pt x="2712" y="9109"/>
                      <a:pt x="2801" y="9145"/>
                      <a:pt x="2900" y="9189"/>
                    </a:cubicBezTo>
                    <a:cubicBezTo>
                      <a:pt x="2989" y="9225"/>
                      <a:pt x="3078" y="9270"/>
                      <a:pt x="3167" y="9296"/>
                    </a:cubicBezTo>
                    <a:cubicBezTo>
                      <a:pt x="3265" y="9332"/>
                      <a:pt x="3363" y="9368"/>
                      <a:pt x="3462" y="9394"/>
                    </a:cubicBezTo>
                    <a:cubicBezTo>
                      <a:pt x="3560" y="9421"/>
                      <a:pt x="3649" y="9448"/>
                      <a:pt x="3747" y="9466"/>
                    </a:cubicBezTo>
                    <a:cubicBezTo>
                      <a:pt x="3845" y="9493"/>
                      <a:pt x="3943" y="9510"/>
                      <a:pt x="4050" y="9528"/>
                    </a:cubicBezTo>
                    <a:cubicBezTo>
                      <a:pt x="4148" y="9546"/>
                      <a:pt x="4247" y="9555"/>
                      <a:pt x="4345" y="9564"/>
                    </a:cubicBezTo>
                    <a:cubicBezTo>
                      <a:pt x="4443" y="9573"/>
                      <a:pt x="4541" y="9582"/>
                      <a:pt x="4648" y="9582"/>
                    </a:cubicBezTo>
                    <a:lnTo>
                      <a:pt x="4942" y="9582"/>
                    </a:lnTo>
                    <a:cubicBezTo>
                      <a:pt x="5049" y="9582"/>
                      <a:pt x="5148" y="9573"/>
                      <a:pt x="5246" y="9564"/>
                    </a:cubicBezTo>
                    <a:cubicBezTo>
                      <a:pt x="5344" y="9555"/>
                      <a:pt x="5442" y="9546"/>
                      <a:pt x="5540" y="9528"/>
                    </a:cubicBezTo>
                    <a:cubicBezTo>
                      <a:pt x="5638" y="9510"/>
                      <a:pt x="5745" y="9493"/>
                      <a:pt x="5843" y="9466"/>
                    </a:cubicBezTo>
                    <a:cubicBezTo>
                      <a:pt x="5942" y="9448"/>
                      <a:pt x="6031" y="9421"/>
                      <a:pt x="6129" y="9394"/>
                    </a:cubicBezTo>
                    <a:cubicBezTo>
                      <a:pt x="6227" y="9368"/>
                      <a:pt x="6325" y="9332"/>
                      <a:pt x="6423" y="9296"/>
                    </a:cubicBezTo>
                    <a:cubicBezTo>
                      <a:pt x="6513" y="9270"/>
                      <a:pt x="6602" y="9225"/>
                      <a:pt x="6691" y="9189"/>
                    </a:cubicBezTo>
                    <a:cubicBezTo>
                      <a:pt x="6789" y="9145"/>
                      <a:pt x="6878" y="9109"/>
                      <a:pt x="6968" y="9055"/>
                    </a:cubicBezTo>
                    <a:cubicBezTo>
                      <a:pt x="7057" y="9011"/>
                      <a:pt x="7146" y="8966"/>
                      <a:pt x="7226" y="8913"/>
                    </a:cubicBezTo>
                    <a:cubicBezTo>
                      <a:pt x="7315" y="8868"/>
                      <a:pt x="7405" y="8806"/>
                      <a:pt x="7485" y="8752"/>
                    </a:cubicBezTo>
                    <a:cubicBezTo>
                      <a:pt x="7574" y="8699"/>
                      <a:pt x="7654" y="8636"/>
                      <a:pt x="7726" y="8574"/>
                    </a:cubicBezTo>
                    <a:cubicBezTo>
                      <a:pt x="7806" y="8520"/>
                      <a:pt x="7886" y="8449"/>
                      <a:pt x="7958" y="8378"/>
                    </a:cubicBezTo>
                    <a:cubicBezTo>
                      <a:pt x="8038" y="8315"/>
                      <a:pt x="8109" y="8253"/>
                      <a:pt x="8181" y="8181"/>
                    </a:cubicBezTo>
                    <a:cubicBezTo>
                      <a:pt x="8252" y="8110"/>
                      <a:pt x="8324" y="8039"/>
                      <a:pt x="8386" y="7958"/>
                    </a:cubicBezTo>
                    <a:cubicBezTo>
                      <a:pt x="8457" y="7887"/>
                      <a:pt x="8520" y="7807"/>
                      <a:pt x="8573" y="7726"/>
                    </a:cubicBezTo>
                    <a:cubicBezTo>
                      <a:pt x="8636" y="7655"/>
                      <a:pt x="8698" y="7566"/>
                      <a:pt x="8761" y="7485"/>
                    </a:cubicBezTo>
                    <a:cubicBezTo>
                      <a:pt x="8814" y="7405"/>
                      <a:pt x="8868" y="7316"/>
                      <a:pt x="8912" y="7236"/>
                    </a:cubicBezTo>
                    <a:cubicBezTo>
                      <a:pt x="8966" y="7146"/>
                      <a:pt x="9019" y="7057"/>
                      <a:pt x="9064" y="6968"/>
                    </a:cubicBezTo>
                    <a:cubicBezTo>
                      <a:pt x="9109" y="6879"/>
                      <a:pt x="9153" y="6790"/>
                      <a:pt x="9189" y="6700"/>
                    </a:cubicBezTo>
                    <a:cubicBezTo>
                      <a:pt x="9233" y="6602"/>
                      <a:pt x="9269" y="6513"/>
                      <a:pt x="9305" y="6415"/>
                    </a:cubicBezTo>
                    <a:cubicBezTo>
                      <a:pt x="9341" y="6317"/>
                      <a:pt x="9367" y="6228"/>
                      <a:pt x="9394" y="6129"/>
                    </a:cubicBezTo>
                    <a:cubicBezTo>
                      <a:pt x="9421" y="6031"/>
                      <a:pt x="9448" y="5933"/>
                      <a:pt x="9474" y="5835"/>
                    </a:cubicBezTo>
                    <a:cubicBezTo>
                      <a:pt x="9492" y="5737"/>
                      <a:pt x="9510" y="5639"/>
                      <a:pt x="9528" y="5541"/>
                    </a:cubicBezTo>
                    <a:cubicBezTo>
                      <a:pt x="9546" y="5442"/>
                      <a:pt x="9555" y="5344"/>
                      <a:pt x="9564" y="5246"/>
                    </a:cubicBezTo>
                    <a:cubicBezTo>
                      <a:pt x="9572" y="5148"/>
                      <a:pt x="9581" y="5050"/>
                      <a:pt x="9581" y="4943"/>
                    </a:cubicBezTo>
                    <a:cubicBezTo>
                      <a:pt x="9590" y="4898"/>
                      <a:pt x="9590" y="4845"/>
                      <a:pt x="9590" y="4791"/>
                    </a:cubicBezTo>
                    <a:cubicBezTo>
                      <a:pt x="9590" y="4738"/>
                      <a:pt x="9590" y="4693"/>
                      <a:pt x="9581" y="4640"/>
                    </a:cubicBezTo>
                    <a:cubicBezTo>
                      <a:pt x="9581" y="4541"/>
                      <a:pt x="9572" y="4443"/>
                      <a:pt x="9564" y="4345"/>
                    </a:cubicBezTo>
                    <a:cubicBezTo>
                      <a:pt x="9555" y="4238"/>
                      <a:pt x="9546" y="4140"/>
                      <a:pt x="9528" y="4042"/>
                    </a:cubicBezTo>
                    <a:cubicBezTo>
                      <a:pt x="9510" y="3944"/>
                      <a:pt x="9492" y="3846"/>
                      <a:pt x="9474" y="3748"/>
                    </a:cubicBezTo>
                    <a:cubicBezTo>
                      <a:pt x="9448" y="3649"/>
                      <a:pt x="9421" y="3551"/>
                      <a:pt x="9394" y="3453"/>
                    </a:cubicBezTo>
                    <a:cubicBezTo>
                      <a:pt x="9367" y="3364"/>
                      <a:pt x="9341" y="3266"/>
                      <a:pt x="9305" y="3177"/>
                    </a:cubicBezTo>
                    <a:cubicBezTo>
                      <a:pt x="9269" y="3078"/>
                      <a:pt x="9233" y="2980"/>
                      <a:pt x="9189" y="2891"/>
                    </a:cubicBezTo>
                    <a:cubicBezTo>
                      <a:pt x="9153" y="2793"/>
                      <a:pt x="9109" y="2713"/>
                      <a:pt x="9064" y="2623"/>
                    </a:cubicBezTo>
                    <a:cubicBezTo>
                      <a:pt x="9019" y="2534"/>
                      <a:pt x="8966" y="2436"/>
                      <a:pt x="8912" y="2356"/>
                    </a:cubicBezTo>
                    <a:cubicBezTo>
                      <a:pt x="8868" y="2267"/>
                      <a:pt x="8814" y="2186"/>
                      <a:pt x="8761" y="2106"/>
                    </a:cubicBezTo>
                    <a:cubicBezTo>
                      <a:pt x="8698" y="2017"/>
                      <a:pt x="8636" y="1937"/>
                      <a:pt x="8573" y="1856"/>
                    </a:cubicBezTo>
                    <a:cubicBezTo>
                      <a:pt x="8520" y="1776"/>
                      <a:pt x="8457" y="1705"/>
                      <a:pt x="8386" y="1624"/>
                    </a:cubicBezTo>
                    <a:cubicBezTo>
                      <a:pt x="8324" y="1553"/>
                      <a:pt x="8252" y="1482"/>
                      <a:pt x="8181" y="1410"/>
                    </a:cubicBezTo>
                    <a:cubicBezTo>
                      <a:pt x="8109" y="1339"/>
                      <a:pt x="8038" y="1267"/>
                      <a:pt x="7958" y="1205"/>
                    </a:cubicBezTo>
                    <a:cubicBezTo>
                      <a:pt x="7886" y="1134"/>
                      <a:pt x="7806" y="1071"/>
                      <a:pt x="7726" y="1009"/>
                    </a:cubicBezTo>
                    <a:cubicBezTo>
                      <a:pt x="7654" y="946"/>
                      <a:pt x="7574" y="893"/>
                      <a:pt x="7485" y="830"/>
                    </a:cubicBezTo>
                    <a:cubicBezTo>
                      <a:pt x="7405" y="777"/>
                      <a:pt x="7315" y="723"/>
                      <a:pt x="7226" y="670"/>
                    </a:cubicBezTo>
                    <a:cubicBezTo>
                      <a:pt x="7146" y="616"/>
                      <a:pt x="7057" y="572"/>
                      <a:pt x="6968" y="527"/>
                    </a:cubicBezTo>
                    <a:cubicBezTo>
                      <a:pt x="6878" y="482"/>
                      <a:pt x="6789" y="438"/>
                      <a:pt x="6691" y="393"/>
                    </a:cubicBezTo>
                    <a:cubicBezTo>
                      <a:pt x="6602" y="358"/>
                      <a:pt x="6513" y="322"/>
                      <a:pt x="6423" y="286"/>
                    </a:cubicBezTo>
                    <a:cubicBezTo>
                      <a:pt x="6325" y="250"/>
                      <a:pt x="6227" y="224"/>
                      <a:pt x="6129" y="197"/>
                    </a:cubicBezTo>
                    <a:cubicBezTo>
                      <a:pt x="6031" y="161"/>
                      <a:pt x="5942" y="143"/>
                      <a:pt x="5843" y="117"/>
                    </a:cubicBezTo>
                    <a:cubicBezTo>
                      <a:pt x="5745" y="99"/>
                      <a:pt x="5638" y="72"/>
                      <a:pt x="5540" y="63"/>
                    </a:cubicBezTo>
                    <a:cubicBezTo>
                      <a:pt x="5442" y="45"/>
                      <a:pt x="5344" y="36"/>
                      <a:pt x="5246" y="27"/>
                    </a:cubicBezTo>
                    <a:cubicBezTo>
                      <a:pt x="5148" y="19"/>
                      <a:pt x="5049" y="10"/>
                      <a:pt x="4942" y="10"/>
                    </a:cubicBezTo>
                    <a:cubicBezTo>
                      <a:pt x="4898" y="1"/>
                      <a:pt x="4844" y="1"/>
                      <a:pt x="4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54"/>
              <p:cNvSpPr/>
              <p:nvPr/>
            </p:nvSpPr>
            <p:spPr>
              <a:xfrm>
                <a:off x="4315182" y="1902361"/>
                <a:ext cx="148903" cy="258297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8512" extrusionOk="0">
                    <a:moveTo>
                      <a:pt x="375" y="1"/>
                    </a:moveTo>
                    <a:lnTo>
                      <a:pt x="0" y="10"/>
                    </a:lnTo>
                    <a:lnTo>
                      <a:pt x="89" y="1838"/>
                    </a:lnTo>
                    <a:lnTo>
                      <a:pt x="4595" y="8511"/>
                    </a:lnTo>
                    <a:lnTo>
                      <a:pt x="4907" y="8306"/>
                    </a:lnTo>
                    <a:lnTo>
                      <a:pt x="455" y="1713"/>
                    </a:lnTo>
                    <a:lnTo>
                      <a:pt x="3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54"/>
              <p:cNvSpPr/>
              <p:nvPr/>
            </p:nvSpPr>
            <p:spPr>
              <a:xfrm>
                <a:off x="4039035" y="1956225"/>
                <a:ext cx="310824" cy="202280"/>
              </a:xfrm>
              <a:custGeom>
                <a:avLst/>
                <a:gdLst/>
                <a:ahLst/>
                <a:cxnLst/>
                <a:rect l="l" t="t" r="r" b="b"/>
                <a:pathLst>
                  <a:path w="10243" h="6666" extrusionOk="0">
                    <a:moveTo>
                      <a:pt x="9368" y="1"/>
                    </a:moveTo>
                    <a:lnTo>
                      <a:pt x="5826" y="2044"/>
                    </a:lnTo>
                    <a:cubicBezTo>
                      <a:pt x="1250" y="5300"/>
                      <a:pt x="1" y="6424"/>
                      <a:pt x="126" y="6629"/>
                    </a:cubicBezTo>
                    <a:cubicBezTo>
                      <a:pt x="141" y="6653"/>
                      <a:pt x="175" y="6666"/>
                      <a:pt x="231" y="6666"/>
                    </a:cubicBezTo>
                    <a:cubicBezTo>
                      <a:pt x="661" y="6666"/>
                      <a:pt x="2375" y="5913"/>
                      <a:pt x="6701" y="3560"/>
                    </a:cubicBezTo>
                    <a:lnTo>
                      <a:pt x="10242" y="1517"/>
                    </a:lnTo>
                    <a:lnTo>
                      <a:pt x="9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54"/>
              <p:cNvSpPr/>
              <p:nvPr/>
            </p:nvSpPr>
            <p:spPr>
              <a:xfrm>
                <a:off x="4048776" y="2020133"/>
                <a:ext cx="324631" cy="162437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5353" extrusionOk="0">
                    <a:moveTo>
                      <a:pt x="10412" y="0"/>
                    </a:moveTo>
                    <a:lnTo>
                      <a:pt x="6032" y="4960"/>
                    </a:lnTo>
                    <a:lnTo>
                      <a:pt x="46" y="4363"/>
                    </a:lnTo>
                    <a:lnTo>
                      <a:pt x="1" y="4737"/>
                    </a:lnTo>
                    <a:lnTo>
                      <a:pt x="6183" y="5353"/>
                    </a:lnTo>
                    <a:lnTo>
                      <a:pt x="10697" y="241"/>
                    </a:lnTo>
                    <a:lnTo>
                      <a:pt x="104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54"/>
              <p:cNvSpPr/>
              <p:nvPr/>
            </p:nvSpPr>
            <p:spPr>
              <a:xfrm>
                <a:off x="4127038" y="1963811"/>
                <a:ext cx="40632" cy="101292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3338" extrusionOk="0">
                    <a:moveTo>
                      <a:pt x="464" y="1"/>
                    </a:moveTo>
                    <a:lnTo>
                      <a:pt x="0" y="126"/>
                    </a:lnTo>
                    <a:lnTo>
                      <a:pt x="874" y="3337"/>
                    </a:lnTo>
                    <a:lnTo>
                      <a:pt x="1338" y="3212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54"/>
              <p:cNvSpPr/>
              <p:nvPr/>
            </p:nvSpPr>
            <p:spPr>
              <a:xfrm>
                <a:off x="4072081" y="1949882"/>
                <a:ext cx="115614" cy="34684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143" extrusionOk="0">
                    <a:moveTo>
                      <a:pt x="1696" y="1"/>
                    </a:moveTo>
                    <a:cubicBezTo>
                      <a:pt x="861" y="1"/>
                      <a:pt x="1" y="299"/>
                      <a:pt x="9" y="558"/>
                    </a:cubicBezTo>
                    <a:cubicBezTo>
                      <a:pt x="9" y="783"/>
                      <a:pt x="720" y="1142"/>
                      <a:pt x="1456" y="1142"/>
                    </a:cubicBezTo>
                    <a:cubicBezTo>
                      <a:pt x="1593" y="1142"/>
                      <a:pt x="1730" y="1130"/>
                      <a:pt x="1865" y="1102"/>
                    </a:cubicBezTo>
                    <a:cubicBezTo>
                      <a:pt x="2177" y="1036"/>
                      <a:pt x="2464" y="890"/>
                      <a:pt x="2753" y="890"/>
                    </a:cubicBezTo>
                    <a:cubicBezTo>
                      <a:pt x="2852" y="890"/>
                      <a:pt x="2951" y="907"/>
                      <a:pt x="3051" y="950"/>
                    </a:cubicBezTo>
                    <a:cubicBezTo>
                      <a:pt x="3154" y="1002"/>
                      <a:pt x="3280" y="1089"/>
                      <a:pt x="3426" y="1089"/>
                    </a:cubicBezTo>
                    <a:cubicBezTo>
                      <a:pt x="3458" y="1089"/>
                      <a:pt x="3490" y="1085"/>
                      <a:pt x="3524" y="1075"/>
                    </a:cubicBezTo>
                    <a:cubicBezTo>
                      <a:pt x="3631" y="1040"/>
                      <a:pt x="3765" y="950"/>
                      <a:pt x="3774" y="843"/>
                    </a:cubicBezTo>
                    <a:cubicBezTo>
                      <a:pt x="3809" y="549"/>
                      <a:pt x="2837" y="58"/>
                      <a:pt x="1865" y="5"/>
                    </a:cubicBezTo>
                    <a:cubicBezTo>
                      <a:pt x="1809" y="2"/>
                      <a:pt x="1753" y="1"/>
                      <a:pt x="1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54"/>
              <p:cNvSpPr/>
              <p:nvPr/>
            </p:nvSpPr>
            <p:spPr>
              <a:xfrm>
                <a:off x="4196317" y="2125706"/>
                <a:ext cx="82599" cy="82599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2" extrusionOk="0">
                    <a:moveTo>
                      <a:pt x="1357" y="0"/>
                    </a:moveTo>
                    <a:cubicBezTo>
                      <a:pt x="608" y="0"/>
                      <a:pt x="1" y="607"/>
                      <a:pt x="1" y="1356"/>
                    </a:cubicBezTo>
                    <a:cubicBezTo>
                      <a:pt x="1" y="2115"/>
                      <a:pt x="608" y="2721"/>
                      <a:pt x="1357" y="2721"/>
                    </a:cubicBezTo>
                    <a:cubicBezTo>
                      <a:pt x="2106" y="2721"/>
                      <a:pt x="2722" y="2115"/>
                      <a:pt x="2722" y="1356"/>
                    </a:cubicBezTo>
                    <a:cubicBezTo>
                      <a:pt x="2722" y="607"/>
                      <a:pt x="2106" y="0"/>
                      <a:pt x="13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54"/>
              <p:cNvSpPr/>
              <p:nvPr/>
            </p:nvSpPr>
            <p:spPr>
              <a:xfrm>
                <a:off x="4036637" y="2125706"/>
                <a:ext cx="200854" cy="82599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2722" extrusionOk="0">
                    <a:moveTo>
                      <a:pt x="6619" y="0"/>
                    </a:moveTo>
                    <a:lnTo>
                      <a:pt x="597" y="509"/>
                    </a:lnTo>
                    <a:cubicBezTo>
                      <a:pt x="582" y="508"/>
                      <a:pt x="567" y="507"/>
                      <a:pt x="552" y="507"/>
                    </a:cubicBezTo>
                    <a:cubicBezTo>
                      <a:pt x="228" y="507"/>
                      <a:pt x="1" y="778"/>
                      <a:pt x="26" y="1000"/>
                    </a:cubicBezTo>
                    <a:cubicBezTo>
                      <a:pt x="44" y="1196"/>
                      <a:pt x="267" y="1383"/>
                      <a:pt x="544" y="1383"/>
                    </a:cubicBezTo>
                    <a:cubicBezTo>
                      <a:pt x="2569" y="1829"/>
                      <a:pt x="4594" y="2275"/>
                      <a:pt x="6619" y="2721"/>
                    </a:cubicBezTo>
                    <a:lnTo>
                      <a:pt x="661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54"/>
              <p:cNvSpPr/>
              <p:nvPr/>
            </p:nvSpPr>
            <p:spPr>
              <a:xfrm>
                <a:off x="4286748" y="1878782"/>
                <a:ext cx="4794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001" extrusionOk="0">
                    <a:moveTo>
                      <a:pt x="67" y="0"/>
                    </a:moveTo>
                    <a:cubicBezTo>
                      <a:pt x="29" y="0"/>
                      <a:pt x="1" y="32"/>
                      <a:pt x="1" y="64"/>
                    </a:cubicBezTo>
                    <a:cubicBezTo>
                      <a:pt x="1" y="109"/>
                      <a:pt x="27" y="144"/>
                      <a:pt x="72" y="144"/>
                    </a:cubicBezTo>
                    <a:lnTo>
                      <a:pt x="1392" y="198"/>
                    </a:lnTo>
                    <a:lnTo>
                      <a:pt x="1035" y="894"/>
                    </a:lnTo>
                    <a:cubicBezTo>
                      <a:pt x="1018" y="929"/>
                      <a:pt x="1035" y="974"/>
                      <a:pt x="1071" y="992"/>
                    </a:cubicBezTo>
                    <a:cubicBezTo>
                      <a:pt x="1080" y="1001"/>
                      <a:pt x="1089" y="1001"/>
                      <a:pt x="1107" y="1001"/>
                    </a:cubicBezTo>
                    <a:cubicBezTo>
                      <a:pt x="1134" y="1001"/>
                      <a:pt x="1151" y="983"/>
                      <a:pt x="1169" y="965"/>
                    </a:cubicBezTo>
                    <a:lnTo>
                      <a:pt x="1571" y="162"/>
                    </a:lnTo>
                    <a:cubicBezTo>
                      <a:pt x="1580" y="144"/>
                      <a:pt x="1580" y="117"/>
                      <a:pt x="1571" y="100"/>
                    </a:cubicBezTo>
                    <a:cubicBezTo>
                      <a:pt x="1553" y="73"/>
                      <a:pt x="1535" y="64"/>
                      <a:pt x="1508" y="64"/>
                    </a:cubicBezTo>
                    <a:lnTo>
                      <a:pt x="81" y="1"/>
                    </a:lnTo>
                    <a:cubicBezTo>
                      <a:pt x="76" y="1"/>
                      <a:pt x="72" y="0"/>
                      <a:pt x="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54"/>
              <p:cNvSpPr/>
              <p:nvPr/>
            </p:nvSpPr>
            <p:spPr>
              <a:xfrm>
                <a:off x="4204996" y="2138148"/>
                <a:ext cx="58505" cy="58505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928" extrusionOk="0">
                    <a:moveTo>
                      <a:pt x="964" y="1"/>
                    </a:moveTo>
                    <a:cubicBezTo>
                      <a:pt x="429" y="1"/>
                      <a:pt x="0" y="438"/>
                      <a:pt x="0" y="964"/>
                    </a:cubicBezTo>
                    <a:cubicBezTo>
                      <a:pt x="0" y="1500"/>
                      <a:pt x="429" y="1928"/>
                      <a:pt x="964" y="1928"/>
                    </a:cubicBezTo>
                    <a:cubicBezTo>
                      <a:pt x="1490" y="1928"/>
                      <a:pt x="1927" y="1500"/>
                      <a:pt x="1927" y="964"/>
                    </a:cubicBezTo>
                    <a:cubicBezTo>
                      <a:pt x="1927" y="438"/>
                      <a:pt x="1490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54"/>
              <p:cNvSpPr/>
              <p:nvPr/>
            </p:nvSpPr>
            <p:spPr>
              <a:xfrm>
                <a:off x="4057182" y="2135447"/>
                <a:ext cx="43060" cy="6251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06" extrusionOk="0">
                    <a:moveTo>
                      <a:pt x="1401" y="1"/>
                    </a:moveTo>
                    <a:lnTo>
                      <a:pt x="9" y="188"/>
                    </a:lnTo>
                    <a:cubicBezTo>
                      <a:pt x="9" y="188"/>
                      <a:pt x="1" y="188"/>
                      <a:pt x="1" y="197"/>
                    </a:cubicBezTo>
                    <a:cubicBezTo>
                      <a:pt x="1" y="206"/>
                      <a:pt x="9" y="206"/>
                      <a:pt x="9" y="206"/>
                    </a:cubicBezTo>
                    <a:lnTo>
                      <a:pt x="18" y="206"/>
                    </a:lnTo>
                    <a:lnTo>
                      <a:pt x="1410" y="27"/>
                    </a:lnTo>
                    <a:cubicBezTo>
                      <a:pt x="1410" y="27"/>
                      <a:pt x="1419" y="18"/>
                      <a:pt x="1419" y="10"/>
                    </a:cubicBezTo>
                    <a:cubicBezTo>
                      <a:pt x="1419" y="10"/>
                      <a:pt x="1410" y="1"/>
                      <a:pt x="1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54"/>
              <p:cNvSpPr/>
              <p:nvPr/>
            </p:nvSpPr>
            <p:spPr>
              <a:xfrm>
                <a:off x="4449189" y="2146008"/>
                <a:ext cx="21393" cy="21697"/>
              </a:xfrm>
              <a:custGeom>
                <a:avLst/>
                <a:gdLst/>
                <a:ahLst/>
                <a:cxnLst/>
                <a:rect l="l" t="t" r="r" b="b"/>
                <a:pathLst>
                  <a:path w="705" h="715" extrusionOk="0">
                    <a:moveTo>
                      <a:pt x="348" y="1"/>
                    </a:moveTo>
                    <a:cubicBezTo>
                      <a:pt x="152" y="1"/>
                      <a:pt x="0" y="161"/>
                      <a:pt x="0" y="357"/>
                    </a:cubicBezTo>
                    <a:cubicBezTo>
                      <a:pt x="0" y="554"/>
                      <a:pt x="152" y="714"/>
                      <a:pt x="348" y="714"/>
                    </a:cubicBezTo>
                    <a:cubicBezTo>
                      <a:pt x="544" y="714"/>
                      <a:pt x="705" y="554"/>
                      <a:pt x="705" y="357"/>
                    </a:cubicBezTo>
                    <a:cubicBezTo>
                      <a:pt x="705" y="161"/>
                      <a:pt x="544" y="1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54"/>
              <p:cNvSpPr/>
              <p:nvPr/>
            </p:nvSpPr>
            <p:spPr>
              <a:xfrm>
                <a:off x="4200930" y="2105951"/>
                <a:ext cx="65818" cy="4658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535" extrusionOk="0">
                    <a:moveTo>
                      <a:pt x="518" y="0"/>
                    </a:moveTo>
                    <a:cubicBezTo>
                      <a:pt x="393" y="259"/>
                      <a:pt x="277" y="393"/>
                      <a:pt x="197" y="464"/>
                    </a:cubicBezTo>
                    <a:cubicBezTo>
                      <a:pt x="179" y="482"/>
                      <a:pt x="143" y="509"/>
                      <a:pt x="108" y="553"/>
                    </a:cubicBezTo>
                    <a:cubicBezTo>
                      <a:pt x="18" y="660"/>
                      <a:pt x="1" y="794"/>
                      <a:pt x="1" y="874"/>
                    </a:cubicBezTo>
                    <a:cubicBezTo>
                      <a:pt x="723" y="1097"/>
                      <a:pt x="1446" y="1321"/>
                      <a:pt x="2168" y="1535"/>
                    </a:cubicBezTo>
                    <a:cubicBezTo>
                      <a:pt x="2168" y="1517"/>
                      <a:pt x="2168" y="1481"/>
                      <a:pt x="2159" y="1445"/>
                    </a:cubicBezTo>
                    <a:cubicBezTo>
                      <a:pt x="2124" y="1365"/>
                      <a:pt x="2026" y="1347"/>
                      <a:pt x="1954" y="1321"/>
                    </a:cubicBezTo>
                    <a:cubicBezTo>
                      <a:pt x="1829" y="1285"/>
                      <a:pt x="1740" y="1187"/>
                      <a:pt x="1624" y="1151"/>
                    </a:cubicBezTo>
                    <a:cubicBezTo>
                      <a:pt x="1455" y="1115"/>
                      <a:pt x="1214" y="892"/>
                      <a:pt x="919" y="72"/>
                    </a:cubicBez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54"/>
              <p:cNvSpPr/>
              <p:nvPr/>
            </p:nvSpPr>
            <p:spPr>
              <a:xfrm>
                <a:off x="4211490" y="1963811"/>
                <a:ext cx="64726" cy="1557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5131" extrusionOk="0">
                    <a:moveTo>
                      <a:pt x="1339" y="1"/>
                    </a:moveTo>
                    <a:cubicBezTo>
                      <a:pt x="1267" y="179"/>
                      <a:pt x="1142" y="438"/>
                      <a:pt x="946" y="732"/>
                    </a:cubicBezTo>
                    <a:cubicBezTo>
                      <a:pt x="768" y="991"/>
                      <a:pt x="625" y="1143"/>
                      <a:pt x="554" y="1232"/>
                    </a:cubicBezTo>
                    <a:cubicBezTo>
                      <a:pt x="438" y="1383"/>
                      <a:pt x="197" y="1740"/>
                      <a:pt x="72" y="3212"/>
                    </a:cubicBezTo>
                    <a:cubicBezTo>
                      <a:pt x="36" y="3658"/>
                      <a:pt x="1" y="4256"/>
                      <a:pt x="18" y="4970"/>
                    </a:cubicBezTo>
                    <a:lnTo>
                      <a:pt x="571" y="5130"/>
                    </a:lnTo>
                    <a:cubicBezTo>
                      <a:pt x="759" y="4158"/>
                      <a:pt x="1062" y="3078"/>
                      <a:pt x="1580" y="1954"/>
                    </a:cubicBezTo>
                    <a:cubicBezTo>
                      <a:pt x="1687" y="1722"/>
                      <a:pt x="1803" y="1499"/>
                      <a:pt x="1910" y="1285"/>
                    </a:cubicBezTo>
                    <a:cubicBezTo>
                      <a:pt x="1927" y="1250"/>
                      <a:pt x="2133" y="821"/>
                      <a:pt x="1892" y="411"/>
                    </a:cubicBezTo>
                    <a:cubicBezTo>
                      <a:pt x="1713" y="108"/>
                      <a:pt x="1410" y="19"/>
                      <a:pt x="1339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54"/>
              <p:cNvSpPr/>
              <p:nvPr/>
            </p:nvSpPr>
            <p:spPr>
              <a:xfrm>
                <a:off x="4197956" y="2108925"/>
                <a:ext cx="73131" cy="46306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1526" extrusionOk="0">
                    <a:moveTo>
                      <a:pt x="1295" y="1"/>
                    </a:moveTo>
                    <a:cubicBezTo>
                      <a:pt x="1234" y="1"/>
                      <a:pt x="1156" y="42"/>
                      <a:pt x="1107" y="134"/>
                    </a:cubicBezTo>
                    <a:cubicBezTo>
                      <a:pt x="941" y="338"/>
                      <a:pt x="839" y="388"/>
                      <a:pt x="773" y="388"/>
                    </a:cubicBezTo>
                    <a:cubicBezTo>
                      <a:pt x="761" y="388"/>
                      <a:pt x="751" y="387"/>
                      <a:pt x="741" y="384"/>
                    </a:cubicBezTo>
                    <a:cubicBezTo>
                      <a:pt x="670" y="357"/>
                      <a:pt x="661" y="277"/>
                      <a:pt x="562" y="241"/>
                    </a:cubicBezTo>
                    <a:cubicBezTo>
                      <a:pt x="533" y="229"/>
                      <a:pt x="502" y="224"/>
                      <a:pt x="472" y="224"/>
                    </a:cubicBezTo>
                    <a:cubicBezTo>
                      <a:pt x="411" y="224"/>
                      <a:pt x="351" y="244"/>
                      <a:pt x="304" y="268"/>
                    </a:cubicBezTo>
                    <a:cubicBezTo>
                      <a:pt x="259" y="304"/>
                      <a:pt x="161" y="366"/>
                      <a:pt x="90" y="491"/>
                    </a:cubicBezTo>
                    <a:cubicBezTo>
                      <a:pt x="18" y="616"/>
                      <a:pt x="0" y="732"/>
                      <a:pt x="0" y="794"/>
                    </a:cubicBezTo>
                    <a:lnTo>
                      <a:pt x="2400" y="1526"/>
                    </a:lnTo>
                    <a:cubicBezTo>
                      <a:pt x="2409" y="1446"/>
                      <a:pt x="2409" y="1338"/>
                      <a:pt x="2356" y="1223"/>
                    </a:cubicBezTo>
                    <a:cubicBezTo>
                      <a:pt x="2275" y="1062"/>
                      <a:pt x="2124" y="991"/>
                      <a:pt x="2070" y="964"/>
                    </a:cubicBezTo>
                    <a:cubicBezTo>
                      <a:pt x="1892" y="875"/>
                      <a:pt x="1642" y="687"/>
                      <a:pt x="1348" y="295"/>
                    </a:cubicBezTo>
                    <a:cubicBezTo>
                      <a:pt x="1428" y="170"/>
                      <a:pt x="1392" y="36"/>
                      <a:pt x="1339" y="9"/>
                    </a:cubicBezTo>
                    <a:cubicBezTo>
                      <a:pt x="1326" y="4"/>
                      <a:pt x="1311" y="1"/>
                      <a:pt x="12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54"/>
              <p:cNvSpPr/>
              <p:nvPr/>
            </p:nvSpPr>
            <p:spPr>
              <a:xfrm>
                <a:off x="4108345" y="1898021"/>
                <a:ext cx="160282" cy="90367"/>
              </a:xfrm>
              <a:custGeom>
                <a:avLst/>
                <a:gdLst/>
                <a:ahLst/>
                <a:cxnLst/>
                <a:rect l="l" t="t" r="r" b="b"/>
                <a:pathLst>
                  <a:path w="5282" h="2978" extrusionOk="0">
                    <a:moveTo>
                      <a:pt x="241" y="1"/>
                    </a:moveTo>
                    <a:cubicBezTo>
                      <a:pt x="161" y="715"/>
                      <a:pt x="81" y="1428"/>
                      <a:pt x="1" y="2142"/>
                    </a:cubicBezTo>
                    <a:cubicBezTo>
                      <a:pt x="866" y="2338"/>
                      <a:pt x="1740" y="2534"/>
                      <a:pt x="2606" y="2731"/>
                    </a:cubicBezTo>
                    <a:cubicBezTo>
                      <a:pt x="2855" y="2784"/>
                      <a:pt x="3114" y="2847"/>
                      <a:pt x="3364" y="2900"/>
                    </a:cubicBezTo>
                    <a:cubicBezTo>
                      <a:pt x="3453" y="2918"/>
                      <a:pt x="3542" y="2945"/>
                      <a:pt x="3631" y="2963"/>
                    </a:cubicBezTo>
                    <a:cubicBezTo>
                      <a:pt x="3766" y="2973"/>
                      <a:pt x="3894" y="2978"/>
                      <a:pt x="4016" y="2978"/>
                    </a:cubicBezTo>
                    <a:cubicBezTo>
                      <a:pt x="4727" y="2978"/>
                      <a:pt x="5207" y="2810"/>
                      <a:pt x="5237" y="2597"/>
                    </a:cubicBezTo>
                    <a:cubicBezTo>
                      <a:pt x="5282" y="2365"/>
                      <a:pt x="3899" y="1589"/>
                      <a:pt x="3765" y="1491"/>
                    </a:cubicBezTo>
                    <a:cubicBezTo>
                      <a:pt x="3248" y="1089"/>
                      <a:pt x="2534" y="652"/>
                      <a:pt x="1615" y="340"/>
                    </a:cubicBezTo>
                    <a:cubicBezTo>
                      <a:pt x="1116" y="161"/>
                      <a:pt x="652" y="54"/>
                      <a:pt x="241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54"/>
              <p:cNvSpPr/>
              <p:nvPr/>
            </p:nvSpPr>
            <p:spPr>
              <a:xfrm>
                <a:off x="4187395" y="1943237"/>
                <a:ext cx="35231" cy="4281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411" extrusionOk="0">
                    <a:moveTo>
                      <a:pt x="1160" y="1"/>
                    </a:moveTo>
                    <a:cubicBezTo>
                      <a:pt x="893" y="161"/>
                      <a:pt x="616" y="331"/>
                      <a:pt x="340" y="500"/>
                    </a:cubicBezTo>
                    <a:cubicBezTo>
                      <a:pt x="232" y="741"/>
                      <a:pt x="117" y="991"/>
                      <a:pt x="1" y="1241"/>
                    </a:cubicBezTo>
                    <a:cubicBezTo>
                      <a:pt x="259" y="1294"/>
                      <a:pt x="509" y="1357"/>
                      <a:pt x="759" y="1410"/>
                    </a:cubicBezTo>
                    <a:cubicBezTo>
                      <a:pt x="893" y="937"/>
                      <a:pt x="1026" y="465"/>
                      <a:pt x="1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54"/>
              <p:cNvSpPr/>
              <p:nvPr/>
            </p:nvSpPr>
            <p:spPr>
              <a:xfrm>
                <a:off x="4073417" y="1889919"/>
                <a:ext cx="150815" cy="105874"/>
              </a:xfrm>
              <a:custGeom>
                <a:avLst/>
                <a:gdLst/>
                <a:ahLst/>
                <a:cxnLst/>
                <a:rect l="l" t="t" r="r" b="b"/>
                <a:pathLst>
                  <a:path w="4970" h="3489" extrusionOk="0">
                    <a:moveTo>
                      <a:pt x="1384" y="0"/>
                    </a:moveTo>
                    <a:cubicBezTo>
                      <a:pt x="973" y="45"/>
                      <a:pt x="563" y="81"/>
                      <a:pt x="152" y="125"/>
                    </a:cubicBezTo>
                    <a:cubicBezTo>
                      <a:pt x="63" y="553"/>
                      <a:pt x="1" y="1124"/>
                      <a:pt x="72" y="1784"/>
                    </a:cubicBezTo>
                    <a:cubicBezTo>
                      <a:pt x="99" y="2070"/>
                      <a:pt x="152" y="2329"/>
                      <a:pt x="206" y="2561"/>
                    </a:cubicBezTo>
                    <a:cubicBezTo>
                      <a:pt x="1187" y="2766"/>
                      <a:pt x="2178" y="2998"/>
                      <a:pt x="3186" y="3256"/>
                    </a:cubicBezTo>
                    <a:cubicBezTo>
                      <a:pt x="3480" y="3328"/>
                      <a:pt x="3765" y="3408"/>
                      <a:pt x="4060" y="3488"/>
                    </a:cubicBezTo>
                    <a:cubicBezTo>
                      <a:pt x="4363" y="2873"/>
                      <a:pt x="4666" y="2266"/>
                      <a:pt x="4970" y="1660"/>
                    </a:cubicBezTo>
                    <a:cubicBezTo>
                      <a:pt x="4649" y="1410"/>
                      <a:pt x="4265" y="1160"/>
                      <a:pt x="3828" y="919"/>
                    </a:cubicBezTo>
                    <a:cubicBezTo>
                      <a:pt x="2918" y="411"/>
                      <a:pt x="2053" y="152"/>
                      <a:pt x="13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54"/>
              <p:cNvSpPr/>
              <p:nvPr/>
            </p:nvSpPr>
            <p:spPr>
              <a:xfrm>
                <a:off x="4206604" y="2135781"/>
                <a:ext cx="46610" cy="1984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654" extrusionOk="0">
                    <a:moveTo>
                      <a:pt x="195" y="1"/>
                    </a:moveTo>
                    <a:cubicBezTo>
                      <a:pt x="120" y="1"/>
                      <a:pt x="50" y="50"/>
                      <a:pt x="28" y="123"/>
                    </a:cubicBezTo>
                    <a:cubicBezTo>
                      <a:pt x="1" y="222"/>
                      <a:pt x="63" y="311"/>
                      <a:pt x="153" y="338"/>
                    </a:cubicBezTo>
                    <a:lnTo>
                      <a:pt x="1303" y="650"/>
                    </a:lnTo>
                    <a:cubicBezTo>
                      <a:pt x="1315" y="652"/>
                      <a:pt x="1327" y="653"/>
                      <a:pt x="1338" y="653"/>
                    </a:cubicBezTo>
                    <a:cubicBezTo>
                      <a:pt x="1417" y="653"/>
                      <a:pt x="1493" y="603"/>
                      <a:pt x="1509" y="525"/>
                    </a:cubicBezTo>
                    <a:cubicBezTo>
                      <a:pt x="1535" y="436"/>
                      <a:pt x="1482" y="338"/>
                      <a:pt x="1393" y="311"/>
                    </a:cubicBezTo>
                    <a:lnTo>
                      <a:pt x="242" y="7"/>
                    </a:lnTo>
                    <a:cubicBezTo>
                      <a:pt x="226" y="3"/>
                      <a:pt x="210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54"/>
              <p:cNvSpPr/>
              <p:nvPr/>
            </p:nvSpPr>
            <p:spPr>
              <a:xfrm>
                <a:off x="4144365" y="1981017"/>
                <a:ext cx="52527" cy="15051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496" extrusionOk="0">
                    <a:moveTo>
                      <a:pt x="11" y="1"/>
                    </a:moveTo>
                    <a:cubicBezTo>
                      <a:pt x="8" y="1"/>
                      <a:pt x="6" y="5"/>
                      <a:pt x="0" y="5"/>
                    </a:cubicBezTo>
                    <a:cubicBezTo>
                      <a:pt x="0" y="14"/>
                      <a:pt x="9" y="22"/>
                      <a:pt x="9" y="22"/>
                    </a:cubicBezTo>
                    <a:cubicBezTo>
                      <a:pt x="9" y="22"/>
                      <a:pt x="1713" y="495"/>
                      <a:pt x="1722" y="495"/>
                    </a:cubicBezTo>
                    <a:cubicBezTo>
                      <a:pt x="1722" y="495"/>
                      <a:pt x="1731" y="486"/>
                      <a:pt x="1731" y="486"/>
                    </a:cubicBezTo>
                    <a:cubicBezTo>
                      <a:pt x="1731" y="477"/>
                      <a:pt x="1731" y="477"/>
                      <a:pt x="1722" y="469"/>
                    </a:cubicBezTo>
                    <a:lnTo>
                      <a:pt x="18" y="5"/>
                    </a:lnTo>
                    <a:cubicBezTo>
                      <a:pt x="15" y="2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54"/>
              <p:cNvSpPr/>
              <p:nvPr/>
            </p:nvSpPr>
            <p:spPr>
              <a:xfrm>
                <a:off x="4020099" y="1728297"/>
                <a:ext cx="139708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6464" extrusionOk="0">
                    <a:moveTo>
                      <a:pt x="2409" y="0"/>
                    </a:moveTo>
                    <a:cubicBezTo>
                      <a:pt x="2275" y="116"/>
                      <a:pt x="2088" y="304"/>
                      <a:pt x="1909" y="562"/>
                    </a:cubicBezTo>
                    <a:cubicBezTo>
                      <a:pt x="1419" y="1267"/>
                      <a:pt x="1347" y="1999"/>
                      <a:pt x="1321" y="2231"/>
                    </a:cubicBezTo>
                    <a:cubicBezTo>
                      <a:pt x="1231" y="2900"/>
                      <a:pt x="937" y="3952"/>
                      <a:pt x="0" y="5612"/>
                    </a:cubicBezTo>
                    <a:cubicBezTo>
                      <a:pt x="259" y="5844"/>
                      <a:pt x="812" y="6263"/>
                      <a:pt x="1624" y="6415"/>
                    </a:cubicBezTo>
                    <a:cubicBezTo>
                      <a:pt x="1818" y="6449"/>
                      <a:pt x="2006" y="6464"/>
                      <a:pt x="2188" y="6464"/>
                    </a:cubicBezTo>
                    <a:cubicBezTo>
                      <a:pt x="2573" y="6464"/>
                      <a:pt x="2926" y="6396"/>
                      <a:pt x="3230" y="6299"/>
                    </a:cubicBezTo>
                    <a:cubicBezTo>
                      <a:pt x="3435" y="6227"/>
                      <a:pt x="3729" y="6093"/>
                      <a:pt x="3872" y="6022"/>
                    </a:cubicBezTo>
                    <a:cubicBezTo>
                      <a:pt x="4175" y="5888"/>
                      <a:pt x="4434" y="5754"/>
                      <a:pt x="4604" y="5665"/>
                    </a:cubicBezTo>
                    <a:cubicBezTo>
                      <a:pt x="4532" y="3819"/>
                      <a:pt x="4479" y="2498"/>
                      <a:pt x="4479" y="2266"/>
                    </a:cubicBezTo>
                    <a:cubicBezTo>
                      <a:pt x="4479" y="2231"/>
                      <a:pt x="4479" y="2097"/>
                      <a:pt x="4452" y="1927"/>
                    </a:cubicBezTo>
                    <a:cubicBezTo>
                      <a:pt x="4434" y="1829"/>
                      <a:pt x="4416" y="1731"/>
                      <a:pt x="4389" y="1624"/>
                    </a:cubicBezTo>
                    <a:cubicBezTo>
                      <a:pt x="4282" y="1214"/>
                      <a:pt x="4095" y="884"/>
                      <a:pt x="3908" y="634"/>
                    </a:cubicBezTo>
                    <a:cubicBezTo>
                      <a:pt x="3783" y="482"/>
                      <a:pt x="3667" y="357"/>
                      <a:pt x="3569" y="268"/>
                    </a:cubicBezTo>
                    <a:cubicBezTo>
                      <a:pt x="3542" y="259"/>
                      <a:pt x="3515" y="259"/>
                      <a:pt x="3488" y="250"/>
                    </a:cubicBezTo>
                    <a:cubicBezTo>
                      <a:pt x="3132" y="170"/>
                      <a:pt x="2766" y="81"/>
                      <a:pt x="2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54"/>
              <p:cNvSpPr/>
              <p:nvPr/>
            </p:nvSpPr>
            <p:spPr>
              <a:xfrm>
                <a:off x="4281073" y="1874200"/>
                <a:ext cx="44152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456" extrusionOk="0">
                    <a:moveTo>
                      <a:pt x="0" y="1"/>
                    </a:moveTo>
                    <a:lnTo>
                      <a:pt x="0" y="456"/>
                    </a:lnTo>
                    <a:lnTo>
                      <a:pt x="1454" y="456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54"/>
              <p:cNvSpPr/>
              <p:nvPr/>
            </p:nvSpPr>
            <p:spPr>
              <a:xfrm>
                <a:off x="4283501" y="1862456"/>
                <a:ext cx="45244" cy="19360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38" extrusionOk="0">
                    <a:moveTo>
                      <a:pt x="290" y="1"/>
                    </a:moveTo>
                    <a:cubicBezTo>
                      <a:pt x="194" y="1"/>
                      <a:pt x="97" y="5"/>
                      <a:pt x="1" y="13"/>
                    </a:cubicBezTo>
                    <a:lnTo>
                      <a:pt x="9" y="85"/>
                    </a:lnTo>
                    <a:cubicBezTo>
                      <a:pt x="101" y="79"/>
                      <a:pt x="193" y="76"/>
                      <a:pt x="285" y="76"/>
                    </a:cubicBezTo>
                    <a:cubicBezTo>
                      <a:pt x="496" y="76"/>
                      <a:pt x="705" y="92"/>
                      <a:pt x="910" y="129"/>
                    </a:cubicBezTo>
                    <a:cubicBezTo>
                      <a:pt x="1321" y="200"/>
                      <a:pt x="1383" y="281"/>
                      <a:pt x="1392" y="316"/>
                    </a:cubicBezTo>
                    <a:cubicBezTo>
                      <a:pt x="1410" y="379"/>
                      <a:pt x="1339" y="477"/>
                      <a:pt x="1205" y="584"/>
                    </a:cubicBezTo>
                    <a:lnTo>
                      <a:pt x="1249" y="638"/>
                    </a:lnTo>
                    <a:cubicBezTo>
                      <a:pt x="1365" y="548"/>
                      <a:pt x="1490" y="424"/>
                      <a:pt x="1464" y="299"/>
                    </a:cubicBezTo>
                    <a:cubicBezTo>
                      <a:pt x="1446" y="227"/>
                      <a:pt x="1374" y="138"/>
                      <a:pt x="928" y="58"/>
                    </a:cubicBezTo>
                    <a:cubicBezTo>
                      <a:pt x="719" y="21"/>
                      <a:pt x="505" y="1"/>
                      <a:pt x="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54"/>
              <p:cNvSpPr/>
              <p:nvPr/>
            </p:nvSpPr>
            <p:spPr>
              <a:xfrm>
                <a:off x="4314635" y="1902361"/>
                <a:ext cx="12199" cy="761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251" extrusionOk="0">
                    <a:moveTo>
                      <a:pt x="0" y="1"/>
                    </a:moveTo>
                    <a:lnTo>
                      <a:pt x="0" y="250"/>
                    </a:lnTo>
                    <a:lnTo>
                      <a:pt x="402" y="250"/>
                    </a:lnTo>
                    <a:lnTo>
                      <a:pt x="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54"/>
              <p:cNvSpPr/>
              <p:nvPr/>
            </p:nvSpPr>
            <p:spPr>
              <a:xfrm>
                <a:off x="4150313" y="1764560"/>
                <a:ext cx="6251" cy="7097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39" extrusionOk="0">
                    <a:moveTo>
                      <a:pt x="18" y="1"/>
                    </a:moveTo>
                    <a:cubicBezTo>
                      <a:pt x="9" y="1"/>
                      <a:pt x="0" y="1"/>
                      <a:pt x="0" y="10"/>
                    </a:cubicBezTo>
                    <a:lnTo>
                      <a:pt x="179" y="2329"/>
                    </a:lnTo>
                    <a:cubicBezTo>
                      <a:pt x="179" y="2338"/>
                      <a:pt x="188" y="2338"/>
                      <a:pt x="197" y="2338"/>
                    </a:cubicBezTo>
                    <a:cubicBezTo>
                      <a:pt x="197" y="2338"/>
                      <a:pt x="206" y="2329"/>
                      <a:pt x="206" y="2329"/>
                    </a:cubicBezTo>
                    <a:lnTo>
                      <a:pt x="27" y="10"/>
                    </a:lnTo>
                    <a:cubicBezTo>
                      <a:pt x="27" y="1"/>
                      <a:pt x="18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54"/>
              <p:cNvSpPr/>
              <p:nvPr/>
            </p:nvSpPr>
            <p:spPr>
              <a:xfrm>
                <a:off x="4019280" y="1742044"/>
                <a:ext cx="84207" cy="102414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75" extrusionOk="0">
                    <a:moveTo>
                      <a:pt x="2565" y="0"/>
                    </a:moveTo>
                    <a:cubicBezTo>
                      <a:pt x="2227" y="0"/>
                      <a:pt x="1810" y="281"/>
                      <a:pt x="857" y="1599"/>
                    </a:cubicBezTo>
                    <a:lnTo>
                      <a:pt x="723" y="1795"/>
                    </a:lnTo>
                    <a:cubicBezTo>
                      <a:pt x="643" y="1903"/>
                      <a:pt x="554" y="2027"/>
                      <a:pt x="464" y="2161"/>
                    </a:cubicBezTo>
                    <a:cubicBezTo>
                      <a:pt x="322" y="2375"/>
                      <a:pt x="161" y="2616"/>
                      <a:pt x="1" y="2884"/>
                    </a:cubicBezTo>
                    <a:lnTo>
                      <a:pt x="687" y="3375"/>
                    </a:lnTo>
                    <a:cubicBezTo>
                      <a:pt x="928" y="3116"/>
                      <a:pt x="1169" y="2866"/>
                      <a:pt x="1410" y="2607"/>
                    </a:cubicBezTo>
                    <a:cubicBezTo>
                      <a:pt x="1660" y="2340"/>
                      <a:pt x="1919" y="2072"/>
                      <a:pt x="2177" y="1804"/>
                    </a:cubicBezTo>
                    <a:cubicBezTo>
                      <a:pt x="2374" y="1216"/>
                      <a:pt x="2579" y="627"/>
                      <a:pt x="2775" y="38"/>
                    </a:cubicBezTo>
                    <a:cubicBezTo>
                      <a:pt x="2739" y="20"/>
                      <a:pt x="2686" y="11"/>
                      <a:pt x="2614" y="2"/>
                    </a:cubicBezTo>
                    <a:cubicBezTo>
                      <a:pt x="2598" y="1"/>
                      <a:pt x="2582" y="0"/>
                      <a:pt x="2565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54"/>
              <p:cNvSpPr/>
              <p:nvPr/>
            </p:nvSpPr>
            <p:spPr>
              <a:xfrm>
                <a:off x="4033360" y="1796515"/>
                <a:ext cx="28737" cy="2467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13" extrusionOk="0">
                    <a:moveTo>
                      <a:pt x="259" y="0"/>
                    </a:moveTo>
                    <a:cubicBezTo>
                      <a:pt x="179" y="108"/>
                      <a:pt x="90" y="232"/>
                      <a:pt x="0" y="366"/>
                    </a:cubicBezTo>
                    <a:cubicBezTo>
                      <a:pt x="63" y="420"/>
                      <a:pt x="143" y="473"/>
                      <a:pt x="223" y="527"/>
                    </a:cubicBezTo>
                    <a:cubicBezTo>
                      <a:pt x="500" y="696"/>
                      <a:pt x="759" y="777"/>
                      <a:pt x="946" y="812"/>
                    </a:cubicBezTo>
                    <a:cubicBezTo>
                      <a:pt x="875" y="661"/>
                      <a:pt x="812" y="500"/>
                      <a:pt x="741" y="348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54"/>
              <p:cNvSpPr/>
              <p:nvPr/>
            </p:nvSpPr>
            <p:spPr>
              <a:xfrm>
                <a:off x="4029840" y="1737219"/>
                <a:ext cx="84207" cy="8611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838" extrusionOk="0">
                    <a:moveTo>
                      <a:pt x="2195" y="1"/>
                    </a:moveTo>
                    <a:cubicBezTo>
                      <a:pt x="2034" y="36"/>
                      <a:pt x="1785" y="117"/>
                      <a:pt x="1535" y="304"/>
                    </a:cubicBezTo>
                    <a:cubicBezTo>
                      <a:pt x="1374" y="429"/>
                      <a:pt x="1258" y="563"/>
                      <a:pt x="1178" y="661"/>
                    </a:cubicBezTo>
                    <a:cubicBezTo>
                      <a:pt x="786" y="1036"/>
                      <a:pt x="393" y="1401"/>
                      <a:pt x="0" y="1767"/>
                    </a:cubicBezTo>
                    <a:cubicBezTo>
                      <a:pt x="90" y="1937"/>
                      <a:pt x="241" y="2178"/>
                      <a:pt x="500" y="2409"/>
                    </a:cubicBezTo>
                    <a:cubicBezTo>
                      <a:pt x="777" y="2650"/>
                      <a:pt x="1053" y="2775"/>
                      <a:pt x="1232" y="2838"/>
                    </a:cubicBezTo>
                    <a:cubicBezTo>
                      <a:pt x="1562" y="2365"/>
                      <a:pt x="1892" y="1883"/>
                      <a:pt x="2222" y="1410"/>
                    </a:cubicBezTo>
                    <a:cubicBezTo>
                      <a:pt x="2668" y="991"/>
                      <a:pt x="2775" y="465"/>
                      <a:pt x="2579" y="206"/>
                    </a:cubicBezTo>
                    <a:cubicBezTo>
                      <a:pt x="2543" y="161"/>
                      <a:pt x="2445" y="36"/>
                      <a:pt x="2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54"/>
              <p:cNvSpPr/>
              <p:nvPr/>
            </p:nvSpPr>
            <p:spPr>
              <a:xfrm>
                <a:off x="3992211" y="1829531"/>
                <a:ext cx="49038" cy="101019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3329" extrusionOk="0">
                    <a:moveTo>
                      <a:pt x="893" y="1"/>
                    </a:moveTo>
                    <a:cubicBezTo>
                      <a:pt x="786" y="99"/>
                      <a:pt x="616" y="286"/>
                      <a:pt x="482" y="554"/>
                    </a:cubicBezTo>
                    <a:cubicBezTo>
                      <a:pt x="250" y="982"/>
                      <a:pt x="250" y="1312"/>
                      <a:pt x="152" y="2187"/>
                    </a:cubicBezTo>
                    <a:cubicBezTo>
                      <a:pt x="125" y="2410"/>
                      <a:pt x="81" y="2722"/>
                      <a:pt x="0" y="3096"/>
                    </a:cubicBezTo>
                    <a:cubicBezTo>
                      <a:pt x="188" y="3177"/>
                      <a:pt x="366" y="3257"/>
                      <a:pt x="545" y="3328"/>
                    </a:cubicBezTo>
                    <a:cubicBezTo>
                      <a:pt x="554" y="3248"/>
                      <a:pt x="571" y="3096"/>
                      <a:pt x="616" y="2918"/>
                    </a:cubicBezTo>
                    <a:cubicBezTo>
                      <a:pt x="786" y="2178"/>
                      <a:pt x="1151" y="1892"/>
                      <a:pt x="1437" y="1116"/>
                    </a:cubicBezTo>
                    <a:cubicBezTo>
                      <a:pt x="1490" y="973"/>
                      <a:pt x="1562" y="750"/>
                      <a:pt x="1615" y="465"/>
                    </a:cubicBezTo>
                    <a:lnTo>
                      <a:pt x="893" y="1"/>
                    </a:ln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54"/>
              <p:cNvSpPr/>
              <p:nvPr/>
            </p:nvSpPr>
            <p:spPr>
              <a:xfrm>
                <a:off x="4067196" y="1769992"/>
                <a:ext cx="38751" cy="5632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856" extrusionOk="0">
                    <a:moveTo>
                      <a:pt x="1250" y="0"/>
                    </a:moveTo>
                    <a:lnTo>
                      <a:pt x="1" y="1838"/>
                    </a:lnTo>
                    <a:cubicBezTo>
                      <a:pt x="1" y="1838"/>
                      <a:pt x="1" y="1847"/>
                      <a:pt x="10" y="1856"/>
                    </a:cubicBezTo>
                    <a:cubicBezTo>
                      <a:pt x="18" y="1856"/>
                      <a:pt x="18" y="1856"/>
                      <a:pt x="18" y="1847"/>
                    </a:cubicBezTo>
                    <a:lnTo>
                      <a:pt x="1267" y="18"/>
                    </a:lnTo>
                    <a:cubicBezTo>
                      <a:pt x="1276" y="9"/>
                      <a:pt x="1267" y="0"/>
                      <a:pt x="1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54"/>
              <p:cNvSpPr/>
              <p:nvPr/>
            </p:nvSpPr>
            <p:spPr>
              <a:xfrm>
                <a:off x="3998159" y="1917503"/>
                <a:ext cx="15203" cy="41391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64" extrusionOk="0">
                    <a:moveTo>
                      <a:pt x="344" y="1"/>
                    </a:moveTo>
                    <a:cubicBezTo>
                      <a:pt x="343" y="1"/>
                      <a:pt x="341" y="1"/>
                      <a:pt x="340" y="1"/>
                    </a:cubicBezTo>
                    <a:cubicBezTo>
                      <a:pt x="233" y="10"/>
                      <a:pt x="197" y="394"/>
                      <a:pt x="188" y="429"/>
                    </a:cubicBezTo>
                    <a:cubicBezTo>
                      <a:pt x="170" y="590"/>
                      <a:pt x="152" y="751"/>
                      <a:pt x="135" y="911"/>
                    </a:cubicBezTo>
                    <a:cubicBezTo>
                      <a:pt x="108" y="974"/>
                      <a:pt x="72" y="1081"/>
                      <a:pt x="45" y="1206"/>
                    </a:cubicBezTo>
                    <a:cubicBezTo>
                      <a:pt x="27" y="1286"/>
                      <a:pt x="1" y="1339"/>
                      <a:pt x="27" y="1357"/>
                    </a:cubicBezTo>
                    <a:cubicBezTo>
                      <a:pt x="32" y="1361"/>
                      <a:pt x="38" y="1363"/>
                      <a:pt x="45" y="1363"/>
                    </a:cubicBezTo>
                    <a:cubicBezTo>
                      <a:pt x="68" y="1363"/>
                      <a:pt x="103" y="1344"/>
                      <a:pt x="117" y="1330"/>
                    </a:cubicBezTo>
                    <a:cubicBezTo>
                      <a:pt x="268" y="1241"/>
                      <a:pt x="349" y="965"/>
                      <a:pt x="393" y="822"/>
                    </a:cubicBezTo>
                    <a:cubicBezTo>
                      <a:pt x="420" y="733"/>
                      <a:pt x="447" y="626"/>
                      <a:pt x="474" y="501"/>
                    </a:cubicBezTo>
                    <a:cubicBezTo>
                      <a:pt x="491" y="412"/>
                      <a:pt x="500" y="322"/>
                      <a:pt x="500" y="242"/>
                    </a:cubicBezTo>
                    <a:cubicBezTo>
                      <a:pt x="474" y="172"/>
                      <a:pt x="406" y="1"/>
                      <a:pt x="344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54"/>
              <p:cNvSpPr/>
              <p:nvPr/>
            </p:nvSpPr>
            <p:spPr>
              <a:xfrm>
                <a:off x="3989510" y="1919354"/>
                <a:ext cx="21393" cy="40723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342" extrusionOk="0">
                    <a:moveTo>
                      <a:pt x="568" y="0"/>
                    </a:moveTo>
                    <a:cubicBezTo>
                      <a:pt x="478" y="0"/>
                      <a:pt x="315" y="123"/>
                      <a:pt x="223" y="199"/>
                    </a:cubicBezTo>
                    <a:cubicBezTo>
                      <a:pt x="170" y="315"/>
                      <a:pt x="116" y="431"/>
                      <a:pt x="63" y="547"/>
                    </a:cubicBezTo>
                    <a:cubicBezTo>
                      <a:pt x="45" y="725"/>
                      <a:pt x="18" y="904"/>
                      <a:pt x="0" y="1082"/>
                    </a:cubicBezTo>
                    <a:cubicBezTo>
                      <a:pt x="86" y="1236"/>
                      <a:pt x="180" y="1341"/>
                      <a:pt x="219" y="1341"/>
                    </a:cubicBezTo>
                    <a:cubicBezTo>
                      <a:pt x="220" y="1341"/>
                      <a:pt x="222" y="1341"/>
                      <a:pt x="223" y="1341"/>
                    </a:cubicBezTo>
                    <a:cubicBezTo>
                      <a:pt x="259" y="1323"/>
                      <a:pt x="250" y="1180"/>
                      <a:pt x="205" y="1002"/>
                    </a:cubicBezTo>
                    <a:cubicBezTo>
                      <a:pt x="241" y="921"/>
                      <a:pt x="277" y="841"/>
                      <a:pt x="312" y="761"/>
                    </a:cubicBezTo>
                    <a:lnTo>
                      <a:pt x="437" y="600"/>
                    </a:lnTo>
                    <a:cubicBezTo>
                      <a:pt x="482" y="520"/>
                      <a:pt x="705" y="92"/>
                      <a:pt x="607" y="12"/>
                    </a:cubicBezTo>
                    <a:cubicBezTo>
                      <a:pt x="597" y="4"/>
                      <a:pt x="584" y="0"/>
                      <a:pt x="568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54"/>
              <p:cNvSpPr/>
              <p:nvPr/>
            </p:nvSpPr>
            <p:spPr>
              <a:xfrm>
                <a:off x="3973791" y="1929702"/>
                <a:ext cx="18996" cy="34988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153" extrusionOk="0">
                    <a:moveTo>
                      <a:pt x="313" y="1"/>
                    </a:moveTo>
                    <a:cubicBezTo>
                      <a:pt x="277" y="18"/>
                      <a:pt x="28" y="179"/>
                      <a:pt x="10" y="438"/>
                    </a:cubicBezTo>
                    <a:cubicBezTo>
                      <a:pt x="1" y="580"/>
                      <a:pt x="81" y="714"/>
                      <a:pt x="144" y="821"/>
                    </a:cubicBezTo>
                    <a:cubicBezTo>
                      <a:pt x="161" y="857"/>
                      <a:pt x="206" y="928"/>
                      <a:pt x="277" y="1000"/>
                    </a:cubicBezTo>
                    <a:cubicBezTo>
                      <a:pt x="345" y="1076"/>
                      <a:pt x="421" y="1152"/>
                      <a:pt x="512" y="1152"/>
                    </a:cubicBezTo>
                    <a:cubicBezTo>
                      <a:pt x="517" y="1152"/>
                      <a:pt x="522" y="1152"/>
                      <a:pt x="527" y="1151"/>
                    </a:cubicBezTo>
                    <a:cubicBezTo>
                      <a:pt x="572" y="1143"/>
                      <a:pt x="599" y="1125"/>
                      <a:pt x="625" y="1107"/>
                    </a:cubicBezTo>
                    <a:cubicBezTo>
                      <a:pt x="563" y="982"/>
                      <a:pt x="500" y="857"/>
                      <a:pt x="438" y="732"/>
                    </a:cubicBezTo>
                    <a:cubicBezTo>
                      <a:pt x="483" y="545"/>
                      <a:pt x="527" y="357"/>
                      <a:pt x="572" y="170"/>
                    </a:cubicBezTo>
                    <a:cubicBezTo>
                      <a:pt x="483" y="117"/>
                      <a:pt x="402" y="54"/>
                      <a:pt x="313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54"/>
              <p:cNvSpPr/>
              <p:nvPr/>
            </p:nvSpPr>
            <p:spPr>
              <a:xfrm>
                <a:off x="3967570" y="1926182"/>
                <a:ext cx="18723" cy="192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36" extrusionOk="0">
                    <a:moveTo>
                      <a:pt x="509" y="1"/>
                    </a:moveTo>
                    <a:cubicBezTo>
                      <a:pt x="402" y="45"/>
                      <a:pt x="295" y="90"/>
                      <a:pt x="188" y="126"/>
                    </a:cubicBezTo>
                    <a:cubicBezTo>
                      <a:pt x="134" y="188"/>
                      <a:pt x="54" y="295"/>
                      <a:pt x="27" y="447"/>
                    </a:cubicBezTo>
                    <a:cubicBezTo>
                      <a:pt x="18" y="518"/>
                      <a:pt x="1" y="625"/>
                      <a:pt x="27" y="634"/>
                    </a:cubicBezTo>
                    <a:cubicBezTo>
                      <a:pt x="30" y="635"/>
                      <a:pt x="32" y="635"/>
                      <a:pt x="35" y="635"/>
                    </a:cubicBezTo>
                    <a:cubicBezTo>
                      <a:pt x="61" y="635"/>
                      <a:pt x="99" y="590"/>
                      <a:pt x="188" y="420"/>
                    </a:cubicBezTo>
                    <a:lnTo>
                      <a:pt x="616" y="197"/>
                    </a:lnTo>
                    <a:lnTo>
                      <a:pt x="509" y="1"/>
                    </a:ln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54"/>
              <p:cNvSpPr/>
              <p:nvPr/>
            </p:nvSpPr>
            <p:spPr>
              <a:xfrm>
                <a:off x="3980832" y="1909947"/>
                <a:ext cx="29283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12" extrusionOk="0">
                    <a:moveTo>
                      <a:pt x="483" y="0"/>
                    </a:moveTo>
                    <a:lnTo>
                      <a:pt x="1" y="571"/>
                    </a:lnTo>
                    <a:cubicBezTo>
                      <a:pt x="68" y="781"/>
                      <a:pt x="230" y="912"/>
                      <a:pt x="382" y="912"/>
                    </a:cubicBezTo>
                    <a:cubicBezTo>
                      <a:pt x="392" y="912"/>
                      <a:pt x="402" y="911"/>
                      <a:pt x="411" y="910"/>
                    </a:cubicBezTo>
                    <a:cubicBezTo>
                      <a:pt x="518" y="901"/>
                      <a:pt x="590" y="830"/>
                      <a:pt x="625" y="794"/>
                    </a:cubicBezTo>
                    <a:lnTo>
                      <a:pt x="964" y="322"/>
                    </a:lnTo>
                    <a:cubicBezTo>
                      <a:pt x="804" y="214"/>
                      <a:pt x="643" y="107"/>
                      <a:pt x="483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54"/>
              <p:cNvSpPr/>
              <p:nvPr/>
            </p:nvSpPr>
            <p:spPr>
              <a:xfrm>
                <a:off x="3979496" y="1950277"/>
                <a:ext cx="9498" cy="1411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65" extrusionOk="0">
                    <a:moveTo>
                      <a:pt x="9" y="1"/>
                    </a:moveTo>
                    <a:cubicBezTo>
                      <a:pt x="0" y="10"/>
                      <a:pt x="0" y="10"/>
                      <a:pt x="0" y="18"/>
                    </a:cubicBezTo>
                    <a:lnTo>
                      <a:pt x="295" y="465"/>
                    </a:lnTo>
                    <a:lnTo>
                      <a:pt x="312" y="465"/>
                    </a:lnTo>
                    <a:cubicBezTo>
                      <a:pt x="312" y="465"/>
                      <a:pt x="312" y="456"/>
                      <a:pt x="312" y="447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54"/>
              <p:cNvSpPr/>
              <p:nvPr/>
            </p:nvSpPr>
            <p:spPr>
              <a:xfrm>
                <a:off x="3979496" y="1935134"/>
                <a:ext cx="6251" cy="1462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82" extrusionOk="0">
                    <a:moveTo>
                      <a:pt x="196" y="0"/>
                    </a:moveTo>
                    <a:cubicBezTo>
                      <a:pt x="188" y="0"/>
                      <a:pt x="188" y="0"/>
                      <a:pt x="179" y="9"/>
                    </a:cubicBezTo>
                    <a:lnTo>
                      <a:pt x="0" y="473"/>
                    </a:lnTo>
                    <a:cubicBezTo>
                      <a:pt x="0" y="473"/>
                      <a:pt x="0" y="482"/>
                      <a:pt x="9" y="482"/>
                    </a:cubicBezTo>
                    <a:lnTo>
                      <a:pt x="18" y="482"/>
                    </a:lnTo>
                    <a:lnTo>
                      <a:pt x="205" y="18"/>
                    </a:lnTo>
                    <a:cubicBezTo>
                      <a:pt x="205" y="9"/>
                      <a:pt x="205" y="9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54"/>
              <p:cNvSpPr/>
              <p:nvPr/>
            </p:nvSpPr>
            <p:spPr>
              <a:xfrm>
                <a:off x="3975430" y="1932130"/>
                <a:ext cx="4612" cy="6281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07" extrusionOk="0">
                    <a:moveTo>
                      <a:pt x="143" y="1"/>
                    </a:moveTo>
                    <a:cubicBezTo>
                      <a:pt x="143" y="1"/>
                      <a:pt x="134" y="1"/>
                      <a:pt x="134" y="10"/>
                    </a:cubicBezTo>
                    <a:lnTo>
                      <a:pt x="9" y="188"/>
                    </a:lnTo>
                    <a:cubicBezTo>
                      <a:pt x="0" y="197"/>
                      <a:pt x="9" y="206"/>
                      <a:pt x="18" y="206"/>
                    </a:cubicBezTo>
                    <a:lnTo>
                      <a:pt x="27" y="206"/>
                    </a:lnTo>
                    <a:lnTo>
                      <a:pt x="152" y="19"/>
                    </a:lnTo>
                    <a:cubicBezTo>
                      <a:pt x="152" y="19"/>
                      <a:pt x="152" y="10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54"/>
              <p:cNvSpPr/>
              <p:nvPr/>
            </p:nvSpPr>
            <p:spPr>
              <a:xfrm>
                <a:off x="3990057" y="1933496"/>
                <a:ext cx="2731" cy="464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53" extrusionOk="0">
                    <a:moveTo>
                      <a:pt x="80" y="1"/>
                    </a:moveTo>
                    <a:cubicBezTo>
                      <a:pt x="71" y="1"/>
                      <a:pt x="71" y="1"/>
                      <a:pt x="63" y="9"/>
                    </a:cubicBezTo>
                    <a:lnTo>
                      <a:pt x="9" y="134"/>
                    </a:lnTo>
                    <a:cubicBezTo>
                      <a:pt x="0" y="143"/>
                      <a:pt x="9" y="143"/>
                      <a:pt x="18" y="152"/>
                    </a:cubicBezTo>
                    <a:cubicBezTo>
                      <a:pt x="18" y="152"/>
                      <a:pt x="27" y="152"/>
                      <a:pt x="27" y="143"/>
                    </a:cubicBezTo>
                    <a:lnTo>
                      <a:pt x="89" y="18"/>
                    </a:lnTo>
                    <a:cubicBezTo>
                      <a:pt x="89" y="9"/>
                      <a:pt x="8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54"/>
              <p:cNvSpPr/>
              <p:nvPr/>
            </p:nvSpPr>
            <p:spPr>
              <a:xfrm>
                <a:off x="4003045" y="1931614"/>
                <a:ext cx="850" cy="5978"/>
              </a:xfrm>
              <a:custGeom>
                <a:avLst/>
                <a:gdLst/>
                <a:ahLst/>
                <a:cxnLst/>
                <a:rect l="l" t="t" r="r" b="b"/>
                <a:pathLst>
                  <a:path w="28" h="197" extrusionOk="0">
                    <a:moveTo>
                      <a:pt x="9" y="0"/>
                    </a:moveTo>
                    <a:cubicBezTo>
                      <a:pt x="0" y="0"/>
                      <a:pt x="0" y="0"/>
                      <a:pt x="0" y="9"/>
                    </a:cubicBezTo>
                    <a:lnTo>
                      <a:pt x="0" y="187"/>
                    </a:lnTo>
                    <a:cubicBezTo>
                      <a:pt x="0" y="187"/>
                      <a:pt x="9" y="196"/>
                      <a:pt x="18" y="196"/>
                    </a:cubicBezTo>
                    <a:cubicBezTo>
                      <a:pt x="18" y="196"/>
                      <a:pt x="27" y="187"/>
                      <a:pt x="27" y="187"/>
                    </a:cubicBezTo>
                    <a:lnTo>
                      <a:pt x="18" y="9"/>
                    </a:lnTo>
                    <a:cubicBezTo>
                      <a:pt x="18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54"/>
              <p:cNvSpPr/>
              <p:nvPr/>
            </p:nvSpPr>
            <p:spPr>
              <a:xfrm>
                <a:off x="4039308" y="1839818"/>
                <a:ext cx="2215" cy="4097"/>
              </a:xfrm>
              <a:custGeom>
                <a:avLst/>
                <a:gdLst/>
                <a:ahLst/>
                <a:cxnLst/>
                <a:rect l="l" t="t" r="r" b="b"/>
                <a:pathLst>
                  <a:path w="73" h="135" extrusionOk="0">
                    <a:moveTo>
                      <a:pt x="10" y="1"/>
                    </a:moveTo>
                    <a:cubicBezTo>
                      <a:pt x="1" y="1"/>
                      <a:pt x="1" y="10"/>
                      <a:pt x="1" y="19"/>
                    </a:cubicBezTo>
                    <a:lnTo>
                      <a:pt x="54" y="135"/>
                    </a:lnTo>
                    <a:lnTo>
                      <a:pt x="72" y="135"/>
                    </a:lnTo>
                    <a:cubicBezTo>
                      <a:pt x="72" y="135"/>
                      <a:pt x="72" y="126"/>
                      <a:pt x="72" y="126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54"/>
              <p:cNvSpPr/>
              <p:nvPr/>
            </p:nvSpPr>
            <p:spPr>
              <a:xfrm>
                <a:off x="4092383" y="1649003"/>
                <a:ext cx="45942" cy="43302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427" extrusionOk="0">
                    <a:moveTo>
                      <a:pt x="1152" y="0"/>
                    </a:moveTo>
                    <a:cubicBezTo>
                      <a:pt x="1007" y="0"/>
                      <a:pt x="835" y="30"/>
                      <a:pt x="687" y="89"/>
                    </a:cubicBezTo>
                    <a:cubicBezTo>
                      <a:pt x="500" y="160"/>
                      <a:pt x="384" y="276"/>
                      <a:pt x="330" y="339"/>
                    </a:cubicBezTo>
                    <a:cubicBezTo>
                      <a:pt x="107" y="562"/>
                      <a:pt x="27" y="811"/>
                      <a:pt x="0" y="936"/>
                    </a:cubicBezTo>
                    <a:cubicBezTo>
                      <a:pt x="98" y="1097"/>
                      <a:pt x="197" y="1266"/>
                      <a:pt x="304" y="1427"/>
                    </a:cubicBezTo>
                    <a:cubicBezTo>
                      <a:pt x="366" y="1043"/>
                      <a:pt x="482" y="606"/>
                      <a:pt x="687" y="579"/>
                    </a:cubicBezTo>
                    <a:cubicBezTo>
                      <a:pt x="723" y="579"/>
                      <a:pt x="732" y="588"/>
                      <a:pt x="776" y="597"/>
                    </a:cubicBezTo>
                    <a:cubicBezTo>
                      <a:pt x="794" y="600"/>
                      <a:pt x="811" y="601"/>
                      <a:pt x="829" y="601"/>
                    </a:cubicBezTo>
                    <a:cubicBezTo>
                      <a:pt x="1135" y="601"/>
                      <a:pt x="1514" y="258"/>
                      <a:pt x="1463" y="107"/>
                    </a:cubicBezTo>
                    <a:cubicBezTo>
                      <a:pt x="1440" y="36"/>
                      <a:pt x="1313" y="0"/>
                      <a:pt x="1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54"/>
              <p:cNvSpPr/>
              <p:nvPr/>
            </p:nvSpPr>
            <p:spPr>
              <a:xfrm>
                <a:off x="4087224" y="1635985"/>
                <a:ext cx="63360" cy="44577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469" extrusionOk="0">
                    <a:moveTo>
                      <a:pt x="1124" y="0"/>
                    </a:moveTo>
                    <a:cubicBezTo>
                      <a:pt x="1118" y="0"/>
                      <a:pt x="1113" y="0"/>
                      <a:pt x="1107" y="0"/>
                    </a:cubicBezTo>
                    <a:cubicBezTo>
                      <a:pt x="616" y="0"/>
                      <a:pt x="135" y="375"/>
                      <a:pt x="45" y="839"/>
                    </a:cubicBezTo>
                    <a:cubicBezTo>
                      <a:pt x="1" y="1080"/>
                      <a:pt x="36" y="1410"/>
                      <a:pt x="188" y="1463"/>
                    </a:cubicBezTo>
                    <a:cubicBezTo>
                      <a:pt x="200" y="1467"/>
                      <a:pt x="211" y="1469"/>
                      <a:pt x="222" y="1469"/>
                    </a:cubicBezTo>
                    <a:cubicBezTo>
                      <a:pt x="404" y="1469"/>
                      <a:pt x="570" y="1020"/>
                      <a:pt x="1107" y="776"/>
                    </a:cubicBezTo>
                    <a:cubicBezTo>
                      <a:pt x="1615" y="545"/>
                      <a:pt x="1999" y="687"/>
                      <a:pt x="2035" y="553"/>
                    </a:cubicBezTo>
                    <a:cubicBezTo>
                      <a:pt x="2088" y="386"/>
                      <a:pt x="1626" y="0"/>
                      <a:pt x="1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54"/>
              <p:cNvSpPr/>
              <p:nvPr/>
            </p:nvSpPr>
            <p:spPr>
              <a:xfrm>
                <a:off x="4129738" y="1648700"/>
                <a:ext cx="62025" cy="5978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97" extrusionOk="0">
                    <a:moveTo>
                      <a:pt x="1026" y="1"/>
                    </a:moveTo>
                    <a:cubicBezTo>
                      <a:pt x="464" y="1"/>
                      <a:pt x="0" y="45"/>
                      <a:pt x="0" y="99"/>
                    </a:cubicBezTo>
                    <a:cubicBezTo>
                      <a:pt x="0" y="152"/>
                      <a:pt x="464" y="197"/>
                      <a:pt x="1026" y="197"/>
                    </a:cubicBezTo>
                    <a:cubicBezTo>
                      <a:pt x="1588" y="197"/>
                      <a:pt x="2043" y="152"/>
                      <a:pt x="2043" y="99"/>
                    </a:cubicBezTo>
                    <a:cubicBezTo>
                      <a:pt x="2043" y="45"/>
                      <a:pt x="1588" y="1"/>
                      <a:pt x="10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54"/>
              <p:cNvSpPr/>
              <p:nvPr/>
            </p:nvSpPr>
            <p:spPr>
              <a:xfrm>
                <a:off x="4238285" y="1984264"/>
                <a:ext cx="9498" cy="4491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48" extrusionOk="0">
                    <a:moveTo>
                      <a:pt x="304" y="1"/>
                    </a:moveTo>
                    <a:cubicBezTo>
                      <a:pt x="301" y="1"/>
                      <a:pt x="298" y="2"/>
                      <a:pt x="295" y="5"/>
                    </a:cubicBezTo>
                    <a:lnTo>
                      <a:pt x="10" y="130"/>
                    </a:lnTo>
                    <a:cubicBezTo>
                      <a:pt x="1" y="130"/>
                      <a:pt x="1" y="138"/>
                      <a:pt x="1" y="138"/>
                    </a:cubicBezTo>
                    <a:cubicBezTo>
                      <a:pt x="1" y="147"/>
                      <a:pt x="10" y="147"/>
                      <a:pt x="10" y="147"/>
                    </a:cubicBezTo>
                    <a:lnTo>
                      <a:pt x="19" y="147"/>
                    </a:lnTo>
                    <a:lnTo>
                      <a:pt x="304" y="23"/>
                    </a:lnTo>
                    <a:cubicBezTo>
                      <a:pt x="313" y="23"/>
                      <a:pt x="313" y="14"/>
                      <a:pt x="313" y="5"/>
                    </a:cubicBezTo>
                    <a:cubicBezTo>
                      <a:pt x="313" y="5"/>
                      <a:pt x="309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54"/>
              <p:cNvSpPr/>
              <p:nvPr/>
            </p:nvSpPr>
            <p:spPr>
              <a:xfrm>
                <a:off x="4211490" y="2080218"/>
                <a:ext cx="850" cy="35777"/>
              </a:xfrm>
              <a:custGeom>
                <a:avLst/>
                <a:gdLst/>
                <a:ahLst/>
                <a:cxnLst/>
                <a:rect l="l" t="t" r="r" b="b"/>
                <a:pathLst>
                  <a:path w="28" h="1179" extrusionOk="0">
                    <a:moveTo>
                      <a:pt x="18" y="1"/>
                    </a:moveTo>
                    <a:cubicBezTo>
                      <a:pt x="9" y="1"/>
                      <a:pt x="1" y="10"/>
                      <a:pt x="1" y="19"/>
                    </a:cubicBezTo>
                    <a:lnTo>
                      <a:pt x="1" y="1169"/>
                    </a:lnTo>
                    <a:cubicBezTo>
                      <a:pt x="1" y="1178"/>
                      <a:pt x="9" y="1178"/>
                      <a:pt x="18" y="1178"/>
                    </a:cubicBezTo>
                    <a:cubicBezTo>
                      <a:pt x="18" y="1178"/>
                      <a:pt x="27" y="1178"/>
                      <a:pt x="27" y="1169"/>
                    </a:cubicBezTo>
                    <a:lnTo>
                      <a:pt x="27" y="19"/>
                    </a:lnTo>
                    <a:cubicBezTo>
                      <a:pt x="27" y="10"/>
                      <a:pt x="18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62" name="Google Shape;3662;p54"/>
          <p:cNvGrpSpPr/>
          <p:nvPr/>
        </p:nvGrpSpPr>
        <p:grpSpPr>
          <a:xfrm>
            <a:off x="-426875" y="3938092"/>
            <a:ext cx="2575022" cy="1028761"/>
            <a:chOff x="2540535" y="3592654"/>
            <a:chExt cx="564388" cy="225482"/>
          </a:xfrm>
        </p:grpSpPr>
        <p:sp>
          <p:nvSpPr>
            <p:cNvPr id="3663" name="Google Shape;3663;p54"/>
            <p:cNvSpPr/>
            <p:nvPr/>
          </p:nvSpPr>
          <p:spPr>
            <a:xfrm>
              <a:off x="2540535" y="3607597"/>
              <a:ext cx="564388" cy="210539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4"/>
            <p:cNvSpPr/>
            <p:nvPr/>
          </p:nvSpPr>
          <p:spPr>
            <a:xfrm>
              <a:off x="2774804" y="3592654"/>
              <a:ext cx="32075" cy="21680"/>
            </a:xfrm>
            <a:custGeom>
              <a:avLst/>
              <a:gdLst/>
              <a:ahLst/>
              <a:cxnLst/>
              <a:rect l="l" t="t" r="r" b="b"/>
              <a:pathLst>
                <a:path w="938" h="634" extrusionOk="0">
                  <a:moveTo>
                    <a:pt x="197" y="1"/>
                  </a:moveTo>
                  <a:cubicBezTo>
                    <a:pt x="28" y="1"/>
                    <a:pt x="1" y="143"/>
                    <a:pt x="153" y="313"/>
                  </a:cubicBezTo>
                  <a:cubicBezTo>
                    <a:pt x="295" y="491"/>
                    <a:pt x="563" y="634"/>
                    <a:pt x="741" y="634"/>
                  </a:cubicBezTo>
                  <a:cubicBezTo>
                    <a:pt x="911" y="634"/>
                    <a:pt x="938" y="491"/>
                    <a:pt x="786" y="313"/>
                  </a:cubicBezTo>
                  <a:cubicBezTo>
                    <a:pt x="643" y="143"/>
                    <a:pt x="376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4"/>
            <p:cNvSpPr/>
            <p:nvPr/>
          </p:nvSpPr>
          <p:spPr>
            <a:xfrm>
              <a:off x="2832764" y="3603323"/>
              <a:ext cx="26296" cy="18055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162" y="1"/>
                  </a:moveTo>
                  <a:cubicBezTo>
                    <a:pt x="19" y="1"/>
                    <a:pt x="1" y="126"/>
                    <a:pt x="126" y="268"/>
                  </a:cubicBezTo>
                  <a:cubicBezTo>
                    <a:pt x="251" y="411"/>
                    <a:pt x="465" y="527"/>
                    <a:pt x="608" y="527"/>
                  </a:cubicBezTo>
                  <a:cubicBezTo>
                    <a:pt x="750" y="527"/>
                    <a:pt x="768" y="411"/>
                    <a:pt x="652" y="268"/>
                  </a:cubicBezTo>
                  <a:cubicBezTo>
                    <a:pt x="527" y="126"/>
                    <a:pt x="313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4"/>
            <p:cNvSpPr/>
            <p:nvPr/>
          </p:nvSpPr>
          <p:spPr>
            <a:xfrm>
              <a:off x="2819052" y="3621344"/>
              <a:ext cx="17713" cy="12242"/>
            </a:xfrm>
            <a:custGeom>
              <a:avLst/>
              <a:gdLst/>
              <a:ahLst/>
              <a:cxnLst/>
              <a:rect l="l" t="t" r="r" b="b"/>
              <a:pathLst>
                <a:path w="518" h="358" extrusionOk="0">
                  <a:moveTo>
                    <a:pt x="117" y="0"/>
                  </a:moveTo>
                  <a:cubicBezTo>
                    <a:pt x="18" y="0"/>
                    <a:pt x="1" y="80"/>
                    <a:pt x="81" y="179"/>
                  </a:cubicBezTo>
                  <a:cubicBezTo>
                    <a:pt x="170" y="277"/>
                    <a:pt x="313" y="357"/>
                    <a:pt x="411" y="357"/>
                  </a:cubicBezTo>
                  <a:cubicBezTo>
                    <a:pt x="509" y="357"/>
                    <a:pt x="518" y="277"/>
                    <a:pt x="438" y="179"/>
                  </a:cubicBezTo>
                  <a:cubicBezTo>
                    <a:pt x="357" y="80"/>
                    <a:pt x="206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571;p43">
            <a:extLst>
              <a:ext uri="{FF2B5EF4-FFF2-40B4-BE49-F238E27FC236}">
                <a16:creationId xmlns:a16="http://schemas.microsoft.com/office/drawing/2014/main" id="{59F9A82A-99B1-6504-7BC2-B7A5FC316834}"/>
              </a:ext>
            </a:extLst>
          </p:cNvPr>
          <p:cNvSpPr txBox="1">
            <a:spLocks/>
          </p:cNvSpPr>
          <p:nvPr/>
        </p:nvSpPr>
        <p:spPr>
          <a:xfrm>
            <a:off x="3359107" y="1483799"/>
            <a:ext cx="5599813" cy="15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5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-IN" dirty="0"/>
              <a:t>Machine Learning </a:t>
            </a:r>
            <a:r>
              <a:rPr lang="en-IN" dirty="0">
                <a:solidFill>
                  <a:schemeClr val="accent6"/>
                </a:solidFill>
              </a:rPr>
              <a:t>Analysis</a:t>
            </a:r>
          </a:p>
        </p:txBody>
      </p:sp>
      <p:sp>
        <p:nvSpPr>
          <p:cNvPr id="21" name="Google Shape;2572;p43">
            <a:extLst>
              <a:ext uri="{FF2B5EF4-FFF2-40B4-BE49-F238E27FC236}">
                <a16:creationId xmlns:a16="http://schemas.microsoft.com/office/drawing/2014/main" id="{B32C75DA-C3ED-2532-E731-3B8BFE34B8DA}"/>
              </a:ext>
            </a:extLst>
          </p:cNvPr>
          <p:cNvSpPr txBox="1">
            <a:spLocks/>
          </p:cNvSpPr>
          <p:nvPr/>
        </p:nvSpPr>
        <p:spPr>
          <a:xfrm>
            <a:off x="5366323" y="510991"/>
            <a:ext cx="1470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2" name="Google Shape;2573;p43">
            <a:extLst>
              <a:ext uri="{FF2B5EF4-FFF2-40B4-BE49-F238E27FC236}">
                <a16:creationId xmlns:a16="http://schemas.microsoft.com/office/drawing/2014/main" id="{3D2AB440-26CA-4252-1345-E304F88A9EB7}"/>
              </a:ext>
            </a:extLst>
          </p:cNvPr>
          <p:cNvSpPr txBox="1">
            <a:spLocks/>
          </p:cNvSpPr>
          <p:nvPr/>
        </p:nvSpPr>
        <p:spPr>
          <a:xfrm>
            <a:off x="4327543" y="3306081"/>
            <a:ext cx="3858900" cy="87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b="1" u="sng" dirty="0"/>
              <a:t>Objective</a:t>
            </a:r>
            <a:r>
              <a:rPr lang="en-US" dirty="0"/>
              <a:t>: Develop predictive models to enhance forecasting, customer targeting, and product lifecycle insights.</a:t>
            </a:r>
          </a:p>
        </p:txBody>
      </p:sp>
      <p:grpSp>
        <p:nvGrpSpPr>
          <p:cNvPr id="23" name="Google Shape;2780;p43">
            <a:extLst>
              <a:ext uri="{FF2B5EF4-FFF2-40B4-BE49-F238E27FC236}">
                <a16:creationId xmlns:a16="http://schemas.microsoft.com/office/drawing/2014/main" id="{918C16C1-D842-84E1-6E4A-892B71EFA5D7}"/>
              </a:ext>
            </a:extLst>
          </p:cNvPr>
          <p:cNvGrpSpPr/>
          <p:nvPr/>
        </p:nvGrpSpPr>
        <p:grpSpPr>
          <a:xfrm>
            <a:off x="5366318" y="129378"/>
            <a:ext cx="1470897" cy="1437586"/>
            <a:chOff x="7274844" y="1953933"/>
            <a:chExt cx="2452313" cy="2396776"/>
          </a:xfrm>
        </p:grpSpPr>
        <p:sp>
          <p:nvSpPr>
            <p:cNvPr id="24" name="Google Shape;2781;p43">
              <a:extLst>
                <a:ext uri="{FF2B5EF4-FFF2-40B4-BE49-F238E27FC236}">
                  <a16:creationId xmlns:a16="http://schemas.microsoft.com/office/drawing/2014/main" id="{3CCF75F1-A5E6-8EDB-998D-BB9AD4FDBEFF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82;p43">
              <a:extLst>
                <a:ext uri="{FF2B5EF4-FFF2-40B4-BE49-F238E27FC236}">
                  <a16:creationId xmlns:a16="http://schemas.microsoft.com/office/drawing/2014/main" id="{E8EEB613-3735-09E2-B0D5-B4C1C6ECEA4E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" name="Google Shape;2783;p43">
            <a:extLst>
              <a:ext uri="{FF2B5EF4-FFF2-40B4-BE49-F238E27FC236}">
                <a16:creationId xmlns:a16="http://schemas.microsoft.com/office/drawing/2014/main" id="{C2F791B6-5A60-AF26-0B71-546A76F69224}"/>
              </a:ext>
            </a:extLst>
          </p:cNvPr>
          <p:cNvCxnSpPr>
            <a:cxnSpLocks/>
          </p:cNvCxnSpPr>
          <p:nvPr/>
        </p:nvCxnSpPr>
        <p:spPr>
          <a:xfrm>
            <a:off x="4731011" y="2978481"/>
            <a:ext cx="2792813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51"/>
          <p:cNvSpPr/>
          <p:nvPr/>
        </p:nvSpPr>
        <p:spPr>
          <a:xfrm>
            <a:off x="4465050" y="2465575"/>
            <a:ext cx="482487" cy="106175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79;p46">
            <a:extLst>
              <a:ext uri="{FF2B5EF4-FFF2-40B4-BE49-F238E27FC236}">
                <a16:creationId xmlns:a16="http://schemas.microsoft.com/office/drawing/2014/main" id="{4A2E6046-32AB-4B58-8014-8C7F3F3F6948}"/>
              </a:ext>
            </a:extLst>
          </p:cNvPr>
          <p:cNvSpPr txBox="1">
            <a:spLocks/>
          </p:cNvSpPr>
          <p:nvPr/>
        </p:nvSpPr>
        <p:spPr>
          <a:xfrm>
            <a:off x="2225823" y="910224"/>
            <a:ext cx="4579016" cy="170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The notebook performs sales analysis and forecasting using the </a:t>
            </a:r>
            <a:r>
              <a:rPr lang="en-US" b="1" dirty="0"/>
              <a:t>Adventure Works dataset</a:t>
            </a:r>
            <a:r>
              <a:rPr lang="en-US" dirty="0"/>
              <a:t>.</a:t>
            </a:r>
          </a:p>
          <a:p>
            <a:pPr marL="0" indent="0"/>
            <a:br>
              <a:rPr lang="en-US" dirty="0"/>
            </a:br>
            <a:r>
              <a:rPr lang="en-US" dirty="0"/>
              <a:t>It focuses on combining sales data across years, cleaning and enriching it, performing </a:t>
            </a:r>
            <a:r>
              <a:rPr lang="en-US" b="1" dirty="0"/>
              <a:t>trend and seasonal analysis</a:t>
            </a:r>
            <a:r>
              <a:rPr lang="en-US" dirty="0"/>
              <a:t>, and using machine learning (</a:t>
            </a:r>
            <a:r>
              <a:rPr lang="en-US" b="1" dirty="0"/>
              <a:t>Linear Regression</a:t>
            </a:r>
            <a:r>
              <a:rPr lang="en-US" dirty="0"/>
              <a:t>) for </a:t>
            </a:r>
            <a:r>
              <a:rPr lang="en-US" b="1" dirty="0"/>
              <a:t>revenue forecasting</a:t>
            </a:r>
            <a:r>
              <a:rPr lang="en-US" dirty="0"/>
              <a:t>.</a:t>
            </a:r>
          </a:p>
        </p:txBody>
      </p:sp>
      <p:sp>
        <p:nvSpPr>
          <p:cNvPr id="13" name="Google Shape;3081;p46">
            <a:extLst>
              <a:ext uri="{FF2B5EF4-FFF2-40B4-BE49-F238E27FC236}">
                <a16:creationId xmlns:a16="http://schemas.microsoft.com/office/drawing/2014/main" id="{4F2EBE21-34B5-28D4-0DB3-B38AF367C5D5}"/>
              </a:ext>
            </a:extLst>
          </p:cNvPr>
          <p:cNvSpPr txBox="1">
            <a:spLocks/>
          </p:cNvSpPr>
          <p:nvPr/>
        </p:nvSpPr>
        <p:spPr>
          <a:xfrm>
            <a:off x="2112408" y="407322"/>
            <a:ext cx="3161341" cy="46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🧾 Notebook </a:t>
            </a:r>
            <a:r>
              <a:rPr lang="en-IN" dirty="0">
                <a:solidFill>
                  <a:schemeClr val="accent6"/>
                </a:solidFill>
              </a:rPr>
              <a:t>Overview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5B9A92F9-28C4-ADA4-DC2B-35BE2948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25F79B2A-6CEE-1D65-A43A-2E4D17DB65B3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D281AE76-C690-6DFC-3CBB-3065AB82EF16}"/>
              </a:ext>
            </a:extLst>
          </p:cNvPr>
          <p:cNvSpPr txBox="1">
            <a:spLocks/>
          </p:cNvSpPr>
          <p:nvPr/>
        </p:nvSpPr>
        <p:spPr>
          <a:xfrm>
            <a:off x="133501" y="103362"/>
            <a:ext cx="4948862" cy="46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🧾 Part 1: </a:t>
            </a:r>
            <a:r>
              <a:rPr lang="en-IN" dirty="0">
                <a:solidFill>
                  <a:schemeClr val="accent6"/>
                </a:solidFill>
              </a:rPr>
              <a:t>Exploratory </a:t>
            </a:r>
            <a:r>
              <a:rPr lang="en-IN" dirty="0">
                <a:solidFill>
                  <a:schemeClr val="tx1"/>
                </a:solidFill>
              </a:rPr>
              <a:t>Data</a:t>
            </a:r>
            <a:r>
              <a:rPr lang="en-IN" dirty="0">
                <a:solidFill>
                  <a:schemeClr val="accent6"/>
                </a:solidFill>
              </a:rPr>
              <a:t> Analysis</a:t>
            </a:r>
          </a:p>
        </p:txBody>
      </p:sp>
      <p:sp>
        <p:nvSpPr>
          <p:cNvPr id="4" name="Google Shape;3081;p46">
            <a:extLst>
              <a:ext uri="{FF2B5EF4-FFF2-40B4-BE49-F238E27FC236}">
                <a16:creationId xmlns:a16="http://schemas.microsoft.com/office/drawing/2014/main" id="{723A0491-19C0-ED2A-A07C-0E81D0D09C41}"/>
              </a:ext>
            </a:extLst>
          </p:cNvPr>
          <p:cNvSpPr txBox="1">
            <a:spLocks/>
          </p:cNvSpPr>
          <p:nvPr/>
        </p:nvSpPr>
        <p:spPr>
          <a:xfrm>
            <a:off x="7116815" y="1453112"/>
            <a:ext cx="1963396" cy="81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 algn="ctr"/>
            <a:r>
              <a:rPr lang="en-IN" dirty="0">
                <a:solidFill>
                  <a:schemeClr val="accent6"/>
                </a:solidFill>
              </a:rPr>
              <a:t>STEP </a:t>
            </a:r>
            <a:r>
              <a:rPr lang="en-IN" dirty="0">
                <a:solidFill>
                  <a:schemeClr val="tx1"/>
                </a:solidFill>
              </a:rPr>
              <a:t>BY </a:t>
            </a:r>
            <a:r>
              <a:rPr lang="en-IN" dirty="0">
                <a:solidFill>
                  <a:schemeClr val="accent6"/>
                </a:solidFill>
              </a:rPr>
              <a:t>STEP </a:t>
            </a:r>
            <a:r>
              <a:rPr lang="en-IN" dirty="0">
                <a:solidFill>
                  <a:schemeClr val="tx1"/>
                </a:solidFill>
              </a:rPr>
              <a:t>EXPLAINATION</a:t>
            </a:r>
          </a:p>
        </p:txBody>
      </p:sp>
      <p:sp>
        <p:nvSpPr>
          <p:cNvPr id="5" name="Google Shape;3081;p46">
            <a:extLst>
              <a:ext uri="{FF2B5EF4-FFF2-40B4-BE49-F238E27FC236}">
                <a16:creationId xmlns:a16="http://schemas.microsoft.com/office/drawing/2014/main" id="{C2831177-6D2A-AA0A-BBDB-96F16F7C78E7}"/>
              </a:ext>
            </a:extLst>
          </p:cNvPr>
          <p:cNvSpPr txBox="1">
            <a:spLocks/>
          </p:cNvSpPr>
          <p:nvPr/>
        </p:nvSpPr>
        <p:spPr>
          <a:xfrm>
            <a:off x="197296" y="602041"/>
            <a:ext cx="4374704" cy="46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>
                <a:solidFill>
                  <a:schemeClr val="accent6"/>
                </a:solidFill>
              </a:rPr>
              <a:t>1. Importing </a:t>
            </a:r>
            <a:r>
              <a:rPr lang="en-IN" dirty="0">
                <a:solidFill>
                  <a:schemeClr val="tx1"/>
                </a:solidFill>
              </a:rPr>
              <a:t>Required </a:t>
            </a:r>
            <a:r>
              <a:rPr lang="en-IN" dirty="0">
                <a:solidFill>
                  <a:schemeClr val="accent6"/>
                </a:solidFill>
              </a:rPr>
              <a:t>Libraries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 program">
            <a:extLst>
              <a:ext uri="{FF2B5EF4-FFF2-40B4-BE49-F238E27FC236}">
                <a16:creationId xmlns:a16="http://schemas.microsoft.com/office/drawing/2014/main" id="{942A73BF-15CC-DE9C-2442-1FDCBE7CA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" y="1065280"/>
            <a:ext cx="6990313" cy="2031096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5AD248-BB5F-1159-0F84-E3342B29AE4D}"/>
              </a:ext>
            </a:extLst>
          </p:cNvPr>
          <p:cNvSpPr txBox="1"/>
          <p:nvPr/>
        </p:nvSpPr>
        <p:spPr>
          <a:xfrm>
            <a:off x="1594885" y="3128585"/>
            <a:ext cx="58195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/>
                </a:solidFill>
                <a:latin typeface="Fira Sans Extra Condensed" panose="020B0503050000020004" pitchFamily="34" charset="0"/>
              </a:defRPr>
            </a:lvl1pPr>
          </a:lstStyle>
          <a:p>
            <a:r>
              <a:rPr lang="en-IN" sz="1800" b="0" dirty="0">
                <a:solidFill>
                  <a:schemeClr val="accent6"/>
                </a:solidFill>
                <a:latin typeface="Amaranth"/>
                <a:sym typeface="Amaranth"/>
              </a:rPr>
              <a:t>Purpose: Import Python libraries for data handling, visualization, and machine learning.</a:t>
            </a:r>
          </a:p>
          <a:p>
            <a:r>
              <a:rPr lang="en-IN" sz="1600" b="0" dirty="0">
                <a:solidFill>
                  <a:schemeClr val="tx1"/>
                </a:solidFill>
                <a:latin typeface="Aptos" panose="020B0004020202020204" pitchFamily="34" charset="0"/>
              </a:rPr>
              <a:t>Pandas &amp; NumPy : For data manipulation.</a:t>
            </a:r>
          </a:p>
          <a:p>
            <a:r>
              <a:rPr lang="en-IN" sz="1600" b="0" dirty="0">
                <a:solidFill>
                  <a:schemeClr val="tx1"/>
                </a:solidFill>
                <a:latin typeface="Aptos" panose="020B0004020202020204" pitchFamily="34" charset="0"/>
              </a:rPr>
              <a:t>Matplotlib &amp; Seaborn: For visualization.</a:t>
            </a:r>
          </a:p>
          <a:p>
            <a:r>
              <a:rPr lang="en-IN" sz="1600" b="0" dirty="0">
                <a:solidFill>
                  <a:schemeClr val="tx1"/>
                </a:solidFill>
                <a:latin typeface="Aptos" panose="020B0004020202020204" pitchFamily="34" charset="0"/>
              </a:rPr>
              <a:t>Sklenar : For regression modelling and performance evaluation.</a:t>
            </a:r>
          </a:p>
        </p:txBody>
      </p:sp>
    </p:spTree>
    <p:extLst>
      <p:ext uri="{BB962C8B-B14F-4D97-AF65-F5344CB8AC3E}">
        <p14:creationId xmlns:p14="http://schemas.microsoft.com/office/powerpoint/2010/main" val="155991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41"/>
          <p:cNvSpPr txBox="1">
            <a:spLocks noGrp="1"/>
          </p:cNvSpPr>
          <p:nvPr>
            <p:ph type="title"/>
          </p:nvPr>
        </p:nvSpPr>
        <p:spPr>
          <a:xfrm>
            <a:off x="1820704" y="324244"/>
            <a:ext cx="3722400" cy="695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6"/>
                </a:solidFill>
              </a:rPr>
              <a:t>Introduction</a:t>
            </a:r>
            <a:endParaRPr sz="4400" dirty="0">
              <a:solidFill>
                <a:schemeClr val="accent6"/>
              </a:solidFill>
            </a:endParaRPr>
          </a:p>
        </p:txBody>
      </p:sp>
      <p:sp>
        <p:nvSpPr>
          <p:cNvPr id="2527" name="Google Shape;2527;p41"/>
          <p:cNvSpPr txBox="1">
            <a:spLocks noGrp="1"/>
          </p:cNvSpPr>
          <p:nvPr>
            <p:ph type="subTitle" idx="1"/>
          </p:nvPr>
        </p:nvSpPr>
        <p:spPr>
          <a:xfrm>
            <a:off x="0" y="1411297"/>
            <a:ext cx="5578550" cy="1875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Adventure Works Cycles is a renowned manufacturer specializing in mountain bikes, cycling apparel, and key bicycle components. The company is committed to providing high-quality, durable products that enhance performance, safety, and comfort for cyclists of all levels. With a focus on innovation and style, Adventure Works caters to enthusiasts and professionals alike, offering a complete cycling experience.</a:t>
            </a:r>
          </a:p>
        </p:txBody>
      </p:sp>
      <p:grpSp>
        <p:nvGrpSpPr>
          <p:cNvPr id="2528" name="Google Shape;2528;p41"/>
          <p:cNvGrpSpPr/>
          <p:nvPr/>
        </p:nvGrpSpPr>
        <p:grpSpPr>
          <a:xfrm>
            <a:off x="855715" y="3510891"/>
            <a:ext cx="1750067" cy="698306"/>
            <a:chOff x="1960934" y="3517015"/>
            <a:chExt cx="492408" cy="196484"/>
          </a:xfrm>
        </p:grpSpPr>
        <p:sp>
          <p:nvSpPr>
            <p:cNvPr id="2529" name="Google Shape;2529;p41"/>
            <p:cNvSpPr/>
            <p:nvPr/>
          </p:nvSpPr>
          <p:spPr>
            <a:xfrm>
              <a:off x="1960934" y="3530112"/>
              <a:ext cx="492408" cy="183388"/>
            </a:xfrm>
            <a:custGeom>
              <a:avLst/>
              <a:gdLst/>
              <a:ahLst/>
              <a:cxnLst/>
              <a:rect l="l" t="t" r="r" b="b"/>
              <a:pathLst>
                <a:path w="14400" h="5363" extrusionOk="0">
                  <a:moveTo>
                    <a:pt x="5505" y="1"/>
                  </a:moveTo>
                  <a:cubicBezTo>
                    <a:pt x="5166" y="1"/>
                    <a:pt x="5086" y="233"/>
                    <a:pt x="5291" y="554"/>
                  </a:cubicBezTo>
                  <a:cubicBezTo>
                    <a:pt x="5219" y="554"/>
                    <a:pt x="5157" y="563"/>
                    <a:pt x="5086" y="563"/>
                  </a:cubicBezTo>
                  <a:cubicBezTo>
                    <a:pt x="4970" y="527"/>
                    <a:pt x="4863" y="500"/>
                    <a:pt x="4764" y="500"/>
                  </a:cubicBezTo>
                  <a:cubicBezTo>
                    <a:pt x="4586" y="500"/>
                    <a:pt x="4488" y="572"/>
                    <a:pt x="4479" y="688"/>
                  </a:cubicBezTo>
                  <a:cubicBezTo>
                    <a:pt x="4345" y="732"/>
                    <a:pt x="4220" y="786"/>
                    <a:pt x="4113" y="848"/>
                  </a:cubicBezTo>
                  <a:cubicBezTo>
                    <a:pt x="4033" y="830"/>
                    <a:pt x="3953" y="822"/>
                    <a:pt x="3881" y="822"/>
                  </a:cubicBezTo>
                  <a:cubicBezTo>
                    <a:pt x="3480" y="822"/>
                    <a:pt x="3382" y="1098"/>
                    <a:pt x="3605" y="1473"/>
                  </a:cubicBezTo>
                  <a:cubicBezTo>
                    <a:pt x="3596" y="1473"/>
                    <a:pt x="3596" y="1482"/>
                    <a:pt x="3596" y="1482"/>
                  </a:cubicBezTo>
                  <a:cubicBezTo>
                    <a:pt x="3373" y="1553"/>
                    <a:pt x="3364" y="1785"/>
                    <a:pt x="3578" y="2079"/>
                  </a:cubicBezTo>
                  <a:cubicBezTo>
                    <a:pt x="3587" y="2097"/>
                    <a:pt x="3587" y="2115"/>
                    <a:pt x="3587" y="2124"/>
                  </a:cubicBezTo>
                  <a:cubicBezTo>
                    <a:pt x="3373" y="2097"/>
                    <a:pt x="3168" y="2079"/>
                    <a:pt x="2971" y="2079"/>
                  </a:cubicBezTo>
                  <a:cubicBezTo>
                    <a:pt x="2900" y="2079"/>
                    <a:pt x="2829" y="2079"/>
                    <a:pt x="2757" y="2088"/>
                  </a:cubicBezTo>
                  <a:cubicBezTo>
                    <a:pt x="2400" y="1731"/>
                    <a:pt x="1865" y="1464"/>
                    <a:pt x="1499" y="1464"/>
                  </a:cubicBezTo>
                  <a:cubicBezTo>
                    <a:pt x="1080" y="1464"/>
                    <a:pt x="1035" y="1794"/>
                    <a:pt x="1383" y="2204"/>
                  </a:cubicBezTo>
                  <a:cubicBezTo>
                    <a:pt x="1473" y="2320"/>
                    <a:pt x="1580" y="2418"/>
                    <a:pt x="1705" y="2517"/>
                  </a:cubicBezTo>
                  <a:cubicBezTo>
                    <a:pt x="1615" y="2624"/>
                    <a:pt x="1562" y="2748"/>
                    <a:pt x="1535" y="2882"/>
                  </a:cubicBezTo>
                  <a:cubicBezTo>
                    <a:pt x="1357" y="2802"/>
                    <a:pt x="1187" y="2748"/>
                    <a:pt x="1035" y="2748"/>
                  </a:cubicBezTo>
                  <a:cubicBezTo>
                    <a:pt x="741" y="2748"/>
                    <a:pt x="670" y="2945"/>
                    <a:pt x="812" y="3212"/>
                  </a:cubicBezTo>
                  <a:cubicBezTo>
                    <a:pt x="679" y="3168"/>
                    <a:pt x="545" y="3132"/>
                    <a:pt x="429" y="3132"/>
                  </a:cubicBezTo>
                  <a:cubicBezTo>
                    <a:pt x="45" y="3132"/>
                    <a:pt x="1" y="3444"/>
                    <a:pt x="322" y="3819"/>
                  </a:cubicBezTo>
                  <a:cubicBezTo>
                    <a:pt x="340" y="3855"/>
                    <a:pt x="366" y="3873"/>
                    <a:pt x="393" y="3899"/>
                  </a:cubicBezTo>
                  <a:cubicBezTo>
                    <a:pt x="322" y="4194"/>
                    <a:pt x="447" y="4559"/>
                    <a:pt x="795" y="4970"/>
                  </a:cubicBezTo>
                  <a:cubicBezTo>
                    <a:pt x="911" y="5113"/>
                    <a:pt x="1035" y="5237"/>
                    <a:pt x="1187" y="5362"/>
                  </a:cubicBezTo>
                  <a:lnTo>
                    <a:pt x="14399" y="5362"/>
                  </a:lnTo>
                  <a:cubicBezTo>
                    <a:pt x="14346" y="5157"/>
                    <a:pt x="14212" y="4934"/>
                    <a:pt x="14016" y="4693"/>
                  </a:cubicBezTo>
                  <a:cubicBezTo>
                    <a:pt x="13703" y="4328"/>
                    <a:pt x="13275" y="3997"/>
                    <a:pt x="12793" y="3721"/>
                  </a:cubicBezTo>
                  <a:cubicBezTo>
                    <a:pt x="12892" y="3605"/>
                    <a:pt x="12838" y="3382"/>
                    <a:pt x="12624" y="3123"/>
                  </a:cubicBezTo>
                  <a:cubicBezTo>
                    <a:pt x="12303" y="2740"/>
                    <a:pt x="11723" y="2427"/>
                    <a:pt x="11339" y="2427"/>
                  </a:cubicBezTo>
                  <a:cubicBezTo>
                    <a:pt x="11205" y="2427"/>
                    <a:pt x="11116" y="2463"/>
                    <a:pt x="11063" y="2525"/>
                  </a:cubicBezTo>
                  <a:cubicBezTo>
                    <a:pt x="10768" y="2356"/>
                    <a:pt x="10456" y="2249"/>
                    <a:pt x="10206" y="2231"/>
                  </a:cubicBezTo>
                  <a:cubicBezTo>
                    <a:pt x="10233" y="2062"/>
                    <a:pt x="10144" y="1830"/>
                    <a:pt x="9921" y="1580"/>
                  </a:cubicBezTo>
                  <a:cubicBezTo>
                    <a:pt x="9493" y="1071"/>
                    <a:pt x="8734" y="661"/>
                    <a:pt x="8226" y="661"/>
                  </a:cubicBezTo>
                  <a:cubicBezTo>
                    <a:pt x="7940" y="661"/>
                    <a:pt x="7798" y="795"/>
                    <a:pt x="7807" y="1009"/>
                  </a:cubicBezTo>
                  <a:cubicBezTo>
                    <a:pt x="7708" y="973"/>
                    <a:pt x="7601" y="938"/>
                    <a:pt x="7503" y="902"/>
                  </a:cubicBezTo>
                  <a:cubicBezTo>
                    <a:pt x="7289" y="697"/>
                    <a:pt x="6977" y="545"/>
                    <a:pt x="6763" y="545"/>
                  </a:cubicBezTo>
                  <a:cubicBezTo>
                    <a:pt x="6718" y="545"/>
                    <a:pt x="6691" y="554"/>
                    <a:pt x="6665" y="563"/>
                  </a:cubicBezTo>
                  <a:cubicBezTo>
                    <a:pt x="6335" y="242"/>
                    <a:pt x="5844" y="1"/>
                    <a:pt x="5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1"/>
            <p:cNvSpPr/>
            <p:nvPr/>
          </p:nvSpPr>
          <p:spPr>
            <a:xfrm>
              <a:off x="2165316" y="3517015"/>
              <a:ext cx="27801" cy="18944"/>
            </a:xfrm>
            <a:custGeom>
              <a:avLst/>
              <a:gdLst/>
              <a:ahLst/>
              <a:cxnLst/>
              <a:rect l="l" t="t" r="r" b="b"/>
              <a:pathLst>
                <a:path w="813" h="554" extrusionOk="0">
                  <a:moveTo>
                    <a:pt x="179" y="0"/>
                  </a:moveTo>
                  <a:cubicBezTo>
                    <a:pt x="19" y="0"/>
                    <a:pt x="1" y="125"/>
                    <a:pt x="135" y="277"/>
                  </a:cubicBezTo>
                  <a:cubicBezTo>
                    <a:pt x="259" y="428"/>
                    <a:pt x="491" y="553"/>
                    <a:pt x="643" y="553"/>
                  </a:cubicBezTo>
                  <a:cubicBezTo>
                    <a:pt x="795" y="553"/>
                    <a:pt x="813" y="428"/>
                    <a:pt x="688" y="277"/>
                  </a:cubicBezTo>
                  <a:cubicBezTo>
                    <a:pt x="554" y="125"/>
                    <a:pt x="331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1"/>
            <p:cNvSpPr/>
            <p:nvPr/>
          </p:nvSpPr>
          <p:spPr>
            <a:xfrm>
              <a:off x="2215959" y="3526453"/>
              <a:ext cx="22911" cy="15593"/>
            </a:xfrm>
            <a:custGeom>
              <a:avLst/>
              <a:gdLst/>
              <a:ahLst/>
              <a:cxnLst/>
              <a:rect l="l" t="t" r="r" b="b"/>
              <a:pathLst>
                <a:path w="670" h="456" extrusionOk="0">
                  <a:moveTo>
                    <a:pt x="143" y="1"/>
                  </a:moveTo>
                  <a:cubicBezTo>
                    <a:pt x="18" y="1"/>
                    <a:pt x="1" y="99"/>
                    <a:pt x="108" y="224"/>
                  </a:cubicBezTo>
                  <a:cubicBezTo>
                    <a:pt x="215" y="358"/>
                    <a:pt x="402" y="456"/>
                    <a:pt x="527" y="456"/>
                  </a:cubicBezTo>
                  <a:cubicBezTo>
                    <a:pt x="652" y="456"/>
                    <a:pt x="670" y="358"/>
                    <a:pt x="563" y="224"/>
                  </a:cubicBezTo>
                  <a:cubicBezTo>
                    <a:pt x="456" y="99"/>
                    <a:pt x="26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1"/>
            <p:cNvSpPr/>
            <p:nvPr/>
          </p:nvSpPr>
          <p:spPr>
            <a:xfrm>
              <a:off x="2204059" y="3542012"/>
              <a:ext cx="15285" cy="10703"/>
            </a:xfrm>
            <a:custGeom>
              <a:avLst/>
              <a:gdLst/>
              <a:ahLst/>
              <a:cxnLst/>
              <a:rect l="l" t="t" r="r" b="b"/>
              <a:pathLst>
                <a:path w="447" h="313" extrusionOk="0">
                  <a:moveTo>
                    <a:pt x="90" y="1"/>
                  </a:moveTo>
                  <a:cubicBezTo>
                    <a:pt x="10" y="1"/>
                    <a:pt x="1" y="72"/>
                    <a:pt x="72" y="152"/>
                  </a:cubicBezTo>
                  <a:cubicBezTo>
                    <a:pt x="143" y="242"/>
                    <a:pt x="268" y="313"/>
                    <a:pt x="358" y="313"/>
                  </a:cubicBezTo>
                  <a:cubicBezTo>
                    <a:pt x="438" y="313"/>
                    <a:pt x="447" y="242"/>
                    <a:pt x="375" y="152"/>
                  </a:cubicBezTo>
                  <a:cubicBezTo>
                    <a:pt x="304" y="72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3" name="Google Shape;2533;p41"/>
          <p:cNvCxnSpPr>
            <a:cxnSpLocks/>
          </p:cNvCxnSpPr>
          <p:nvPr/>
        </p:nvCxnSpPr>
        <p:spPr>
          <a:xfrm>
            <a:off x="2658140" y="1019553"/>
            <a:ext cx="1970787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4" name="Google Shape;2534;p41"/>
          <p:cNvSpPr/>
          <p:nvPr/>
        </p:nvSpPr>
        <p:spPr>
          <a:xfrm>
            <a:off x="5769983" y="1326575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41"/>
          <p:cNvSpPr/>
          <p:nvPr/>
        </p:nvSpPr>
        <p:spPr>
          <a:xfrm>
            <a:off x="5396058" y="430900"/>
            <a:ext cx="1504949" cy="331176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72;p43">
            <a:extLst>
              <a:ext uri="{FF2B5EF4-FFF2-40B4-BE49-F238E27FC236}">
                <a16:creationId xmlns:a16="http://schemas.microsoft.com/office/drawing/2014/main" id="{094E3A19-4011-B27B-B1AA-7D933EA7E8D2}"/>
              </a:ext>
            </a:extLst>
          </p:cNvPr>
          <p:cNvSpPr txBox="1">
            <a:spLocks/>
          </p:cNvSpPr>
          <p:nvPr/>
        </p:nvSpPr>
        <p:spPr>
          <a:xfrm>
            <a:off x="754977" y="430900"/>
            <a:ext cx="1052081" cy="443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4000" dirty="0">
                <a:solidFill>
                  <a:schemeClr val="accent6"/>
                </a:solidFill>
                <a:latin typeface="Amaranth"/>
                <a:sym typeface="Amaranth"/>
              </a:rPr>
              <a:t>01</a:t>
            </a:r>
          </a:p>
        </p:txBody>
      </p:sp>
      <p:grpSp>
        <p:nvGrpSpPr>
          <p:cNvPr id="9" name="Google Shape;2780;p43">
            <a:extLst>
              <a:ext uri="{FF2B5EF4-FFF2-40B4-BE49-F238E27FC236}">
                <a16:creationId xmlns:a16="http://schemas.microsoft.com/office/drawing/2014/main" id="{378EBC17-1C55-2CFB-7AFB-31D3482217B7}"/>
              </a:ext>
            </a:extLst>
          </p:cNvPr>
          <p:cNvGrpSpPr/>
          <p:nvPr/>
        </p:nvGrpSpPr>
        <p:grpSpPr>
          <a:xfrm>
            <a:off x="766750" y="145914"/>
            <a:ext cx="1052079" cy="1055973"/>
            <a:chOff x="7274844" y="1953933"/>
            <a:chExt cx="2452313" cy="2396776"/>
          </a:xfrm>
        </p:grpSpPr>
        <p:sp>
          <p:nvSpPr>
            <p:cNvPr id="10" name="Google Shape;2781;p43">
              <a:extLst>
                <a:ext uri="{FF2B5EF4-FFF2-40B4-BE49-F238E27FC236}">
                  <a16:creationId xmlns:a16="http://schemas.microsoft.com/office/drawing/2014/main" id="{A7488519-42A8-EEDF-101A-A64819123843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82;p43">
              <a:extLst>
                <a:ext uri="{FF2B5EF4-FFF2-40B4-BE49-F238E27FC236}">
                  <a16:creationId xmlns:a16="http://schemas.microsoft.com/office/drawing/2014/main" id="{4EE69525-0A65-02CF-BF61-B5D085766C8E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010E0880-4592-2DD0-064D-77A53B4E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27FF4E01-ABFE-4C0E-96E5-212AD1CA2592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8B466FD4-EAD4-0175-D145-FC94E859EDB5}"/>
              </a:ext>
            </a:extLst>
          </p:cNvPr>
          <p:cNvSpPr txBox="1">
            <a:spLocks/>
          </p:cNvSpPr>
          <p:nvPr/>
        </p:nvSpPr>
        <p:spPr>
          <a:xfrm>
            <a:off x="237459" y="0"/>
            <a:ext cx="8272131" cy="53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2. Loading Sales Data (2015-2017) &amp; Combining Yearly Sales Data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F9C12854-7DF3-CCCB-A201-09D4C058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46" y="592938"/>
            <a:ext cx="8893878" cy="1551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1AB81-64A1-C08E-2D47-A1B2C6D474A7}"/>
              </a:ext>
            </a:extLst>
          </p:cNvPr>
          <p:cNvSpPr txBox="1"/>
          <p:nvPr/>
        </p:nvSpPr>
        <p:spPr>
          <a:xfrm>
            <a:off x="724123" y="2144778"/>
            <a:ext cx="74842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/>
                </a:solidFill>
                <a:latin typeface="Fira Sans Extra Condensed" panose="020B0503050000020004" pitchFamily="34" charset="0"/>
              </a:defRPr>
            </a:lvl1pPr>
          </a:lstStyle>
          <a:p>
            <a:r>
              <a:rPr lang="en-US" altLang="en-US" sz="1600" b="0" dirty="0">
                <a:solidFill>
                  <a:schemeClr val="tx1"/>
                </a:solidFill>
                <a:latin typeface="Aptos" panose="020B0004020202020204" pitchFamily="34" charset="0"/>
              </a:rPr>
              <a:t>Each file contains sales transactions for one year.</a:t>
            </a:r>
          </a:p>
          <a:p>
            <a:r>
              <a:rPr lang="en-US" altLang="en-US" sz="1600" b="0" dirty="0">
                <a:solidFill>
                  <a:schemeClr val="tx1"/>
                </a:solidFill>
                <a:latin typeface="Aptos" panose="020B0004020202020204" pitchFamily="34" charset="0"/>
              </a:rPr>
              <a:t>They include columns like Order Date, Customer Key, Product Key, Order Quantity, and prices. All three years are merged into a single dataset.</a:t>
            </a:r>
          </a:p>
          <a:p>
            <a:r>
              <a:rPr lang="en-US" altLang="en-US" sz="1600" b="0" dirty="0">
                <a:solidFill>
                  <a:schemeClr val="tx1"/>
                </a:solidFill>
                <a:latin typeface="Aptos" panose="020B0004020202020204" pitchFamily="34" charset="0"/>
              </a:rPr>
              <a:t>The index is reset to make it continuous.</a:t>
            </a:r>
          </a:p>
        </p:txBody>
      </p:sp>
      <p:sp>
        <p:nvSpPr>
          <p:cNvPr id="5" name="Google Shape;3081;p46">
            <a:extLst>
              <a:ext uri="{FF2B5EF4-FFF2-40B4-BE49-F238E27FC236}">
                <a16:creationId xmlns:a16="http://schemas.microsoft.com/office/drawing/2014/main" id="{87576B8F-870C-C72B-6265-E17DB9DA014C}"/>
              </a:ext>
            </a:extLst>
          </p:cNvPr>
          <p:cNvSpPr txBox="1">
            <a:spLocks/>
          </p:cNvSpPr>
          <p:nvPr/>
        </p:nvSpPr>
        <p:spPr>
          <a:xfrm>
            <a:off x="237459" y="3122744"/>
            <a:ext cx="8754139" cy="53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3. Loading Product Data, Merging it with Sales and checking Data Type 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6E65E915-C83B-16CE-53E7-B6775BF4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5" y="3657657"/>
            <a:ext cx="7867969" cy="10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12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75C8001C-B00E-DA63-FC47-2288B16E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E203E1DE-48BD-4CF0-AF10-9EAB7DDFA3A1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278BF003-1E7F-FFB4-4A8D-7D846CC4E729}"/>
              </a:ext>
            </a:extLst>
          </p:cNvPr>
          <p:cNvSpPr txBox="1">
            <a:spLocks/>
          </p:cNvSpPr>
          <p:nvPr/>
        </p:nvSpPr>
        <p:spPr>
          <a:xfrm>
            <a:off x="343786" y="49996"/>
            <a:ext cx="8272131" cy="53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4. Converting Date Columns &amp; Extracting Time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F5743-D2C5-32BC-D5A1-018D1EDC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34" y="701423"/>
            <a:ext cx="7284438" cy="722883"/>
          </a:xfrm>
          <a:prstGeom prst="rect">
            <a:avLst/>
          </a:prstGeom>
        </p:spPr>
      </p:pic>
      <p:pic>
        <p:nvPicPr>
          <p:cNvPr id="4" name="Picture 3" descr="A screen shot of a computer code">
            <a:extLst>
              <a:ext uri="{FF2B5EF4-FFF2-40B4-BE49-F238E27FC236}">
                <a16:creationId xmlns:a16="http://schemas.microsoft.com/office/drawing/2014/main" id="{657EFB3F-1420-EAA3-F9FE-ADBD20753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33" y="1536143"/>
            <a:ext cx="7284437" cy="1355213"/>
          </a:xfrm>
          <a:prstGeom prst="rect">
            <a:avLst/>
          </a:prstGeom>
        </p:spPr>
      </p:pic>
      <p:sp>
        <p:nvSpPr>
          <p:cNvPr id="5" name="Google Shape;3081;p46">
            <a:extLst>
              <a:ext uri="{FF2B5EF4-FFF2-40B4-BE49-F238E27FC236}">
                <a16:creationId xmlns:a16="http://schemas.microsoft.com/office/drawing/2014/main" id="{76459D6D-7F62-4EDC-65A9-5D53ADAD684D}"/>
              </a:ext>
            </a:extLst>
          </p:cNvPr>
          <p:cNvSpPr txBox="1">
            <a:spLocks/>
          </p:cNvSpPr>
          <p:nvPr/>
        </p:nvSpPr>
        <p:spPr>
          <a:xfrm>
            <a:off x="343786" y="3003193"/>
            <a:ext cx="4043918" cy="53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-IN" dirty="0"/>
              <a:t>5. Creating Total Sales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9DF1C-48E9-F946-9DFC-C3212A78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4" y="3654620"/>
            <a:ext cx="5402247" cy="39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06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00E8E175-892E-9587-24AF-01B453B9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F4215913-8E32-3FDD-DDF0-CAFE522B86DC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CDB21B5A-B736-CB16-835B-006B67EDE33F}"/>
              </a:ext>
            </a:extLst>
          </p:cNvPr>
          <p:cNvSpPr txBox="1">
            <a:spLocks/>
          </p:cNvSpPr>
          <p:nvPr/>
        </p:nvSpPr>
        <p:spPr>
          <a:xfrm>
            <a:off x="180467" y="0"/>
            <a:ext cx="6907619" cy="53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📈 Part 2: Sales Trend </a:t>
            </a:r>
            <a:r>
              <a:rPr lang="en-US" dirty="0">
                <a:solidFill>
                  <a:schemeClr val="tx1"/>
                </a:solidFill>
              </a:rPr>
              <a:t>and Forecasting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E067817B-3B81-6C37-87BB-076AF080CBAB}"/>
              </a:ext>
            </a:extLst>
          </p:cNvPr>
          <p:cNvSpPr txBox="1">
            <a:spLocks/>
          </p:cNvSpPr>
          <p:nvPr/>
        </p:nvSpPr>
        <p:spPr>
          <a:xfrm>
            <a:off x="219531" y="550734"/>
            <a:ext cx="8332382" cy="4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1. Quarterly Revenue Trend and a pivot table is created and plotted:</a:t>
            </a:r>
          </a:p>
        </p:txBody>
      </p:sp>
      <p:pic>
        <p:nvPicPr>
          <p:cNvPr id="4" name="Picture 3" descr="A screenshot of a computer code">
            <a:extLst>
              <a:ext uri="{FF2B5EF4-FFF2-40B4-BE49-F238E27FC236}">
                <a16:creationId xmlns:a16="http://schemas.microsoft.com/office/drawing/2014/main" id="{04609CCA-7EEC-0700-FB2C-3FD92C09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017"/>
          <a:stretch>
            <a:fillRect/>
          </a:stretch>
        </p:blipFill>
        <p:spPr>
          <a:xfrm>
            <a:off x="180467" y="1100904"/>
            <a:ext cx="4614740" cy="1636854"/>
          </a:xfrm>
          <a:prstGeom prst="rect">
            <a:avLst/>
          </a:prstGeom>
        </p:spPr>
      </p:pic>
      <p:pic>
        <p:nvPicPr>
          <p:cNvPr id="5" name="Picture 4" descr="A screenshot of a computer code">
            <a:extLst>
              <a:ext uri="{FF2B5EF4-FFF2-40B4-BE49-F238E27FC236}">
                <a16:creationId xmlns:a16="http://schemas.microsoft.com/office/drawing/2014/main" id="{A83DEF67-8F4C-02D9-A724-2D215B28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637" r="21869" b="4420"/>
          <a:stretch>
            <a:fillRect/>
          </a:stretch>
        </p:blipFill>
        <p:spPr>
          <a:xfrm>
            <a:off x="5017786" y="1100904"/>
            <a:ext cx="3846509" cy="1946918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59FADE0F-A28E-CE5A-02B6-03A54D1884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83"/>
          <a:stretch>
            <a:fillRect/>
          </a:stretch>
        </p:blipFill>
        <p:spPr>
          <a:xfrm>
            <a:off x="219531" y="2820095"/>
            <a:ext cx="4575676" cy="18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13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60164710-CF64-8FFA-7F7D-C77181742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EDA7D755-7E3E-C7CF-A694-20F823208B5A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graph with a line and a dotted line">
            <a:extLst>
              <a:ext uri="{FF2B5EF4-FFF2-40B4-BE49-F238E27FC236}">
                <a16:creationId xmlns:a16="http://schemas.microsoft.com/office/drawing/2014/main" id="{3B85D7E9-D4A2-6242-9CC3-A559ACA5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16" y="916555"/>
            <a:ext cx="4442813" cy="2478840"/>
          </a:xfrm>
          <a:prstGeom prst="rect">
            <a:avLst/>
          </a:prstGeom>
        </p:spPr>
      </p:pic>
      <p:sp>
        <p:nvSpPr>
          <p:cNvPr id="5" name="Google Shape;3081;p46">
            <a:extLst>
              <a:ext uri="{FF2B5EF4-FFF2-40B4-BE49-F238E27FC236}">
                <a16:creationId xmlns:a16="http://schemas.microsoft.com/office/drawing/2014/main" id="{51A80278-CB0C-ACF1-B091-6C315FE0306D}"/>
              </a:ext>
            </a:extLst>
          </p:cNvPr>
          <p:cNvSpPr txBox="1">
            <a:spLocks/>
          </p:cNvSpPr>
          <p:nvPr/>
        </p:nvSpPr>
        <p:spPr>
          <a:xfrm>
            <a:off x="315432" y="58755"/>
            <a:ext cx="6453964" cy="8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Groups total sales by year and quarter.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</a:rPr>
              <a:t>Helps detect seasonal peaks and troughs in sales.</a:t>
            </a:r>
          </a:p>
        </p:txBody>
      </p:sp>
      <p:sp>
        <p:nvSpPr>
          <p:cNvPr id="6" name="Google Shape;3081;p46">
            <a:extLst>
              <a:ext uri="{FF2B5EF4-FFF2-40B4-BE49-F238E27FC236}">
                <a16:creationId xmlns:a16="http://schemas.microsoft.com/office/drawing/2014/main" id="{C4102D1F-7EE4-7A30-179B-53A77EFDA168}"/>
              </a:ext>
            </a:extLst>
          </p:cNvPr>
          <p:cNvSpPr txBox="1">
            <a:spLocks/>
          </p:cNvSpPr>
          <p:nvPr/>
        </p:nvSpPr>
        <p:spPr>
          <a:xfrm>
            <a:off x="315432" y="3421645"/>
            <a:ext cx="8084289" cy="8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A line chart shows how revenue changes across quarters.</a:t>
            </a: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This visualization helps identify growth patterns or seasonal dips</a:t>
            </a:r>
          </a:p>
        </p:txBody>
      </p:sp>
      <p:sp>
        <p:nvSpPr>
          <p:cNvPr id="3" name="Google Shape;9682;p87">
            <a:extLst>
              <a:ext uri="{FF2B5EF4-FFF2-40B4-BE49-F238E27FC236}">
                <a16:creationId xmlns:a16="http://schemas.microsoft.com/office/drawing/2014/main" id="{5634B2C8-FE24-3385-170B-E903C8AE9DC6}"/>
              </a:ext>
            </a:extLst>
          </p:cNvPr>
          <p:cNvSpPr/>
          <p:nvPr/>
        </p:nvSpPr>
        <p:spPr>
          <a:xfrm>
            <a:off x="6490272" y="182505"/>
            <a:ext cx="558247" cy="57178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32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B8DF5426-18E2-6AA2-DE88-E5FE393F1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CD4DE06B-4267-AF73-A594-852D14C50D22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6FB55D3E-B564-C71D-1638-2A80A14D1C09}"/>
              </a:ext>
            </a:extLst>
          </p:cNvPr>
          <p:cNvSpPr txBox="1">
            <a:spLocks/>
          </p:cNvSpPr>
          <p:nvPr/>
        </p:nvSpPr>
        <p:spPr>
          <a:xfrm>
            <a:off x="467833" y="78938"/>
            <a:ext cx="4745666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2. Forecasting Revenue using Prophet</a:t>
            </a:r>
          </a:p>
        </p:txBody>
      </p:sp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F945AA83-2793-E20C-6B44-BD779FD05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3" y="553346"/>
            <a:ext cx="8168000" cy="428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62818051-2DEE-3FF7-994B-18B43EA6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1B95470D-2585-DF82-DB84-E1CCA95190B5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graph showing a line of growth">
            <a:extLst>
              <a:ext uri="{FF2B5EF4-FFF2-40B4-BE49-F238E27FC236}">
                <a16:creationId xmlns:a16="http://schemas.microsoft.com/office/drawing/2014/main" id="{FF6FE4F8-81B8-0ECF-6B37-111C54187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29" y="1665768"/>
            <a:ext cx="5656311" cy="3320686"/>
          </a:xfrm>
          <a:prstGeom prst="rect">
            <a:avLst/>
          </a:prstGeom>
        </p:spPr>
      </p:pic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3CA04B39-42A1-DEFE-7A8B-E2F183956961}"/>
              </a:ext>
            </a:extLst>
          </p:cNvPr>
          <p:cNvSpPr txBox="1">
            <a:spLocks/>
          </p:cNvSpPr>
          <p:nvPr/>
        </p:nvSpPr>
        <p:spPr>
          <a:xfrm>
            <a:off x="511206" y="0"/>
            <a:ext cx="5748668" cy="166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 algn="just"/>
            <a:r>
              <a:rPr lang="en-US" sz="1600" dirty="0">
                <a:solidFill>
                  <a:schemeClr val="accent6"/>
                </a:solidFill>
              </a:rPr>
              <a:t>Converts data into Prophet’s format (ds for date, y for value).</a:t>
            </a:r>
          </a:p>
          <a:p>
            <a:pPr marL="0" indent="0" algn="just"/>
            <a:r>
              <a:rPr lang="en-US" sz="1600" dirty="0">
                <a:solidFill>
                  <a:schemeClr val="accent6"/>
                </a:solidFill>
              </a:rPr>
              <a:t>Fits a model with yearly seasonality.</a:t>
            </a:r>
          </a:p>
          <a:p>
            <a:pPr marL="0" indent="0" algn="just"/>
            <a:r>
              <a:rPr lang="en-US" sz="1600" dirty="0">
                <a:solidFill>
                  <a:schemeClr val="accent6"/>
                </a:solidFill>
              </a:rPr>
              <a:t>Predicts sales for the next 90 days (~1 quarter).</a:t>
            </a:r>
          </a:p>
          <a:p>
            <a:pPr marL="0" indent="0" algn="just"/>
            <a:r>
              <a:rPr lang="en-US" sz="1600" dirty="0">
                <a:solidFill>
                  <a:schemeClr val="accent6"/>
                </a:solidFill>
              </a:rPr>
              <a:t>The resulting forecast plot shows:</a:t>
            </a:r>
          </a:p>
          <a:p>
            <a:pPr marL="0" indent="0" algn="just"/>
            <a:r>
              <a:rPr lang="en-US" sz="1600" dirty="0">
                <a:solidFill>
                  <a:schemeClr val="accent6"/>
                </a:solidFill>
              </a:rPr>
              <a:t>Upper and lower confidence intervals (uncertainty bounds).</a:t>
            </a:r>
          </a:p>
          <a:p>
            <a:pPr marL="0" indent="0" algn="just"/>
            <a:r>
              <a:rPr lang="en-US" sz="1600" dirty="0">
                <a:solidFill>
                  <a:schemeClr val="accent6"/>
                </a:solidFill>
              </a:rPr>
              <a:t>Expected trend direction (upward/downward).</a:t>
            </a:r>
          </a:p>
        </p:txBody>
      </p:sp>
    </p:spTree>
    <p:extLst>
      <p:ext uri="{BB962C8B-B14F-4D97-AF65-F5344CB8AC3E}">
        <p14:creationId xmlns:p14="http://schemas.microsoft.com/office/powerpoint/2010/main" val="3067517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B0C53C9F-0E47-1342-14F2-3458B7F7E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3B91F172-DF04-06AE-51EA-0B8208778712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8CAB6E7F-669E-5E07-B476-91EA3F4BA2D3}"/>
              </a:ext>
            </a:extLst>
          </p:cNvPr>
          <p:cNvSpPr txBox="1">
            <a:spLocks/>
          </p:cNvSpPr>
          <p:nvPr/>
        </p:nvSpPr>
        <p:spPr>
          <a:xfrm>
            <a:off x="407579" y="63950"/>
            <a:ext cx="4745666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Part 3: Customer </a:t>
            </a:r>
            <a:r>
              <a:rPr lang="en-US" dirty="0">
                <a:solidFill>
                  <a:schemeClr val="tx1"/>
                </a:solidFill>
              </a:rPr>
              <a:t>Churn Analysis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0CD860D3-DB7D-E539-F24F-4983FDA4F833}"/>
              </a:ext>
            </a:extLst>
          </p:cNvPr>
          <p:cNvSpPr txBox="1">
            <a:spLocks/>
          </p:cNvSpPr>
          <p:nvPr/>
        </p:nvSpPr>
        <p:spPr>
          <a:xfrm>
            <a:off x="467834" y="468397"/>
            <a:ext cx="3671775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1. Building Customer Profile</a:t>
            </a:r>
          </a:p>
        </p:txBody>
      </p:sp>
      <p:pic>
        <p:nvPicPr>
          <p:cNvPr id="4" name="Picture 3" descr="A screenshot of a computer screen">
            <a:extLst>
              <a:ext uri="{FF2B5EF4-FFF2-40B4-BE49-F238E27FC236}">
                <a16:creationId xmlns:a16="http://schemas.microsoft.com/office/drawing/2014/main" id="{6F6A0E8D-51B3-3A4A-0D59-5FF98165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8" y="942805"/>
            <a:ext cx="8484769" cy="362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9D21CB57-1243-0EB8-5EFA-FFC8D1EE8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E167563A-31F2-8F95-D6FF-CF352F57788B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 code">
            <a:extLst>
              <a:ext uri="{FF2B5EF4-FFF2-40B4-BE49-F238E27FC236}">
                <a16:creationId xmlns:a16="http://schemas.microsoft.com/office/drawing/2014/main" id="{0AD983F3-3D90-24C1-C591-BDADBA88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9" y="489507"/>
            <a:ext cx="8748442" cy="41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0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CE40A0D5-5374-CA36-FD12-AF197A82F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AF916C07-CEFE-C3F9-A3C5-87683B7B322D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 code">
            <a:extLst>
              <a:ext uri="{FF2B5EF4-FFF2-40B4-BE49-F238E27FC236}">
                <a16:creationId xmlns:a16="http://schemas.microsoft.com/office/drawing/2014/main" id="{46AEB1B2-2387-31E2-2A1F-BF3F827B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56" y="567479"/>
            <a:ext cx="8816688" cy="40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08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4B8FE657-2C0E-766F-2B4E-265C14C5E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56D0BC0B-A335-FBA7-749C-DF4AEAB87E81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3AA85005-6D17-C462-905D-561F64018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7" y="101605"/>
            <a:ext cx="8248324" cy="3244107"/>
          </a:xfrm>
          <a:prstGeom prst="rect">
            <a:avLst/>
          </a:prstGeom>
        </p:spPr>
      </p:pic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0305A865-B300-9500-DECA-77880F20D0C2}"/>
              </a:ext>
            </a:extLst>
          </p:cNvPr>
          <p:cNvSpPr txBox="1">
            <a:spLocks/>
          </p:cNvSpPr>
          <p:nvPr/>
        </p:nvSpPr>
        <p:spPr>
          <a:xfrm>
            <a:off x="1265356" y="3397430"/>
            <a:ext cx="5964867" cy="88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Calculates churn probability for each customer.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Customers with probability &gt; 0.6 are flagged as high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These are potential targets for retention campaigns.</a:t>
            </a:r>
          </a:p>
        </p:txBody>
      </p:sp>
    </p:spTree>
    <p:extLst>
      <p:ext uri="{BB962C8B-B14F-4D97-AF65-F5344CB8AC3E}">
        <p14:creationId xmlns:p14="http://schemas.microsoft.com/office/powerpoint/2010/main" val="236639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>
          <a:extLst>
            <a:ext uri="{FF2B5EF4-FFF2-40B4-BE49-F238E27FC236}">
              <a16:creationId xmlns:a16="http://schemas.microsoft.com/office/drawing/2014/main" id="{DDD9AE83-C004-A236-73F5-D00654F47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42">
            <a:extLst>
              <a:ext uri="{FF2B5EF4-FFF2-40B4-BE49-F238E27FC236}">
                <a16:creationId xmlns:a16="http://schemas.microsoft.com/office/drawing/2014/main" id="{026B5182-70A4-1DE1-C122-095247F32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3896" y="910752"/>
            <a:ext cx="2381994" cy="1102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Product </a:t>
            </a:r>
            <a:r>
              <a:rPr lang="en" sz="3600" dirty="0">
                <a:solidFill>
                  <a:schemeClr val="accent6"/>
                </a:solidFill>
              </a:rPr>
              <a:t>Categories</a:t>
            </a:r>
            <a:endParaRPr sz="3600" dirty="0">
              <a:solidFill>
                <a:schemeClr val="accent6"/>
              </a:solidFill>
            </a:endParaRPr>
          </a:p>
        </p:txBody>
      </p:sp>
      <p:cxnSp>
        <p:nvCxnSpPr>
          <p:cNvPr id="2552" name="Google Shape;2552;p42">
            <a:extLst>
              <a:ext uri="{FF2B5EF4-FFF2-40B4-BE49-F238E27FC236}">
                <a16:creationId xmlns:a16="http://schemas.microsoft.com/office/drawing/2014/main" id="{98F31360-74AF-BD32-3623-D0F9A0CA5EEA}"/>
              </a:ext>
            </a:extLst>
          </p:cNvPr>
          <p:cNvCxnSpPr>
            <a:cxnSpLocks/>
          </p:cNvCxnSpPr>
          <p:nvPr/>
        </p:nvCxnSpPr>
        <p:spPr>
          <a:xfrm>
            <a:off x="1416748" y="2166116"/>
            <a:ext cx="1328429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896AF5-925E-37FE-FA6B-D9AFE22B7C0B}"/>
              </a:ext>
            </a:extLst>
          </p:cNvPr>
          <p:cNvGrpSpPr/>
          <p:nvPr/>
        </p:nvGrpSpPr>
        <p:grpSpPr>
          <a:xfrm>
            <a:off x="3358192" y="212652"/>
            <a:ext cx="5670743" cy="4479389"/>
            <a:chOff x="36876" y="231350"/>
            <a:chExt cx="8650787" cy="621351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960A630-64EA-9A54-A1F3-5E999D36C61F}"/>
                </a:ext>
              </a:extLst>
            </p:cNvPr>
            <p:cNvGrpSpPr/>
            <p:nvPr/>
          </p:nvGrpSpPr>
          <p:grpSpPr>
            <a:xfrm>
              <a:off x="521971" y="360156"/>
              <a:ext cx="6800274" cy="5975285"/>
              <a:chOff x="8708939" y="1059356"/>
              <a:chExt cx="13905905" cy="11290425"/>
            </a:xfrm>
          </p:grpSpPr>
          <p:sp>
            <p:nvSpPr>
              <p:cNvPr id="50" name="Freeform 1">
                <a:extLst>
                  <a:ext uri="{FF2B5EF4-FFF2-40B4-BE49-F238E27FC236}">
                    <a16:creationId xmlns:a16="http://schemas.microsoft.com/office/drawing/2014/main" id="{6521AC47-17BE-482B-C9DA-56C650F8E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7247" y="4378797"/>
                <a:ext cx="2474263" cy="7970984"/>
              </a:xfrm>
              <a:custGeom>
                <a:avLst/>
                <a:gdLst>
                  <a:gd name="T0" fmla="*/ 13 w 2211"/>
                  <a:gd name="T1" fmla="*/ 7118 h 7119"/>
                  <a:gd name="T2" fmla="*/ 2196 w 2211"/>
                  <a:gd name="T3" fmla="*/ 7118 h 7119"/>
                  <a:gd name="T4" fmla="*/ 2196 w 2211"/>
                  <a:gd name="T5" fmla="*/ 7118 h 7119"/>
                  <a:gd name="T6" fmla="*/ 2208 w 2211"/>
                  <a:gd name="T7" fmla="*/ 7097 h 7119"/>
                  <a:gd name="T8" fmla="*/ 2208 w 2211"/>
                  <a:gd name="T9" fmla="*/ 7097 h 7119"/>
                  <a:gd name="T10" fmla="*/ 1973 w 2211"/>
                  <a:gd name="T11" fmla="*/ 5910 h 7119"/>
                  <a:gd name="T12" fmla="*/ 1973 w 2211"/>
                  <a:gd name="T13" fmla="*/ 5910 h 7119"/>
                  <a:gd name="T14" fmla="*/ 2128 w 2211"/>
                  <a:gd name="T15" fmla="*/ 87 h 7119"/>
                  <a:gd name="T16" fmla="*/ 2128 w 2211"/>
                  <a:gd name="T17" fmla="*/ 87 h 7119"/>
                  <a:gd name="T18" fmla="*/ 2062 w 2211"/>
                  <a:gd name="T19" fmla="*/ 51 h 7119"/>
                  <a:gd name="T20" fmla="*/ 2062 w 2211"/>
                  <a:gd name="T21" fmla="*/ 51 h 7119"/>
                  <a:gd name="T22" fmla="*/ 369 w 2211"/>
                  <a:gd name="T23" fmla="*/ 5392 h 7119"/>
                  <a:gd name="T24" fmla="*/ 369 w 2211"/>
                  <a:gd name="T25" fmla="*/ 5392 h 7119"/>
                  <a:gd name="T26" fmla="*/ 1 w 2211"/>
                  <a:gd name="T27" fmla="*/ 7097 h 7119"/>
                  <a:gd name="T28" fmla="*/ 1 w 2211"/>
                  <a:gd name="T29" fmla="*/ 7097 h 7119"/>
                  <a:gd name="T30" fmla="*/ 13 w 2211"/>
                  <a:gd name="T31" fmla="*/ 7118 h 7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11" h="7119">
                    <a:moveTo>
                      <a:pt x="13" y="7118"/>
                    </a:moveTo>
                    <a:lnTo>
                      <a:pt x="2196" y="7118"/>
                    </a:lnTo>
                    <a:lnTo>
                      <a:pt x="2196" y="7118"/>
                    </a:lnTo>
                    <a:cubicBezTo>
                      <a:pt x="2204" y="7118"/>
                      <a:pt x="2210" y="7107"/>
                      <a:pt x="2208" y="7097"/>
                    </a:cubicBezTo>
                    <a:lnTo>
                      <a:pt x="2208" y="7097"/>
                    </a:lnTo>
                    <a:cubicBezTo>
                      <a:pt x="2118" y="6725"/>
                      <a:pt x="2038" y="6330"/>
                      <a:pt x="1973" y="5910"/>
                    </a:cubicBezTo>
                    <a:lnTo>
                      <a:pt x="1973" y="5910"/>
                    </a:lnTo>
                    <a:cubicBezTo>
                      <a:pt x="1617" y="3636"/>
                      <a:pt x="1829" y="1592"/>
                      <a:pt x="2128" y="87"/>
                    </a:cubicBezTo>
                    <a:lnTo>
                      <a:pt x="2128" y="87"/>
                    </a:lnTo>
                    <a:cubicBezTo>
                      <a:pt x="2139" y="31"/>
                      <a:pt x="2083" y="0"/>
                      <a:pt x="2062" y="51"/>
                    </a:cubicBezTo>
                    <a:lnTo>
                      <a:pt x="2062" y="51"/>
                    </a:lnTo>
                    <a:cubicBezTo>
                      <a:pt x="1448" y="1584"/>
                      <a:pt x="853" y="3364"/>
                      <a:pt x="369" y="5392"/>
                    </a:cubicBezTo>
                    <a:lnTo>
                      <a:pt x="369" y="5392"/>
                    </a:lnTo>
                    <a:cubicBezTo>
                      <a:pt x="231" y="5973"/>
                      <a:pt x="109" y="6542"/>
                      <a:pt x="1" y="7097"/>
                    </a:cubicBezTo>
                    <a:lnTo>
                      <a:pt x="1" y="7097"/>
                    </a:lnTo>
                    <a:cubicBezTo>
                      <a:pt x="0" y="7108"/>
                      <a:pt x="6" y="7118"/>
                      <a:pt x="13" y="7118"/>
                    </a:cubicBezTo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2">
                <a:extLst>
                  <a:ext uri="{FF2B5EF4-FFF2-40B4-BE49-F238E27FC236}">
                    <a16:creationId xmlns:a16="http://schemas.microsoft.com/office/drawing/2014/main" id="{4D8C5083-BB1F-E17D-AAE9-F0ED486B2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51877" y="9589073"/>
                <a:ext cx="1624818" cy="1209971"/>
              </a:xfrm>
              <a:custGeom>
                <a:avLst/>
                <a:gdLst>
                  <a:gd name="T0" fmla="*/ 24 w 1450"/>
                  <a:gd name="T1" fmla="*/ 371 h 1082"/>
                  <a:gd name="T2" fmla="*/ 24 w 1450"/>
                  <a:gd name="T3" fmla="*/ 371 h 1082"/>
                  <a:gd name="T4" fmla="*/ 12 w 1450"/>
                  <a:gd name="T5" fmla="*/ 400 h 1082"/>
                  <a:gd name="T6" fmla="*/ 12 w 1450"/>
                  <a:gd name="T7" fmla="*/ 400 h 1082"/>
                  <a:gd name="T8" fmla="*/ 636 w 1450"/>
                  <a:gd name="T9" fmla="*/ 874 h 1082"/>
                  <a:gd name="T10" fmla="*/ 636 w 1450"/>
                  <a:gd name="T11" fmla="*/ 874 h 1082"/>
                  <a:gd name="T12" fmla="*/ 1160 w 1450"/>
                  <a:gd name="T13" fmla="*/ 1080 h 1082"/>
                  <a:gd name="T14" fmla="*/ 1160 w 1450"/>
                  <a:gd name="T15" fmla="*/ 1080 h 1082"/>
                  <a:gd name="T16" fmla="*/ 1173 w 1450"/>
                  <a:gd name="T17" fmla="*/ 1068 h 1082"/>
                  <a:gd name="T18" fmla="*/ 1444 w 1450"/>
                  <a:gd name="T19" fmla="*/ 30 h 1082"/>
                  <a:gd name="T20" fmla="*/ 1444 w 1450"/>
                  <a:gd name="T21" fmla="*/ 30 h 1082"/>
                  <a:gd name="T22" fmla="*/ 1424 w 1450"/>
                  <a:gd name="T23" fmla="*/ 13 h 1082"/>
                  <a:gd name="T24" fmla="*/ 1424 w 1450"/>
                  <a:gd name="T25" fmla="*/ 13 h 1082"/>
                  <a:gd name="T26" fmla="*/ 1035 w 1450"/>
                  <a:gd name="T27" fmla="*/ 389 h 1082"/>
                  <a:gd name="T28" fmla="*/ 1035 w 1450"/>
                  <a:gd name="T29" fmla="*/ 389 h 1082"/>
                  <a:gd name="T30" fmla="*/ 24 w 1450"/>
                  <a:gd name="T31" fmla="*/ 371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50" h="1082">
                    <a:moveTo>
                      <a:pt x="24" y="371"/>
                    </a:moveTo>
                    <a:lnTo>
                      <a:pt x="24" y="371"/>
                    </a:lnTo>
                    <a:cubicBezTo>
                      <a:pt x="10" y="365"/>
                      <a:pt x="0" y="388"/>
                      <a:pt x="12" y="400"/>
                    </a:cubicBezTo>
                    <a:lnTo>
                      <a:pt x="12" y="400"/>
                    </a:lnTo>
                    <a:cubicBezTo>
                      <a:pt x="168" y="558"/>
                      <a:pt x="376" y="734"/>
                      <a:pt x="636" y="874"/>
                    </a:cubicBezTo>
                    <a:lnTo>
                      <a:pt x="636" y="874"/>
                    </a:lnTo>
                    <a:cubicBezTo>
                      <a:pt x="830" y="980"/>
                      <a:pt x="1008" y="1042"/>
                      <a:pt x="1160" y="1080"/>
                    </a:cubicBezTo>
                    <a:lnTo>
                      <a:pt x="1160" y="1080"/>
                    </a:lnTo>
                    <a:cubicBezTo>
                      <a:pt x="1165" y="1081"/>
                      <a:pt x="1171" y="1076"/>
                      <a:pt x="1173" y="1068"/>
                    </a:cubicBezTo>
                    <a:lnTo>
                      <a:pt x="1444" y="30"/>
                    </a:lnTo>
                    <a:lnTo>
                      <a:pt x="1444" y="30"/>
                    </a:lnTo>
                    <a:cubicBezTo>
                      <a:pt x="1449" y="13"/>
                      <a:pt x="1433" y="0"/>
                      <a:pt x="1424" y="13"/>
                    </a:cubicBezTo>
                    <a:lnTo>
                      <a:pt x="1424" y="13"/>
                    </a:lnTo>
                    <a:cubicBezTo>
                      <a:pt x="1338" y="137"/>
                      <a:pt x="1211" y="284"/>
                      <a:pt x="1035" y="389"/>
                    </a:cubicBezTo>
                    <a:lnTo>
                      <a:pt x="1035" y="389"/>
                    </a:lnTo>
                    <a:cubicBezTo>
                      <a:pt x="616" y="638"/>
                      <a:pt x="210" y="475"/>
                      <a:pt x="24" y="371"/>
                    </a:cubicBezTo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E680C8F8-FD52-4A3D-B09A-995F2B11D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6757" y="7070360"/>
                <a:ext cx="2513772" cy="2992823"/>
              </a:xfrm>
              <a:custGeom>
                <a:avLst/>
                <a:gdLst>
                  <a:gd name="T0" fmla="*/ 2 w 2243"/>
                  <a:gd name="T1" fmla="*/ 1649 h 2672"/>
                  <a:gd name="T2" fmla="*/ 191 w 2243"/>
                  <a:gd name="T3" fmla="*/ 2655 h 2672"/>
                  <a:gd name="T4" fmla="*/ 191 w 2243"/>
                  <a:gd name="T5" fmla="*/ 2655 h 2672"/>
                  <a:gd name="T6" fmla="*/ 209 w 2243"/>
                  <a:gd name="T7" fmla="*/ 2665 h 2672"/>
                  <a:gd name="T8" fmla="*/ 209 w 2243"/>
                  <a:gd name="T9" fmla="*/ 2665 h 2672"/>
                  <a:gd name="T10" fmla="*/ 1249 w 2243"/>
                  <a:gd name="T11" fmla="*/ 1553 h 2672"/>
                  <a:gd name="T12" fmla="*/ 1249 w 2243"/>
                  <a:gd name="T13" fmla="*/ 1553 h 2672"/>
                  <a:gd name="T14" fmla="*/ 2234 w 2243"/>
                  <a:gd name="T15" fmla="*/ 36 h 2672"/>
                  <a:gd name="T16" fmla="*/ 2234 w 2243"/>
                  <a:gd name="T17" fmla="*/ 36 h 2672"/>
                  <a:gd name="T18" fmla="*/ 2216 w 2243"/>
                  <a:gd name="T19" fmla="*/ 14 h 2672"/>
                  <a:gd name="T20" fmla="*/ 2216 w 2243"/>
                  <a:gd name="T21" fmla="*/ 14 h 2672"/>
                  <a:gd name="T22" fmla="*/ 647 w 2243"/>
                  <a:gd name="T23" fmla="*/ 1359 h 2672"/>
                  <a:gd name="T24" fmla="*/ 647 w 2243"/>
                  <a:gd name="T25" fmla="*/ 1359 h 2672"/>
                  <a:gd name="T26" fmla="*/ 11 w 2243"/>
                  <a:gd name="T27" fmla="*/ 1629 h 2672"/>
                  <a:gd name="T28" fmla="*/ 11 w 2243"/>
                  <a:gd name="T29" fmla="*/ 1629 h 2672"/>
                  <a:gd name="T30" fmla="*/ 2 w 2243"/>
                  <a:gd name="T31" fmla="*/ 1649 h 2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3" h="2672">
                    <a:moveTo>
                      <a:pt x="2" y="1649"/>
                    </a:moveTo>
                    <a:lnTo>
                      <a:pt x="191" y="2655"/>
                    </a:lnTo>
                    <a:lnTo>
                      <a:pt x="191" y="2655"/>
                    </a:lnTo>
                    <a:cubicBezTo>
                      <a:pt x="193" y="2666"/>
                      <a:pt x="202" y="2671"/>
                      <a:pt x="209" y="2665"/>
                    </a:cubicBezTo>
                    <a:lnTo>
                      <a:pt x="209" y="2665"/>
                    </a:lnTo>
                    <a:cubicBezTo>
                      <a:pt x="525" y="2382"/>
                      <a:pt x="882" y="2018"/>
                      <a:pt x="1249" y="1553"/>
                    </a:cubicBezTo>
                    <a:lnTo>
                      <a:pt x="1249" y="1553"/>
                    </a:lnTo>
                    <a:cubicBezTo>
                      <a:pt x="1663" y="1025"/>
                      <a:pt x="1987" y="499"/>
                      <a:pt x="2234" y="36"/>
                    </a:cubicBezTo>
                    <a:lnTo>
                      <a:pt x="2234" y="36"/>
                    </a:lnTo>
                    <a:cubicBezTo>
                      <a:pt x="2242" y="19"/>
                      <a:pt x="2227" y="0"/>
                      <a:pt x="2216" y="14"/>
                    </a:cubicBezTo>
                    <a:lnTo>
                      <a:pt x="2216" y="14"/>
                    </a:lnTo>
                    <a:cubicBezTo>
                      <a:pt x="1856" y="466"/>
                      <a:pt x="1338" y="992"/>
                      <a:pt x="647" y="1359"/>
                    </a:cubicBezTo>
                    <a:lnTo>
                      <a:pt x="647" y="1359"/>
                    </a:lnTo>
                    <a:cubicBezTo>
                      <a:pt x="424" y="1477"/>
                      <a:pt x="209" y="1565"/>
                      <a:pt x="11" y="1629"/>
                    </a:cubicBezTo>
                    <a:lnTo>
                      <a:pt x="11" y="1629"/>
                    </a:lnTo>
                    <a:cubicBezTo>
                      <a:pt x="4" y="1631"/>
                      <a:pt x="0" y="1640"/>
                      <a:pt x="2" y="1649"/>
                    </a:cubicBezTo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4">
                <a:extLst>
                  <a:ext uri="{FF2B5EF4-FFF2-40B4-BE49-F238E27FC236}">
                    <a16:creationId xmlns:a16="http://schemas.microsoft.com/office/drawing/2014/main" id="{509FFDE6-CDC8-ECDA-9D47-D743D7270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7092" y="5509746"/>
                <a:ext cx="2098929" cy="2242148"/>
              </a:xfrm>
              <a:custGeom>
                <a:avLst/>
                <a:gdLst>
                  <a:gd name="T0" fmla="*/ 1508 w 1875"/>
                  <a:gd name="T1" fmla="*/ 1988 h 2001"/>
                  <a:gd name="T2" fmla="*/ 1870 w 1875"/>
                  <a:gd name="T3" fmla="*/ 1036 h 2001"/>
                  <a:gd name="T4" fmla="*/ 1870 w 1875"/>
                  <a:gd name="T5" fmla="*/ 1036 h 2001"/>
                  <a:gd name="T6" fmla="*/ 1859 w 1875"/>
                  <a:gd name="T7" fmla="*/ 1012 h 2001"/>
                  <a:gd name="T8" fmla="*/ 1859 w 1875"/>
                  <a:gd name="T9" fmla="*/ 1012 h 2001"/>
                  <a:gd name="T10" fmla="*/ 1256 w 1875"/>
                  <a:gd name="T11" fmla="*/ 920 h 2001"/>
                  <a:gd name="T12" fmla="*/ 1256 w 1875"/>
                  <a:gd name="T13" fmla="*/ 920 h 2001"/>
                  <a:gd name="T14" fmla="*/ 26 w 1875"/>
                  <a:gd name="T15" fmla="*/ 14 h 2001"/>
                  <a:gd name="T16" fmla="*/ 26 w 1875"/>
                  <a:gd name="T17" fmla="*/ 14 h 2001"/>
                  <a:gd name="T18" fmla="*/ 8 w 1875"/>
                  <a:gd name="T19" fmla="*/ 34 h 2001"/>
                  <a:gd name="T20" fmla="*/ 8 w 1875"/>
                  <a:gd name="T21" fmla="*/ 34 h 2001"/>
                  <a:gd name="T22" fmla="*/ 817 w 1875"/>
                  <a:gd name="T23" fmla="*/ 1327 h 2001"/>
                  <a:gd name="T24" fmla="*/ 817 w 1875"/>
                  <a:gd name="T25" fmla="*/ 1327 h 2001"/>
                  <a:gd name="T26" fmla="*/ 1491 w 1875"/>
                  <a:gd name="T27" fmla="*/ 1995 h 2001"/>
                  <a:gd name="T28" fmla="*/ 1491 w 1875"/>
                  <a:gd name="T29" fmla="*/ 1995 h 2001"/>
                  <a:gd name="T30" fmla="*/ 1508 w 1875"/>
                  <a:gd name="T31" fmla="*/ 1988 h 2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75" h="2001">
                    <a:moveTo>
                      <a:pt x="1508" y="1988"/>
                    </a:moveTo>
                    <a:lnTo>
                      <a:pt x="1870" y="1036"/>
                    </a:lnTo>
                    <a:lnTo>
                      <a:pt x="1870" y="1036"/>
                    </a:lnTo>
                    <a:cubicBezTo>
                      <a:pt x="1874" y="1025"/>
                      <a:pt x="1869" y="1012"/>
                      <a:pt x="1859" y="1012"/>
                    </a:cubicBezTo>
                    <a:lnTo>
                      <a:pt x="1859" y="1012"/>
                    </a:lnTo>
                    <a:cubicBezTo>
                      <a:pt x="1685" y="1014"/>
                      <a:pt x="1480" y="991"/>
                      <a:pt x="1256" y="920"/>
                    </a:cubicBezTo>
                    <a:lnTo>
                      <a:pt x="1256" y="920"/>
                    </a:lnTo>
                    <a:cubicBezTo>
                      <a:pt x="673" y="733"/>
                      <a:pt x="261" y="310"/>
                      <a:pt x="26" y="14"/>
                    </a:cubicBezTo>
                    <a:lnTo>
                      <a:pt x="26" y="14"/>
                    </a:lnTo>
                    <a:cubicBezTo>
                      <a:pt x="15" y="0"/>
                      <a:pt x="0" y="18"/>
                      <a:pt x="8" y="34"/>
                    </a:cubicBezTo>
                    <a:lnTo>
                      <a:pt x="8" y="34"/>
                    </a:lnTo>
                    <a:cubicBezTo>
                      <a:pt x="186" y="416"/>
                      <a:pt x="446" y="880"/>
                      <a:pt x="817" y="1327"/>
                    </a:cubicBezTo>
                    <a:lnTo>
                      <a:pt x="817" y="1327"/>
                    </a:lnTo>
                    <a:cubicBezTo>
                      <a:pt x="1054" y="1612"/>
                      <a:pt x="1286" y="1829"/>
                      <a:pt x="1491" y="1995"/>
                    </a:cubicBezTo>
                    <a:lnTo>
                      <a:pt x="1491" y="1995"/>
                    </a:lnTo>
                    <a:cubicBezTo>
                      <a:pt x="1497" y="2000"/>
                      <a:pt x="1504" y="1996"/>
                      <a:pt x="1508" y="1988"/>
                    </a:cubicBezTo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A83ADB58-B4A4-BBB9-58E5-760E317AB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6422" y="4862782"/>
                <a:ext cx="5858422" cy="4724424"/>
              </a:xfrm>
              <a:custGeom>
                <a:avLst/>
                <a:gdLst>
                  <a:gd name="T0" fmla="*/ 2850 w 4965"/>
                  <a:gd name="T1" fmla="*/ 98 h 3942"/>
                  <a:gd name="T2" fmla="*/ 3046 w 4965"/>
                  <a:gd name="T3" fmla="*/ 129 h 3942"/>
                  <a:gd name="T4" fmla="*/ 3232 w 4965"/>
                  <a:gd name="T5" fmla="*/ 129 h 3942"/>
                  <a:gd name="T6" fmla="*/ 3725 w 4965"/>
                  <a:gd name="T7" fmla="*/ 353 h 3942"/>
                  <a:gd name="T8" fmla="*/ 3890 w 4965"/>
                  <a:gd name="T9" fmla="*/ 441 h 3942"/>
                  <a:gd name="T10" fmla="*/ 4062 w 4965"/>
                  <a:gd name="T11" fmla="*/ 497 h 3942"/>
                  <a:gd name="T12" fmla="*/ 4410 w 4965"/>
                  <a:gd name="T13" fmla="*/ 854 h 3942"/>
                  <a:gd name="T14" fmla="*/ 4522 w 4965"/>
                  <a:gd name="T15" fmla="*/ 985 h 3942"/>
                  <a:gd name="T16" fmla="*/ 4652 w 4965"/>
                  <a:gd name="T17" fmla="*/ 1090 h 3942"/>
                  <a:gd name="T18" fmla="*/ 4802 w 4965"/>
                  <a:gd name="T19" fmla="*/ 1523 h 3942"/>
                  <a:gd name="T20" fmla="*/ 4841 w 4965"/>
                  <a:gd name="T21" fmla="*/ 1679 h 3942"/>
                  <a:gd name="T22" fmla="*/ 4912 w 4965"/>
                  <a:gd name="T23" fmla="*/ 1815 h 3942"/>
                  <a:gd name="T24" fmla="*/ 4841 w 4965"/>
                  <a:gd name="T25" fmla="*/ 2262 h 3942"/>
                  <a:gd name="T26" fmla="*/ 4802 w 4965"/>
                  <a:gd name="T27" fmla="*/ 2417 h 3942"/>
                  <a:gd name="T28" fmla="*/ 4802 w 4965"/>
                  <a:gd name="T29" fmla="*/ 2565 h 3942"/>
                  <a:gd name="T30" fmla="*/ 4522 w 4965"/>
                  <a:gd name="T31" fmla="*/ 2957 h 3942"/>
                  <a:gd name="T32" fmla="*/ 4410 w 4965"/>
                  <a:gd name="T33" fmla="*/ 3088 h 3942"/>
                  <a:gd name="T34" fmla="*/ 4339 w 4965"/>
                  <a:gd name="T35" fmla="*/ 3225 h 3942"/>
                  <a:gd name="T36" fmla="*/ 3890 w 4965"/>
                  <a:gd name="T37" fmla="*/ 3501 h 3942"/>
                  <a:gd name="T38" fmla="*/ 3725 w 4965"/>
                  <a:gd name="T39" fmla="*/ 3589 h 3942"/>
                  <a:gd name="T40" fmla="*/ 3593 w 4965"/>
                  <a:gd name="T41" fmla="*/ 3694 h 3942"/>
                  <a:gd name="T42" fmla="*/ 3046 w 4965"/>
                  <a:gd name="T43" fmla="*/ 3812 h 3942"/>
                  <a:gd name="T44" fmla="*/ 2850 w 4965"/>
                  <a:gd name="T45" fmla="*/ 3843 h 3942"/>
                  <a:gd name="T46" fmla="*/ 2678 w 4965"/>
                  <a:gd name="T47" fmla="*/ 3900 h 3942"/>
                  <a:gd name="T48" fmla="*/ 2115 w 4965"/>
                  <a:gd name="T49" fmla="*/ 3843 h 3942"/>
                  <a:gd name="T50" fmla="*/ 1919 w 4965"/>
                  <a:gd name="T51" fmla="*/ 3812 h 3942"/>
                  <a:gd name="T52" fmla="*/ 1733 w 4965"/>
                  <a:gd name="T53" fmla="*/ 3812 h 3942"/>
                  <a:gd name="T54" fmla="*/ 1240 w 4965"/>
                  <a:gd name="T55" fmla="*/ 3589 h 3942"/>
                  <a:gd name="T56" fmla="*/ 1074 w 4965"/>
                  <a:gd name="T57" fmla="*/ 3501 h 3942"/>
                  <a:gd name="T58" fmla="*/ 902 w 4965"/>
                  <a:gd name="T59" fmla="*/ 3445 h 3942"/>
                  <a:gd name="T60" fmla="*/ 554 w 4965"/>
                  <a:gd name="T61" fmla="*/ 3088 h 3942"/>
                  <a:gd name="T62" fmla="*/ 443 w 4965"/>
                  <a:gd name="T63" fmla="*/ 2957 h 3942"/>
                  <a:gd name="T64" fmla="*/ 312 w 4965"/>
                  <a:gd name="T65" fmla="*/ 2852 h 3942"/>
                  <a:gd name="T66" fmla="*/ 162 w 4965"/>
                  <a:gd name="T67" fmla="*/ 2417 h 3942"/>
                  <a:gd name="T68" fmla="*/ 123 w 4965"/>
                  <a:gd name="T69" fmla="*/ 2262 h 3942"/>
                  <a:gd name="T70" fmla="*/ 52 w 4965"/>
                  <a:gd name="T71" fmla="*/ 2126 h 3942"/>
                  <a:gd name="T72" fmla="*/ 123 w 4965"/>
                  <a:gd name="T73" fmla="*/ 1679 h 3942"/>
                  <a:gd name="T74" fmla="*/ 162 w 4965"/>
                  <a:gd name="T75" fmla="*/ 1523 h 3942"/>
                  <a:gd name="T76" fmla="*/ 162 w 4965"/>
                  <a:gd name="T77" fmla="*/ 1376 h 3942"/>
                  <a:gd name="T78" fmla="*/ 443 w 4965"/>
                  <a:gd name="T79" fmla="*/ 985 h 3942"/>
                  <a:gd name="T80" fmla="*/ 554 w 4965"/>
                  <a:gd name="T81" fmla="*/ 854 h 3942"/>
                  <a:gd name="T82" fmla="*/ 625 w 4965"/>
                  <a:gd name="T83" fmla="*/ 717 h 3942"/>
                  <a:gd name="T84" fmla="*/ 1074 w 4965"/>
                  <a:gd name="T85" fmla="*/ 441 h 3942"/>
                  <a:gd name="T86" fmla="*/ 1240 w 4965"/>
                  <a:gd name="T87" fmla="*/ 353 h 3942"/>
                  <a:gd name="T88" fmla="*/ 1371 w 4965"/>
                  <a:gd name="T89" fmla="*/ 248 h 3942"/>
                  <a:gd name="T90" fmla="*/ 1919 w 4965"/>
                  <a:gd name="T91" fmla="*/ 129 h 3942"/>
                  <a:gd name="T92" fmla="*/ 2115 w 4965"/>
                  <a:gd name="T93" fmla="*/ 98 h 3942"/>
                  <a:gd name="T94" fmla="*/ 2287 w 4965"/>
                  <a:gd name="T95" fmla="*/ 42 h 3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65" h="3942">
                    <a:moveTo>
                      <a:pt x="2678" y="42"/>
                    </a:moveTo>
                    <a:lnTo>
                      <a:pt x="2850" y="98"/>
                    </a:lnTo>
                    <a:lnTo>
                      <a:pt x="2850" y="98"/>
                    </a:lnTo>
                    <a:cubicBezTo>
                      <a:pt x="2912" y="119"/>
                      <a:pt x="2979" y="129"/>
                      <a:pt x="3046" y="129"/>
                    </a:cubicBezTo>
                    <a:lnTo>
                      <a:pt x="3232" y="129"/>
                    </a:lnTo>
                    <a:lnTo>
                      <a:pt x="3232" y="129"/>
                    </a:lnTo>
                    <a:cubicBezTo>
                      <a:pt x="3367" y="129"/>
                      <a:pt x="3497" y="172"/>
                      <a:pt x="3593" y="248"/>
                    </a:cubicBezTo>
                    <a:lnTo>
                      <a:pt x="3725" y="353"/>
                    </a:lnTo>
                    <a:lnTo>
                      <a:pt x="3725" y="353"/>
                    </a:lnTo>
                    <a:cubicBezTo>
                      <a:pt x="3772" y="390"/>
                      <a:pt x="3829" y="420"/>
                      <a:pt x="3890" y="441"/>
                    </a:cubicBezTo>
                    <a:lnTo>
                      <a:pt x="4062" y="497"/>
                    </a:lnTo>
                    <a:lnTo>
                      <a:pt x="4062" y="497"/>
                    </a:lnTo>
                    <a:cubicBezTo>
                      <a:pt x="4187" y="539"/>
                      <a:pt x="4287" y="617"/>
                      <a:pt x="4339" y="717"/>
                    </a:cubicBezTo>
                    <a:lnTo>
                      <a:pt x="4410" y="854"/>
                    </a:lnTo>
                    <a:lnTo>
                      <a:pt x="4410" y="854"/>
                    </a:lnTo>
                    <a:cubicBezTo>
                      <a:pt x="4436" y="902"/>
                      <a:pt x="4474" y="947"/>
                      <a:pt x="4522" y="985"/>
                    </a:cubicBezTo>
                    <a:lnTo>
                      <a:pt x="4652" y="1090"/>
                    </a:lnTo>
                    <a:lnTo>
                      <a:pt x="4652" y="1090"/>
                    </a:lnTo>
                    <a:cubicBezTo>
                      <a:pt x="4748" y="1165"/>
                      <a:pt x="4802" y="1269"/>
                      <a:pt x="4802" y="1376"/>
                    </a:cubicBezTo>
                    <a:lnTo>
                      <a:pt x="4802" y="1523"/>
                    </a:lnTo>
                    <a:lnTo>
                      <a:pt x="4802" y="1523"/>
                    </a:lnTo>
                    <a:cubicBezTo>
                      <a:pt x="4802" y="1577"/>
                      <a:pt x="4816" y="1629"/>
                      <a:pt x="4841" y="1679"/>
                    </a:cubicBezTo>
                    <a:lnTo>
                      <a:pt x="4912" y="1815"/>
                    </a:lnTo>
                    <a:lnTo>
                      <a:pt x="4912" y="1815"/>
                    </a:lnTo>
                    <a:cubicBezTo>
                      <a:pt x="4964" y="1915"/>
                      <a:pt x="4964" y="2026"/>
                      <a:pt x="4912" y="2126"/>
                    </a:cubicBezTo>
                    <a:lnTo>
                      <a:pt x="4841" y="2262"/>
                    </a:lnTo>
                    <a:lnTo>
                      <a:pt x="4841" y="2262"/>
                    </a:lnTo>
                    <a:cubicBezTo>
                      <a:pt x="4816" y="2312"/>
                      <a:pt x="4802" y="2364"/>
                      <a:pt x="4802" y="2417"/>
                    </a:cubicBezTo>
                    <a:lnTo>
                      <a:pt x="4802" y="2565"/>
                    </a:lnTo>
                    <a:lnTo>
                      <a:pt x="4802" y="2565"/>
                    </a:lnTo>
                    <a:cubicBezTo>
                      <a:pt x="4802" y="2673"/>
                      <a:pt x="4748" y="2776"/>
                      <a:pt x="4652" y="2852"/>
                    </a:cubicBezTo>
                    <a:lnTo>
                      <a:pt x="4522" y="2957"/>
                    </a:lnTo>
                    <a:lnTo>
                      <a:pt x="4522" y="2957"/>
                    </a:lnTo>
                    <a:cubicBezTo>
                      <a:pt x="4474" y="2994"/>
                      <a:pt x="4436" y="3039"/>
                      <a:pt x="4410" y="3088"/>
                    </a:cubicBezTo>
                    <a:lnTo>
                      <a:pt x="4339" y="3225"/>
                    </a:lnTo>
                    <a:lnTo>
                      <a:pt x="4339" y="3225"/>
                    </a:lnTo>
                    <a:cubicBezTo>
                      <a:pt x="4287" y="3324"/>
                      <a:pt x="4187" y="3403"/>
                      <a:pt x="4062" y="3445"/>
                    </a:cubicBezTo>
                    <a:lnTo>
                      <a:pt x="3890" y="3501"/>
                    </a:lnTo>
                    <a:lnTo>
                      <a:pt x="3890" y="3501"/>
                    </a:lnTo>
                    <a:cubicBezTo>
                      <a:pt x="3829" y="3521"/>
                      <a:pt x="3772" y="3551"/>
                      <a:pt x="3725" y="3589"/>
                    </a:cubicBezTo>
                    <a:lnTo>
                      <a:pt x="3593" y="3694"/>
                    </a:lnTo>
                    <a:lnTo>
                      <a:pt x="3593" y="3694"/>
                    </a:lnTo>
                    <a:cubicBezTo>
                      <a:pt x="3497" y="3769"/>
                      <a:pt x="3367" y="3812"/>
                      <a:pt x="3232" y="3812"/>
                    </a:cubicBezTo>
                    <a:lnTo>
                      <a:pt x="3046" y="3812"/>
                    </a:lnTo>
                    <a:lnTo>
                      <a:pt x="3046" y="3812"/>
                    </a:lnTo>
                    <a:cubicBezTo>
                      <a:pt x="2979" y="3812"/>
                      <a:pt x="2912" y="3823"/>
                      <a:pt x="2850" y="3843"/>
                    </a:cubicBezTo>
                    <a:lnTo>
                      <a:pt x="2678" y="3900"/>
                    </a:lnTo>
                    <a:lnTo>
                      <a:pt x="2678" y="3900"/>
                    </a:lnTo>
                    <a:cubicBezTo>
                      <a:pt x="2553" y="3941"/>
                      <a:pt x="2412" y="3941"/>
                      <a:pt x="2287" y="3900"/>
                    </a:cubicBezTo>
                    <a:lnTo>
                      <a:pt x="2115" y="3843"/>
                    </a:lnTo>
                    <a:lnTo>
                      <a:pt x="2115" y="3843"/>
                    </a:lnTo>
                    <a:cubicBezTo>
                      <a:pt x="2053" y="3823"/>
                      <a:pt x="1986" y="3812"/>
                      <a:pt x="1919" y="3812"/>
                    </a:cubicBezTo>
                    <a:lnTo>
                      <a:pt x="1733" y="3812"/>
                    </a:lnTo>
                    <a:lnTo>
                      <a:pt x="1733" y="3812"/>
                    </a:lnTo>
                    <a:cubicBezTo>
                      <a:pt x="1597" y="3812"/>
                      <a:pt x="1467" y="3769"/>
                      <a:pt x="1371" y="3694"/>
                    </a:cubicBezTo>
                    <a:lnTo>
                      <a:pt x="1240" y="3589"/>
                    </a:lnTo>
                    <a:lnTo>
                      <a:pt x="1240" y="3589"/>
                    </a:lnTo>
                    <a:cubicBezTo>
                      <a:pt x="1193" y="3551"/>
                      <a:pt x="1136" y="3521"/>
                      <a:pt x="1074" y="3501"/>
                    </a:cubicBezTo>
                    <a:lnTo>
                      <a:pt x="902" y="3445"/>
                    </a:lnTo>
                    <a:lnTo>
                      <a:pt x="902" y="3445"/>
                    </a:lnTo>
                    <a:cubicBezTo>
                      <a:pt x="777" y="3403"/>
                      <a:pt x="677" y="3324"/>
                      <a:pt x="625" y="3225"/>
                    </a:cubicBezTo>
                    <a:lnTo>
                      <a:pt x="554" y="3088"/>
                    </a:lnTo>
                    <a:lnTo>
                      <a:pt x="554" y="3088"/>
                    </a:lnTo>
                    <a:cubicBezTo>
                      <a:pt x="529" y="3039"/>
                      <a:pt x="491" y="2994"/>
                      <a:pt x="443" y="2957"/>
                    </a:cubicBezTo>
                    <a:lnTo>
                      <a:pt x="312" y="2852"/>
                    </a:lnTo>
                    <a:lnTo>
                      <a:pt x="312" y="2852"/>
                    </a:lnTo>
                    <a:cubicBezTo>
                      <a:pt x="216" y="2776"/>
                      <a:pt x="162" y="2673"/>
                      <a:pt x="162" y="2565"/>
                    </a:cubicBezTo>
                    <a:lnTo>
                      <a:pt x="162" y="2417"/>
                    </a:lnTo>
                    <a:lnTo>
                      <a:pt x="162" y="2417"/>
                    </a:lnTo>
                    <a:cubicBezTo>
                      <a:pt x="162" y="2364"/>
                      <a:pt x="149" y="2312"/>
                      <a:pt x="123" y="2262"/>
                    </a:cubicBezTo>
                    <a:lnTo>
                      <a:pt x="52" y="2126"/>
                    </a:lnTo>
                    <a:lnTo>
                      <a:pt x="52" y="2126"/>
                    </a:lnTo>
                    <a:cubicBezTo>
                      <a:pt x="0" y="2026"/>
                      <a:pt x="0" y="1915"/>
                      <a:pt x="52" y="1815"/>
                    </a:cubicBezTo>
                    <a:lnTo>
                      <a:pt x="123" y="1679"/>
                    </a:lnTo>
                    <a:lnTo>
                      <a:pt x="123" y="1679"/>
                    </a:lnTo>
                    <a:cubicBezTo>
                      <a:pt x="149" y="1629"/>
                      <a:pt x="162" y="1577"/>
                      <a:pt x="162" y="1523"/>
                    </a:cubicBezTo>
                    <a:lnTo>
                      <a:pt x="162" y="1376"/>
                    </a:lnTo>
                    <a:lnTo>
                      <a:pt x="162" y="1376"/>
                    </a:lnTo>
                    <a:cubicBezTo>
                      <a:pt x="162" y="1269"/>
                      <a:pt x="216" y="1165"/>
                      <a:pt x="312" y="1090"/>
                    </a:cubicBezTo>
                    <a:lnTo>
                      <a:pt x="443" y="985"/>
                    </a:lnTo>
                    <a:lnTo>
                      <a:pt x="443" y="985"/>
                    </a:lnTo>
                    <a:cubicBezTo>
                      <a:pt x="491" y="947"/>
                      <a:pt x="529" y="902"/>
                      <a:pt x="554" y="854"/>
                    </a:cubicBezTo>
                    <a:lnTo>
                      <a:pt x="625" y="717"/>
                    </a:lnTo>
                    <a:lnTo>
                      <a:pt x="625" y="717"/>
                    </a:lnTo>
                    <a:cubicBezTo>
                      <a:pt x="677" y="617"/>
                      <a:pt x="777" y="539"/>
                      <a:pt x="902" y="497"/>
                    </a:cubicBezTo>
                    <a:lnTo>
                      <a:pt x="1074" y="441"/>
                    </a:lnTo>
                    <a:lnTo>
                      <a:pt x="1074" y="441"/>
                    </a:lnTo>
                    <a:cubicBezTo>
                      <a:pt x="1136" y="420"/>
                      <a:pt x="1193" y="390"/>
                      <a:pt x="1240" y="353"/>
                    </a:cubicBezTo>
                    <a:lnTo>
                      <a:pt x="1371" y="248"/>
                    </a:lnTo>
                    <a:lnTo>
                      <a:pt x="1371" y="248"/>
                    </a:lnTo>
                    <a:cubicBezTo>
                      <a:pt x="1467" y="172"/>
                      <a:pt x="1597" y="129"/>
                      <a:pt x="1733" y="129"/>
                    </a:cubicBezTo>
                    <a:lnTo>
                      <a:pt x="1919" y="129"/>
                    </a:lnTo>
                    <a:lnTo>
                      <a:pt x="1919" y="129"/>
                    </a:lnTo>
                    <a:cubicBezTo>
                      <a:pt x="1986" y="129"/>
                      <a:pt x="2053" y="119"/>
                      <a:pt x="2115" y="98"/>
                    </a:cubicBezTo>
                    <a:lnTo>
                      <a:pt x="2287" y="42"/>
                    </a:lnTo>
                    <a:lnTo>
                      <a:pt x="2287" y="42"/>
                    </a:lnTo>
                    <a:cubicBezTo>
                      <a:pt x="2412" y="0"/>
                      <a:pt x="2553" y="0"/>
                      <a:pt x="2678" y="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IN" dirty="0"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36F6975B-29D5-3D89-3B7A-829182BCC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08939" y="7006738"/>
                <a:ext cx="5560922" cy="4415154"/>
              </a:xfrm>
              <a:custGeom>
                <a:avLst/>
                <a:gdLst>
                  <a:gd name="T0" fmla="*/ 2848 w 4964"/>
                  <a:gd name="T1" fmla="*/ 97 h 3943"/>
                  <a:gd name="T2" fmla="*/ 3044 w 4964"/>
                  <a:gd name="T3" fmla="*/ 129 h 3943"/>
                  <a:gd name="T4" fmla="*/ 3230 w 4964"/>
                  <a:gd name="T5" fmla="*/ 129 h 3943"/>
                  <a:gd name="T6" fmla="*/ 3723 w 4964"/>
                  <a:gd name="T7" fmla="*/ 352 h 3943"/>
                  <a:gd name="T8" fmla="*/ 3889 w 4964"/>
                  <a:gd name="T9" fmla="*/ 440 h 3943"/>
                  <a:gd name="T10" fmla="*/ 4061 w 4964"/>
                  <a:gd name="T11" fmla="*/ 496 h 3943"/>
                  <a:gd name="T12" fmla="*/ 4408 w 4964"/>
                  <a:gd name="T13" fmla="*/ 853 h 3943"/>
                  <a:gd name="T14" fmla="*/ 4520 w 4964"/>
                  <a:gd name="T15" fmla="*/ 984 h 3943"/>
                  <a:gd name="T16" fmla="*/ 4651 w 4964"/>
                  <a:gd name="T17" fmla="*/ 1089 h 3943"/>
                  <a:gd name="T18" fmla="*/ 4801 w 4964"/>
                  <a:gd name="T19" fmla="*/ 1524 h 3943"/>
                  <a:gd name="T20" fmla="*/ 4840 w 4964"/>
                  <a:gd name="T21" fmla="*/ 1679 h 3943"/>
                  <a:gd name="T22" fmla="*/ 4911 w 4964"/>
                  <a:gd name="T23" fmla="*/ 1815 h 3943"/>
                  <a:gd name="T24" fmla="*/ 4840 w 4964"/>
                  <a:gd name="T25" fmla="*/ 2262 h 3943"/>
                  <a:gd name="T26" fmla="*/ 4801 w 4964"/>
                  <a:gd name="T27" fmla="*/ 2418 h 3943"/>
                  <a:gd name="T28" fmla="*/ 4801 w 4964"/>
                  <a:gd name="T29" fmla="*/ 2566 h 3943"/>
                  <a:gd name="T30" fmla="*/ 4520 w 4964"/>
                  <a:gd name="T31" fmla="*/ 2957 h 3943"/>
                  <a:gd name="T32" fmla="*/ 4408 w 4964"/>
                  <a:gd name="T33" fmla="*/ 3089 h 3943"/>
                  <a:gd name="T34" fmla="*/ 4338 w 4964"/>
                  <a:gd name="T35" fmla="*/ 3225 h 3943"/>
                  <a:gd name="T36" fmla="*/ 3889 w 4964"/>
                  <a:gd name="T37" fmla="*/ 3501 h 3943"/>
                  <a:gd name="T38" fmla="*/ 3723 w 4964"/>
                  <a:gd name="T39" fmla="*/ 3589 h 3943"/>
                  <a:gd name="T40" fmla="*/ 3592 w 4964"/>
                  <a:gd name="T41" fmla="*/ 3694 h 3943"/>
                  <a:gd name="T42" fmla="*/ 3044 w 4964"/>
                  <a:gd name="T43" fmla="*/ 3813 h 3943"/>
                  <a:gd name="T44" fmla="*/ 2848 w 4964"/>
                  <a:gd name="T45" fmla="*/ 3844 h 3943"/>
                  <a:gd name="T46" fmla="*/ 2678 w 4964"/>
                  <a:gd name="T47" fmla="*/ 3900 h 3943"/>
                  <a:gd name="T48" fmla="*/ 2114 w 4964"/>
                  <a:gd name="T49" fmla="*/ 3844 h 3943"/>
                  <a:gd name="T50" fmla="*/ 1918 w 4964"/>
                  <a:gd name="T51" fmla="*/ 3813 h 3943"/>
                  <a:gd name="T52" fmla="*/ 1733 w 4964"/>
                  <a:gd name="T53" fmla="*/ 3813 h 3943"/>
                  <a:gd name="T54" fmla="*/ 1239 w 4964"/>
                  <a:gd name="T55" fmla="*/ 3589 h 3943"/>
                  <a:gd name="T56" fmla="*/ 1073 w 4964"/>
                  <a:gd name="T57" fmla="*/ 3501 h 3943"/>
                  <a:gd name="T58" fmla="*/ 902 w 4964"/>
                  <a:gd name="T59" fmla="*/ 3445 h 3943"/>
                  <a:gd name="T60" fmla="*/ 554 w 4964"/>
                  <a:gd name="T61" fmla="*/ 3089 h 3943"/>
                  <a:gd name="T62" fmla="*/ 443 w 4964"/>
                  <a:gd name="T63" fmla="*/ 2957 h 3943"/>
                  <a:gd name="T64" fmla="*/ 311 w 4964"/>
                  <a:gd name="T65" fmla="*/ 2853 h 3943"/>
                  <a:gd name="T66" fmla="*/ 161 w 4964"/>
                  <a:gd name="T67" fmla="*/ 2418 h 3943"/>
                  <a:gd name="T68" fmla="*/ 122 w 4964"/>
                  <a:gd name="T69" fmla="*/ 2262 h 3943"/>
                  <a:gd name="T70" fmla="*/ 51 w 4964"/>
                  <a:gd name="T71" fmla="*/ 2126 h 3943"/>
                  <a:gd name="T72" fmla="*/ 122 w 4964"/>
                  <a:gd name="T73" fmla="*/ 1679 h 3943"/>
                  <a:gd name="T74" fmla="*/ 161 w 4964"/>
                  <a:gd name="T75" fmla="*/ 1524 h 3943"/>
                  <a:gd name="T76" fmla="*/ 161 w 4964"/>
                  <a:gd name="T77" fmla="*/ 1376 h 3943"/>
                  <a:gd name="T78" fmla="*/ 443 w 4964"/>
                  <a:gd name="T79" fmla="*/ 984 h 3943"/>
                  <a:gd name="T80" fmla="*/ 554 w 4964"/>
                  <a:gd name="T81" fmla="*/ 853 h 3943"/>
                  <a:gd name="T82" fmla="*/ 625 w 4964"/>
                  <a:gd name="T83" fmla="*/ 716 h 3943"/>
                  <a:gd name="T84" fmla="*/ 1073 w 4964"/>
                  <a:gd name="T85" fmla="*/ 440 h 3943"/>
                  <a:gd name="T86" fmla="*/ 1239 w 4964"/>
                  <a:gd name="T87" fmla="*/ 352 h 3943"/>
                  <a:gd name="T88" fmla="*/ 1371 w 4964"/>
                  <a:gd name="T89" fmla="*/ 247 h 3943"/>
                  <a:gd name="T90" fmla="*/ 1918 w 4964"/>
                  <a:gd name="T91" fmla="*/ 129 h 3943"/>
                  <a:gd name="T92" fmla="*/ 2114 w 4964"/>
                  <a:gd name="T93" fmla="*/ 97 h 3943"/>
                  <a:gd name="T94" fmla="*/ 2286 w 4964"/>
                  <a:gd name="T95" fmla="*/ 41 h 3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64" h="3943">
                    <a:moveTo>
                      <a:pt x="2678" y="41"/>
                    </a:moveTo>
                    <a:lnTo>
                      <a:pt x="2848" y="97"/>
                    </a:lnTo>
                    <a:lnTo>
                      <a:pt x="2848" y="97"/>
                    </a:lnTo>
                    <a:cubicBezTo>
                      <a:pt x="2910" y="118"/>
                      <a:pt x="2977" y="129"/>
                      <a:pt x="3044" y="129"/>
                    </a:cubicBezTo>
                    <a:lnTo>
                      <a:pt x="3230" y="129"/>
                    </a:lnTo>
                    <a:lnTo>
                      <a:pt x="3230" y="129"/>
                    </a:lnTo>
                    <a:cubicBezTo>
                      <a:pt x="3366" y="129"/>
                      <a:pt x="3495" y="171"/>
                      <a:pt x="3592" y="247"/>
                    </a:cubicBezTo>
                    <a:lnTo>
                      <a:pt x="3723" y="352"/>
                    </a:lnTo>
                    <a:lnTo>
                      <a:pt x="3723" y="352"/>
                    </a:lnTo>
                    <a:cubicBezTo>
                      <a:pt x="3771" y="390"/>
                      <a:pt x="3827" y="420"/>
                      <a:pt x="3889" y="440"/>
                    </a:cubicBezTo>
                    <a:lnTo>
                      <a:pt x="4061" y="496"/>
                    </a:lnTo>
                    <a:lnTo>
                      <a:pt x="4061" y="496"/>
                    </a:lnTo>
                    <a:cubicBezTo>
                      <a:pt x="4186" y="538"/>
                      <a:pt x="4286" y="617"/>
                      <a:pt x="4338" y="716"/>
                    </a:cubicBezTo>
                    <a:lnTo>
                      <a:pt x="4408" y="853"/>
                    </a:lnTo>
                    <a:lnTo>
                      <a:pt x="4408" y="853"/>
                    </a:lnTo>
                    <a:cubicBezTo>
                      <a:pt x="4434" y="901"/>
                      <a:pt x="4472" y="947"/>
                      <a:pt x="4520" y="984"/>
                    </a:cubicBezTo>
                    <a:lnTo>
                      <a:pt x="4651" y="1089"/>
                    </a:lnTo>
                    <a:lnTo>
                      <a:pt x="4651" y="1089"/>
                    </a:lnTo>
                    <a:cubicBezTo>
                      <a:pt x="4747" y="1164"/>
                      <a:pt x="4801" y="1268"/>
                      <a:pt x="4801" y="1376"/>
                    </a:cubicBezTo>
                    <a:lnTo>
                      <a:pt x="4801" y="1524"/>
                    </a:lnTo>
                    <a:lnTo>
                      <a:pt x="4801" y="1524"/>
                    </a:lnTo>
                    <a:cubicBezTo>
                      <a:pt x="4801" y="1577"/>
                      <a:pt x="4814" y="1629"/>
                      <a:pt x="4840" y="1679"/>
                    </a:cubicBezTo>
                    <a:lnTo>
                      <a:pt x="4911" y="1815"/>
                    </a:lnTo>
                    <a:lnTo>
                      <a:pt x="4911" y="1815"/>
                    </a:lnTo>
                    <a:cubicBezTo>
                      <a:pt x="4963" y="1915"/>
                      <a:pt x="4963" y="2027"/>
                      <a:pt x="4911" y="2126"/>
                    </a:cubicBezTo>
                    <a:lnTo>
                      <a:pt x="4840" y="2262"/>
                    </a:lnTo>
                    <a:lnTo>
                      <a:pt x="4840" y="2262"/>
                    </a:lnTo>
                    <a:cubicBezTo>
                      <a:pt x="4814" y="2312"/>
                      <a:pt x="4801" y="2364"/>
                      <a:pt x="4801" y="2418"/>
                    </a:cubicBezTo>
                    <a:lnTo>
                      <a:pt x="4801" y="2566"/>
                    </a:lnTo>
                    <a:lnTo>
                      <a:pt x="4801" y="2566"/>
                    </a:lnTo>
                    <a:cubicBezTo>
                      <a:pt x="4801" y="2673"/>
                      <a:pt x="4747" y="2777"/>
                      <a:pt x="4651" y="2853"/>
                    </a:cubicBezTo>
                    <a:lnTo>
                      <a:pt x="4520" y="2957"/>
                    </a:lnTo>
                    <a:lnTo>
                      <a:pt x="4520" y="2957"/>
                    </a:lnTo>
                    <a:cubicBezTo>
                      <a:pt x="4472" y="2995"/>
                      <a:pt x="4434" y="3040"/>
                      <a:pt x="4408" y="3089"/>
                    </a:cubicBezTo>
                    <a:lnTo>
                      <a:pt x="4338" y="3225"/>
                    </a:lnTo>
                    <a:lnTo>
                      <a:pt x="4338" y="3225"/>
                    </a:lnTo>
                    <a:cubicBezTo>
                      <a:pt x="4286" y="3325"/>
                      <a:pt x="4186" y="3404"/>
                      <a:pt x="4061" y="3445"/>
                    </a:cubicBezTo>
                    <a:lnTo>
                      <a:pt x="3889" y="3501"/>
                    </a:lnTo>
                    <a:lnTo>
                      <a:pt x="3889" y="3501"/>
                    </a:lnTo>
                    <a:cubicBezTo>
                      <a:pt x="3827" y="3522"/>
                      <a:pt x="3771" y="3551"/>
                      <a:pt x="3723" y="3589"/>
                    </a:cubicBezTo>
                    <a:lnTo>
                      <a:pt x="3592" y="3694"/>
                    </a:lnTo>
                    <a:lnTo>
                      <a:pt x="3592" y="3694"/>
                    </a:lnTo>
                    <a:cubicBezTo>
                      <a:pt x="3495" y="3770"/>
                      <a:pt x="3366" y="3813"/>
                      <a:pt x="3230" y="3813"/>
                    </a:cubicBezTo>
                    <a:lnTo>
                      <a:pt x="3044" y="3813"/>
                    </a:lnTo>
                    <a:lnTo>
                      <a:pt x="3044" y="3813"/>
                    </a:lnTo>
                    <a:cubicBezTo>
                      <a:pt x="2977" y="3813"/>
                      <a:pt x="2910" y="3823"/>
                      <a:pt x="2848" y="3844"/>
                    </a:cubicBezTo>
                    <a:lnTo>
                      <a:pt x="2678" y="3900"/>
                    </a:lnTo>
                    <a:lnTo>
                      <a:pt x="2678" y="3900"/>
                    </a:lnTo>
                    <a:cubicBezTo>
                      <a:pt x="2552" y="3942"/>
                      <a:pt x="2411" y="3942"/>
                      <a:pt x="2286" y="3900"/>
                    </a:cubicBezTo>
                    <a:lnTo>
                      <a:pt x="2114" y="3844"/>
                    </a:lnTo>
                    <a:lnTo>
                      <a:pt x="2114" y="3844"/>
                    </a:lnTo>
                    <a:cubicBezTo>
                      <a:pt x="2052" y="3823"/>
                      <a:pt x="1986" y="3813"/>
                      <a:pt x="1918" y="3813"/>
                    </a:cubicBezTo>
                    <a:lnTo>
                      <a:pt x="1733" y="3813"/>
                    </a:lnTo>
                    <a:lnTo>
                      <a:pt x="1733" y="3813"/>
                    </a:lnTo>
                    <a:cubicBezTo>
                      <a:pt x="1597" y="3813"/>
                      <a:pt x="1467" y="3770"/>
                      <a:pt x="1371" y="3694"/>
                    </a:cubicBezTo>
                    <a:lnTo>
                      <a:pt x="1239" y="3589"/>
                    </a:lnTo>
                    <a:lnTo>
                      <a:pt x="1239" y="3589"/>
                    </a:lnTo>
                    <a:cubicBezTo>
                      <a:pt x="1192" y="3551"/>
                      <a:pt x="1136" y="3522"/>
                      <a:pt x="1073" y="3501"/>
                    </a:cubicBezTo>
                    <a:lnTo>
                      <a:pt x="902" y="3445"/>
                    </a:lnTo>
                    <a:lnTo>
                      <a:pt x="902" y="3445"/>
                    </a:lnTo>
                    <a:cubicBezTo>
                      <a:pt x="776" y="3404"/>
                      <a:pt x="677" y="3325"/>
                      <a:pt x="625" y="3225"/>
                    </a:cubicBezTo>
                    <a:lnTo>
                      <a:pt x="554" y="3089"/>
                    </a:lnTo>
                    <a:lnTo>
                      <a:pt x="554" y="3089"/>
                    </a:lnTo>
                    <a:cubicBezTo>
                      <a:pt x="528" y="3040"/>
                      <a:pt x="491" y="2995"/>
                      <a:pt x="443" y="2957"/>
                    </a:cubicBezTo>
                    <a:lnTo>
                      <a:pt x="311" y="2853"/>
                    </a:lnTo>
                    <a:lnTo>
                      <a:pt x="311" y="2853"/>
                    </a:lnTo>
                    <a:cubicBezTo>
                      <a:pt x="215" y="2777"/>
                      <a:pt x="161" y="2673"/>
                      <a:pt x="161" y="2566"/>
                    </a:cubicBezTo>
                    <a:lnTo>
                      <a:pt x="161" y="2418"/>
                    </a:lnTo>
                    <a:lnTo>
                      <a:pt x="161" y="2418"/>
                    </a:lnTo>
                    <a:cubicBezTo>
                      <a:pt x="161" y="2364"/>
                      <a:pt x="148" y="2312"/>
                      <a:pt x="122" y="2262"/>
                    </a:cubicBezTo>
                    <a:lnTo>
                      <a:pt x="51" y="2126"/>
                    </a:lnTo>
                    <a:lnTo>
                      <a:pt x="51" y="2126"/>
                    </a:lnTo>
                    <a:cubicBezTo>
                      <a:pt x="0" y="2027"/>
                      <a:pt x="0" y="1915"/>
                      <a:pt x="51" y="1815"/>
                    </a:cubicBezTo>
                    <a:lnTo>
                      <a:pt x="122" y="1679"/>
                    </a:lnTo>
                    <a:lnTo>
                      <a:pt x="122" y="1679"/>
                    </a:lnTo>
                    <a:cubicBezTo>
                      <a:pt x="148" y="1629"/>
                      <a:pt x="161" y="1577"/>
                      <a:pt x="161" y="1524"/>
                    </a:cubicBezTo>
                    <a:lnTo>
                      <a:pt x="161" y="1376"/>
                    </a:lnTo>
                    <a:lnTo>
                      <a:pt x="161" y="1376"/>
                    </a:lnTo>
                    <a:cubicBezTo>
                      <a:pt x="161" y="1268"/>
                      <a:pt x="215" y="1164"/>
                      <a:pt x="311" y="1089"/>
                    </a:cubicBezTo>
                    <a:lnTo>
                      <a:pt x="443" y="984"/>
                    </a:lnTo>
                    <a:lnTo>
                      <a:pt x="443" y="984"/>
                    </a:lnTo>
                    <a:cubicBezTo>
                      <a:pt x="491" y="947"/>
                      <a:pt x="528" y="901"/>
                      <a:pt x="554" y="853"/>
                    </a:cubicBezTo>
                    <a:lnTo>
                      <a:pt x="625" y="716"/>
                    </a:lnTo>
                    <a:lnTo>
                      <a:pt x="625" y="716"/>
                    </a:lnTo>
                    <a:cubicBezTo>
                      <a:pt x="677" y="617"/>
                      <a:pt x="776" y="538"/>
                      <a:pt x="902" y="496"/>
                    </a:cubicBezTo>
                    <a:lnTo>
                      <a:pt x="1073" y="440"/>
                    </a:lnTo>
                    <a:lnTo>
                      <a:pt x="1073" y="440"/>
                    </a:lnTo>
                    <a:cubicBezTo>
                      <a:pt x="1136" y="420"/>
                      <a:pt x="1192" y="390"/>
                      <a:pt x="1239" y="352"/>
                    </a:cubicBezTo>
                    <a:lnTo>
                      <a:pt x="1371" y="247"/>
                    </a:lnTo>
                    <a:lnTo>
                      <a:pt x="1371" y="247"/>
                    </a:lnTo>
                    <a:cubicBezTo>
                      <a:pt x="1467" y="171"/>
                      <a:pt x="1597" y="129"/>
                      <a:pt x="1733" y="129"/>
                    </a:cubicBezTo>
                    <a:lnTo>
                      <a:pt x="1918" y="129"/>
                    </a:lnTo>
                    <a:lnTo>
                      <a:pt x="1918" y="129"/>
                    </a:lnTo>
                    <a:cubicBezTo>
                      <a:pt x="1986" y="129"/>
                      <a:pt x="2052" y="118"/>
                      <a:pt x="2114" y="97"/>
                    </a:cubicBezTo>
                    <a:lnTo>
                      <a:pt x="2286" y="41"/>
                    </a:lnTo>
                    <a:lnTo>
                      <a:pt x="2286" y="41"/>
                    </a:lnTo>
                    <a:cubicBezTo>
                      <a:pt x="2411" y="0"/>
                      <a:pt x="2552" y="0"/>
                      <a:pt x="2678" y="4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r>
                  <a:rPr lang="en-IN" dirty="0">
                    <a:solidFill>
                      <a:schemeClr val="bg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         </a:t>
                </a:r>
                <a:endParaRPr lang="en-US" dirty="0"/>
              </a:p>
            </p:txBody>
          </p:sp>
          <p:sp>
            <p:nvSpPr>
              <p:cNvPr id="56" name="Freeform 174">
                <a:extLst>
                  <a:ext uri="{FF2B5EF4-FFF2-40B4-BE49-F238E27FC236}">
                    <a16:creationId xmlns:a16="http://schemas.microsoft.com/office/drawing/2014/main" id="{7762563A-1710-DD40-9369-EEC52A6B3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2678" y="1059356"/>
                <a:ext cx="6054652" cy="5106490"/>
              </a:xfrm>
              <a:custGeom>
                <a:avLst/>
                <a:gdLst>
                  <a:gd name="T0" fmla="*/ 2849 w 4965"/>
                  <a:gd name="T1" fmla="*/ 97 h 3942"/>
                  <a:gd name="T2" fmla="*/ 3045 w 4965"/>
                  <a:gd name="T3" fmla="*/ 128 h 3942"/>
                  <a:gd name="T4" fmla="*/ 3231 w 4965"/>
                  <a:gd name="T5" fmla="*/ 128 h 3942"/>
                  <a:gd name="T6" fmla="*/ 3725 w 4965"/>
                  <a:gd name="T7" fmla="*/ 352 h 3942"/>
                  <a:gd name="T8" fmla="*/ 3890 w 4965"/>
                  <a:gd name="T9" fmla="*/ 440 h 3942"/>
                  <a:gd name="T10" fmla="*/ 4062 w 4965"/>
                  <a:gd name="T11" fmla="*/ 496 h 3942"/>
                  <a:gd name="T12" fmla="*/ 4410 w 4965"/>
                  <a:gd name="T13" fmla="*/ 853 h 3942"/>
                  <a:gd name="T14" fmla="*/ 4521 w 4965"/>
                  <a:gd name="T15" fmla="*/ 984 h 3942"/>
                  <a:gd name="T16" fmla="*/ 4652 w 4965"/>
                  <a:gd name="T17" fmla="*/ 1089 h 3942"/>
                  <a:gd name="T18" fmla="*/ 4802 w 4965"/>
                  <a:gd name="T19" fmla="*/ 1523 h 3942"/>
                  <a:gd name="T20" fmla="*/ 4841 w 4965"/>
                  <a:gd name="T21" fmla="*/ 1679 h 3942"/>
                  <a:gd name="T22" fmla="*/ 4912 w 4965"/>
                  <a:gd name="T23" fmla="*/ 1815 h 3942"/>
                  <a:gd name="T24" fmla="*/ 4841 w 4965"/>
                  <a:gd name="T25" fmla="*/ 2262 h 3942"/>
                  <a:gd name="T26" fmla="*/ 4802 w 4965"/>
                  <a:gd name="T27" fmla="*/ 2417 h 3942"/>
                  <a:gd name="T28" fmla="*/ 4802 w 4965"/>
                  <a:gd name="T29" fmla="*/ 2565 h 3942"/>
                  <a:gd name="T30" fmla="*/ 4521 w 4965"/>
                  <a:gd name="T31" fmla="*/ 2957 h 3942"/>
                  <a:gd name="T32" fmla="*/ 4410 w 4965"/>
                  <a:gd name="T33" fmla="*/ 3088 h 3942"/>
                  <a:gd name="T34" fmla="*/ 4339 w 4965"/>
                  <a:gd name="T35" fmla="*/ 3225 h 3942"/>
                  <a:gd name="T36" fmla="*/ 3890 w 4965"/>
                  <a:gd name="T37" fmla="*/ 3501 h 3942"/>
                  <a:gd name="T38" fmla="*/ 3725 w 4965"/>
                  <a:gd name="T39" fmla="*/ 3589 h 3942"/>
                  <a:gd name="T40" fmla="*/ 3593 w 4965"/>
                  <a:gd name="T41" fmla="*/ 3694 h 3942"/>
                  <a:gd name="T42" fmla="*/ 3045 w 4965"/>
                  <a:gd name="T43" fmla="*/ 3812 h 3942"/>
                  <a:gd name="T44" fmla="*/ 2849 w 4965"/>
                  <a:gd name="T45" fmla="*/ 3843 h 3942"/>
                  <a:gd name="T46" fmla="*/ 2678 w 4965"/>
                  <a:gd name="T47" fmla="*/ 3900 h 3942"/>
                  <a:gd name="T48" fmla="*/ 2114 w 4965"/>
                  <a:gd name="T49" fmla="*/ 3843 h 3942"/>
                  <a:gd name="T50" fmla="*/ 1919 w 4965"/>
                  <a:gd name="T51" fmla="*/ 3812 h 3942"/>
                  <a:gd name="T52" fmla="*/ 1733 w 4965"/>
                  <a:gd name="T53" fmla="*/ 3812 h 3942"/>
                  <a:gd name="T54" fmla="*/ 1240 w 4965"/>
                  <a:gd name="T55" fmla="*/ 3589 h 3942"/>
                  <a:gd name="T56" fmla="*/ 1074 w 4965"/>
                  <a:gd name="T57" fmla="*/ 3501 h 3942"/>
                  <a:gd name="T58" fmla="*/ 902 w 4965"/>
                  <a:gd name="T59" fmla="*/ 3445 h 3942"/>
                  <a:gd name="T60" fmla="*/ 554 w 4965"/>
                  <a:gd name="T61" fmla="*/ 3088 h 3942"/>
                  <a:gd name="T62" fmla="*/ 443 w 4965"/>
                  <a:gd name="T63" fmla="*/ 2957 h 3942"/>
                  <a:gd name="T64" fmla="*/ 312 w 4965"/>
                  <a:gd name="T65" fmla="*/ 2852 h 3942"/>
                  <a:gd name="T66" fmla="*/ 162 w 4965"/>
                  <a:gd name="T67" fmla="*/ 2417 h 3942"/>
                  <a:gd name="T68" fmla="*/ 123 w 4965"/>
                  <a:gd name="T69" fmla="*/ 2262 h 3942"/>
                  <a:gd name="T70" fmla="*/ 52 w 4965"/>
                  <a:gd name="T71" fmla="*/ 2126 h 3942"/>
                  <a:gd name="T72" fmla="*/ 123 w 4965"/>
                  <a:gd name="T73" fmla="*/ 1679 h 3942"/>
                  <a:gd name="T74" fmla="*/ 162 w 4965"/>
                  <a:gd name="T75" fmla="*/ 1523 h 3942"/>
                  <a:gd name="T76" fmla="*/ 162 w 4965"/>
                  <a:gd name="T77" fmla="*/ 1376 h 3942"/>
                  <a:gd name="T78" fmla="*/ 443 w 4965"/>
                  <a:gd name="T79" fmla="*/ 984 h 3942"/>
                  <a:gd name="T80" fmla="*/ 554 w 4965"/>
                  <a:gd name="T81" fmla="*/ 853 h 3942"/>
                  <a:gd name="T82" fmla="*/ 625 w 4965"/>
                  <a:gd name="T83" fmla="*/ 716 h 3942"/>
                  <a:gd name="T84" fmla="*/ 1074 w 4965"/>
                  <a:gd name="T85" fmla="*/ 440 h 3942"/>
                  <a:gd name="T86" fmla="*/ 1240 w 4965"/>
                  <a:gd name="T87" fmla="*/ 352 h 3942"/>
                  <a:gd name="T88" fmla="*/ 1372 w 4965"/>
                  <a:gd name="T89" fmla="*/ 247 h 3942"/>
                  <a:gd name="T90" fmla="*/ 1919 w 4965"/>
                  <a:gd name="T91" fmla="*/ 128 h 3942"/>
                  <a:gd name="T92" fmla="*/ 2114 w 4965"/>
                  <a:gd name="T93" fmla="*/ 97 h 3942"/>
                  <a:gd name="T94" fmla="*/ 2286 w 4965"/>
                  <a:gd name="T95" fmla="*/ 41 h 3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65" h="3942">
                    <a:moveTo>
                      <a:pt x="2678" y="41"/>
                    </a:moveTo>
                    <a:lnTo>
                      <a:pt x="2849" y="97"/>
                    </a:lnTo>
                    <a:lnTo>
                      <a:pt x="2849" y="97"/>
                    </a:lnTo>
                    <a:cubicBezTo>
                      <a:pt x="2912" y="118"/>
                      <a:pt x="2978" y="128"/>
                      <a:pt x="3045" y="128"/>
                    </a:cubicBezTo>
                    <a:lnTo>
                      <a:pt x="3231" y="128"/>
                    </a:lnTo>
                    <a:lnTo>
                      <a:pt x="3231" y="128"/>
                    </a:lnTo>
                    <a:cubicBezTo>
                      <a:pt x="3367" y="128"/>
                      <a:pt x="3497" y="171"/>
                      <a:pt x="3593" y="247"/>
                    </a:cubicBezTo>
                    <a:lnTo>
                      <a:pt x="3725" y="352"/>
                    </a:lnTo>
                    <a:lnTo>
                      <a:pt x="3725" y="352"/>
                    </a:lnTo>
                    <a:cubicBezTo>
                      <a:pt x="3772" y="389"/>
                      <a:pt x="3828" y="419"/>
                      <a:pt x="3890" y="440"/>
                    </a:cubicBezTo>
                    <a:lnTo>
                      <a:pt x="4062" y="496"/>
                    </a:lnTo>
                    <a:lnTo>
                      <a:pt x="4062" y="496"/>
                    </a:lnTo>
                    <a:cubicBezTo>
                      <a:pt x="4188" y="537"/>
                      <a:pt x="4287" y="616"/>
                      <a:pt x="4339" y="716"/>
                    </a:cubicBezTo>
                    <a:lnTo>
                      <a:pt x="4410" y="853"/>
                    </a:lnTo>
                    <a:lnTo>
                      <a:pt x="4410" y="853"/>
                    </a:lnTo>
                    <a:cubicBezTo>
                      <a:pt x="4436" y="901"/>
                      <a:pt x="4473" y="947"/>
                      <a:pt x="4521" y="984"/>
                    </a:cubicBezTo>
                    <a:lnTo>
                      <a:pt x="4652" y="1089"/>
                    </a:lnTo>
                    <a:lnTo>
                      <a:pt x="4652" y="1089"/>
                    </a:lnTo>
                    <a:cubicBezTo>
                      <a:pt x="4749" y="1164"/>
                      <a:pt x="4802" y="1268"/>
                      <a:pt x="4802" y="1376"/>
                    </a:cubicBezTo>
                    <a:lnTo>
                      <a:pt x="4802" y="1523"/>
                    </a:lnTo>
                    <a:lnTo>
                      <a:pt x="4802" y="1523"/>
                    </a:lnTo>
                    <a:cubicBezTo>
                      <a:pt x="4802" y="1577"/>
                      <a:pt x="4816" y="1629"/>
                      <a:pt x="4841" y="1679"/>
                    </a:cubicBezTo>
                    <a:lnTo>
                      <a:pt x="4912" y="1815"/>
                    </a:lnTo>
                    <a:lnTo>
                      <a:pt x="4912" y="1815"/>
                    </a:lnTo>
                    <a:cubicBezTo>
                      <a:pt x="4964" y="1915"/>
                      <a:pt x="4964" y="2027"/>
                      <a:pt x="4912" y="2126"/>
                    </a:cubicBezTo>
                    <a:lnTo>
                      <a:pt x="4841" y="2262"/>
                    </a:lnTo>
                    <a:lnTo>
                      <a:pt x="4841" y="2262"/>
                    </a:lnTo>
                    <a:cubicBezTo>
                      <a:pt x="4816" y="2312"/>
                      <a:pt x="4802" y="2364"/>
                      <a:pt x="4802" y="2417"/>
                    </a:cubicBezTo>
                    <a:lnTo>
                      <a:pt x="4802" y="2565"/>
                    </a:lnTo>
                    <a:lnTo>
                      <a:pt x="4802" y="2565"/>
                    </a:lnTo>
                    <a:cubicBezTo>
                      <a:pt x="4802" y="2673"/>
                      <a:pt x="4749" y="2776"/>
                      <a:pt x="4652" y="2852"/>
                    </a:cubicBezTo>
                    <a:lnTo>
                      <a:pt x="4521" y="2957"/>
                    </a:lnTo>
                    <a:lnTo>
                      <a:pt x="4521" y="2957"/>
                    </a:lnTo>
                    <a:cubicBezTo>
                      <a:pt x="4473" y="2995"/>
                      <a:pt x="4436" y="3039"/>
                      <a:pt x="4410" y="3088"/>
                    </a:cubicBezTo>
                    <a:lnTo>
                      <a:pt x="4339" y="3225"/>
                    </a:lnTo>
                    <a:lnTo>
                      <a:pt x="4339" y="3225"/>
                    </a:lnTo>
                    <a:cubicBezTo>
                      <a:pt x="4287" y="3324"/>
                      <a:pt x="4188" y="3403"/>
                      <a:pt x="4062" y="3445"/>
                    </a:cubicBezTo>
                    <a:lnTo>
                      <a:pt x="3890" y="3501"/>
                    </a:lnTo>
                    <a:lnTo>
                      <a:pt x="3890" y="3501"/>
                    </a:lnTo>
                    <a:cubicBezTo>
                      <a:pt x="3828" y="3522"/>
                      <a:pt x="3772" y="3551"/>
                      <a:pt x="3725" y="3589"/>
                    </a:cubicBezTo>
                    <a:lnTo>
                      <a:pt x="3593" y="3694"/>
                    </a:lnTo>
                    <a:lnTo>
                      <a:pt x="3593" y="3694"/>
                    </a:lnTo>
                    <a:cubicBezTo>
                      <a:pt x="3497" y="3769"/>
                      <a:pt x="3367" y="3812"/>
                      <a:pt x="3231" y="3812"/>
                    </a:cubicBezTo>
                    <a:lnTo>
                      <a:pt x="3045" y="3812"/>
                    </a:lnTo>
                    <a:lnTo>
                      <a:pt x="3045" y="3812"/>
                    </a:lnTo>
                    <a:cubicBezTo>
                      <a:pt x="2978" y="3812"/>
                      <a:pt x="2912" y="3823"/>
                      <a:pt x="2849" y="3843"/>
                    </a:cubicBezTo>
                    <a:lnTo>
                      <a:pt x="2678" y="3900"/>
                    </a:lnTo>
                    <a:lnTo>
                      <a:pt x="2678" y="3900"/>
                    </a:lnTo>
                    <a:cubicBezTo>
                      <a:pt x="2552" y="3941"/>
                      <a:pt x="2412" y="3941"/>
                      <a:pt x="2286" y="3900"/>
                    </a:cubicBezTo>
                    <a:lnTo>
                      <a:pt x="2114" y="3843"/>
                    </a:lnTo>
                    <a:lnTo>
                      <a:pt x="2114" y="3843"/>
                    </a:lnTo>
                    <a:cubicBezTo>
                      <a:pt x="2053" y="3823"/>
                      <a:pt x="1986" y="3812"/>
                      <a:pt x="1919" y="3812"/>
                    </a:cubicBezTo>
                    <a:lnTo>
                      <a:pt x="1733" y="3812"/>
                    </a:lnTo>
                    <a:lnTo>
                      <a:pt x="1733" y="3812"/>
                    </a:lnTo>
                    <a:cubicBezTo>
                      <a:pt x="1597" y="3812"/>
                      <a:pt x="1467" y="3769"/>
                      <a:pt x="1372" y="3694"/>
                    </a:cubicBezTo>
                    <a:lnTo>
                      <a:pt x="1240" y="3589"/>
                    </a:lnTo>
                    <a:lnTo>
                      <a:pt x="1240" y="3589"/>
                    </a:lnTo>
                    <a:cubicBezTo>
                      <a:pt x="1192" y="3551"/>
                      <a:pt x="1136" y="3522"/>
                      <a:pt x="1074" y="3501"/>
                    </a:cubicBezTo>
                    <a:lnTo>
                      <a:pt x="902" y="3445"/>
                    </a:lnTo>
                    <a:lnTo>
                      <a:pt x="902" y="3445"/>
                    </a:lnTo>
                    <a:cubicBezTo>
                      <a:pt x="777" y="3403"/>
                      <a:pt x="677" y="3324"/>
                      <a:pt x="625" y="3225"/>
                    </a:cubicBezTo>
                    <a:lnTo>
                      <a:pt x="554" y="3088"/>
                    </a:lnTo>
                    <a:lnTo>
                      <a:pt x="554" y="3088"/>
                    </a:lnTo>
                    <a:cubicBezTo>
                      <a:pt x="529" y="3039"/>
                      <a:pt x="491" y="2995"/>
                      <a:pt x="443" y="2957"/>
                    </a:cubicBezTo>
                    <a:lnTo>
                      <a:pt x="312" y="2852"/>
                    </a:lnTo>
                    <a:lnTo>
                      <a:pt x="312" y="2852"/>
                    </a:lnTo>
                    <a:cubicBezTo>
                      <a:pt x="216" y="2776"/>
                      <a:pt x="162" y="2673"/>
                      <a:pt x="162" y="2565"/>
                    </a:cubicBezTo>
                    <a:lnTo>
                      <a:pt x="162" y="2417"/>
                    </a:lnTo>
                    <a:lnTo>
                      <a:pt x="162" y="2417"/>
                    </a:lnTo>
                    <a:cubicBezTo>
                      <a:pt x="162" y="2364"/>
                      <a:pt x="149" y="2312"/>
                      <a:pt x="123" y="2262"/>
                    </a:cubicBezTo>
                    <a:lnTo>
                      <a:pt x="52" y="2126"/>
                    </a:lnTo>
                    <a:lnTo>
                      <a:pt x="52" y="2126"/>
                    </a:lnTo>
                    <a:cubicBezTo>
                      <a:pt x="0" y="2027"/>
                      <a:pt x="0" y="1915"/>
                      <a:pt x="52" y="1815"/>
                    </a:cubicBezTo>
                    <a:lnTo>
                      <a:pt x="123" y="1679"/>
                    </a:lnTo>
                    <a:lnTo>
                      <a:pt x="123" y="1679"/>
                    </a:lnTo>
                    <a:cubicBezTo>
                      <a:pt x="149" y="1629"/>
                      <a:pt x="162" y="1577"/>
                      <a:pt x="162" y="1523"/>
                    </a:cubicBezTo>
                    <a:lnTo>
                      <a:pt x="162" y="1376"/>
                    </a:lnTo>
                    <a:lnTo>
                      <a:pt x="162" y="1376"/>
                    </a:lnTo>
                    <a:cubicBezTo>
                      <a:pt x="162" y="1268"/>
                      <a:pt x="216" y="1164"/>
                      <a:pt x="312" y="1089"/>
                    </a:cubicBezTo>
                    <a:lnTo>
                      <a:pt x="443" y="984"/>
                    </a:lnTo>
                    <a:lnTo>
                      <a:pt x="443" y="984"/>
                    </a:lnTo>
                    <a:cubicBezTo>
                      <a:pt x="491" y="947"/>
                      <a:pt x="529" y="901"/>
                      <a:pt x="554" y="853"/>
                    </a:cubicBezTo>
                    <a:lnTo>
                      <a:pt x="625" y="716"/>
                    </a:lnTo>
                    <a:lnTo>
                      <a:pt x="625" y="716"/>
                    </a:lnTo>
                    <a:cubicBezTo>
                      <a:pt x="677" y="616"/>
                      <a:pt x="777" y="537"/>
                      <a:pt x="902" y="496"/>
                    </a:cubicBezTo>
                    <a:lnTo>
                      <a:pt x="1074" y="440"/>
                    </a:lnTo>
                    <a:lnTo>
                      <a:pt x="1074" y="440"/>
                    </a:lnTo>
                    <a:cubicBezTo>
                      <a:pt x="1136" y="419"/>
                      <a:pt x="1192" y="389"/>
                      <a:pt x="1240" y="352"/>
                    </a:cubicBezTo>
                    <a:lnTo>
                      <a:pt x="1372" y="247"/>
                    </a:lnTo>
                    <a:lnTo>
                      <a:pt x="1372" y="247"/>
                    </a:lnTo>
                    <a:cubicBezTo>
                      <a:pt x="1467" y="171"/>
                      <a:pt x="1597" y="128"/>
                      <a:pt x="1733" y="128"/>
                    </a:cubicBezTo>
                    <a:lnTo>
                      <a:pt x="1919" y="128"/>
                    </a:lnTo>
                    <a:lnTo>
                      <a:pt x="1919" y="128"/>
                    </a:lnTo>
                    <a:cubicBezTo>
                      <a:pt x="1986" y="128"/>
                      <a:pt x="2053" y="118"/>
                      <a:pt x="2114" y="97"/>
                    </a:cubicBezTo>
                    <a:lnTo>
                      <a:pt x="2286" y="41"/>
                    </a:lnTo>
                    <a:lnTo>
                      <a:pt x="2286" y="41"/>
                    </a:lnTo>
                    <a:cubicBezTo>
                      <a:pt x="2412" y="0"/>
                      <a:pt x="2552" y="0"/>
                      <a:pt x="2678" y="4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r>
                  <a:rPr lang="en-US" altLang="en-US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</a:t>
                </a:r>
                <a:endParaRPr lang="en-US" dirty="0"/>
              </a:p>
            </p:txBody>
          </p:sp>
          <p:sp>
            <p:nvSpPr>
              <p:cNvPr id="57" name="Freeform 311">
                <a:extLst>
                  <a:ext uri="{FF2B5EF4-FFF2-40B4-BE49-F238E27FC236}">
                    <a16:creationId xmlns:a16="http://schemas.microsoft.com/office/drawing/2014/main" id="{188935AB-CAC5-C1A7-3506-B7F9999F2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5651" y="3119439"/>
                <a:ext cx="5560922" cy="4415155"/>
              </a:xfrm>
              <a:custGeom>
                <a:avLst/>
                <a:gdLst>
                  <a:gd name="T0" fmla="*/ 2849 w 4965"/>
                  <a:gd name="T1" fmla="*/ 98 h 3942"/>
                  <a:gd name="T2" fmla="*/ 3045 w 4965"/>
                  <a:gd name="T3" fmla="*/ 128 h 3942"/>
                  <a:gd name="T4" fmla="*/ 3230 w 4965"/>
                  <a:gd name="T5" fmla="*/ 128 h 3942"/>
                  <a:gd name="T6" fmla="*/ 3724 w 4965"/>
                  <a:gd name="T7" fmla="*/ 352 h 3942"/>
                  <a:gd name="T8" fmla="*/ 3890 w 4965"/>
                  <a:gd name="T9" fmla="*/ 439 h 3942"/>
                  <a:gd name="T10" fmla="*/ 4062 w 4965"/>
                  <a:gd name="T11" fmla="*/ 496 h 3942"/>
                  <a:gd name="T12" fmla="*/ 4410 w 4965"/>
                  <a:gd name="T13" fmla="*/ 852 h 3942"/>
                  <a:gd name="T14" fmla="*/ 4520 w 4965"/>
                  <a:gd name="T15" fmla="*/ 984 h 3942"/>
                  <a:gd name="T16" fmla="*/ 4652 w 4965"/>
                  <a:gd name="T17" fmla="*/ 1088 h 3942"/>
                  <a:gd name="T18" fmla="*/ 4802 w 4965"/>
                  <a:gd name="T19" fmla="*/ 1523 h 3942"/>
                  <a:gd name="T20" fmla="*/ 4841 w 4965"/>
                  <a:gd name="T21" fmla="*/ 1679 h 3942"/>
                  <a:gd name="T22" fmla="*/ 4912 w 4965"/>
                  <a:gd name="T23" fmla="*/ 1815 h 3942"/>
                  <a:gd name="T24" fmla="*/ 4841 w 4965"/>
                  <a:gd name="T25" fmla="*/ 2263 h 3942"/>
                  <a:gd name="T26" fmla="*/ 4802 w 4965"/>
                  <a:gd name="T27" fmla="*/ 2418 h 3942"/>
                  <a:gd name="T28" fmla="*/ 4802 w 4965"/>
                  <a:gd name="T29" fmla="*/ 2565 h 3942"/>
                  <a:gd name="T30" fmla="*/ 4520 w 4965"/>
                  <a:gd name="T31" fmla="*/ 2956 h 3942"/>
                  <a:gd name="T32" fmla="*/ 4410 w 4965"/>
                  <a:gd name="T33" fmla="*/ 3088 h 3942"/>
                  <a:gd name="T34" fmla="*/ 4338 w 4965"/>
                  <a:gd name="T35" fmla="*/ 3224 h 3942"/>
                  <a:gd name="T36" fmla="*/ 3890 w 4965"/>
                  <a:gd name="T37" fmla="*/ 3500 h 3942"/>
                  <a:gd name="T38" fmla="*/ 3724 w 4965"/>
                  <a:gd name="T39" fmla="*/ 3588 h 3942"/>
                  <a:gd name="T40" fmla="*/ 3593 w 4965"/>
                  <a:gd name="T41" fmla="*/ 3693 h 3942"/>
                  <a:gd name="T42" fmla="*/ 3045 w 4965"/>
                  <a:gd name="T43" fmla="*/ 3812 h 3942"/>
                  <a:gd name="T44" fmla="*/ 2849 w 4965"/>
                  <a:gd name="T45" fmla="*/ 3843 h 3942"/>
                  <a:gd name="T46" fmla="*/ 2677 w 4965"/>
                  <a:gd name="T47" fmla="*/ 3899 h 3942"/>
                  <a:gd name="T48" fmla="*/ 2115 w 4965"/>
                  <a:gd name="T49" fmla="*/ 3843 h 3942"/>
                  <a:gd name="T50" fmla="*/ 1919 w 4965"/>
                  <a:gd name="T51" fmla="*/ 3812 h 3942"/>
                  <a:gd name="T52" fmla="*/ 1733 w 4965"/>
                  <a:gd name="T53" fmla="*/ 3812 h 3942"/>
                  <a:gd name="T54" fmla="*/ 1240 w 4965"/>
                  <a:gd name="T55" fmla="*/ 3588 h 3942"/>
                  <a:gd name="T56" fmla="*/ 1074 w 4965"/>
                  <a:gd name="T57" fmla="*/ 3500 h 3942"/>
                  <a:gd name="T58" fmla="*/ 903 w 4965"/>
                  <a:gd name="T59" fmla="*/ 3444 h 3942"/>
                  <a:gd name="T60" fmla="*/ 555 w 4965"/>
                  <a:gd name="T61" fmla="*/ 3088 h 3942"/>
                  <a:gd name="T62" fmla="*/ 444 w 4965"/>
                  <a:gd name="T63" fmla="*/ 2956 h 3942"/>
                  <a:gd name="T64" fmla="*/ 312 w 4965"/>
                  <a:gd name="T65" fmla="*/ 2852 h 3942"/>
                  <a:gd name="T66" fmla="*/ 162 w 4965"/>
                  <a:gd name="T67" fmla="*/ 2418 h 3942"/>
                  <a:gd name="T68" fmla="*/ 124 w 4965"/>
                  <a:gd name="T69" fmla="*/ 2263 h 3942"/>
                  <a:gd name="T70" fmla="*/ 52 w 4965"/>
                  <a:gd name="T71" fmla="*/ 2126 h 3942"/>
                  <a:gd name="T72" fmla="*/ 124 w 4965"/>
                  <a:gd name="T73" fmla="*/ 1679 h 3942"/>
                  <a:gd name="T74" fmla="*/ 162 w 4965"/>
                  <a:gd name="T75" fmla="*/ 1523 h 3942"/>
                  <a:gd name="T76" fmla="*/ 162 w 4965"/>
                  <a:gd name="T77" fmla="*/ 1376 h 3942"/>
                  <a:gd name="T78" fmla="*/ 444 w 4965"/>
                  <a:gd name="T79" fmla="*/ 984 h 3942"/>
                  <a:gd name="T80" fmla="*/ 555 w 4965"/>
                  <a:gd name="T81" fmla="*/ 852 h 3942"/>
                  <a:gd name="T82" fmla="*/ 626 w 4965"/>
                  <a:gd name="T83" fmla="*/ 716 h 3942"/>
                  <a:gd name="T84" fmla="*/ 1074 w 4965"/>
                  <a:gd name="T85" fmla="*/ 439 h 3942"/>
                  <a:gd name="T86" fmla="*/ 1240 w 4965"/>
                  <a:gd name="T87" fmla="*/ 352 h 3942"/>
                  <a:gd name="T88" fmla="*/ 1372 w 4965"/>
                  <a:gd name="T89" fmla="*/ 248 h 3942"/>
                  <a:gd name="T90" fmla="*/ 1919 w 4965"/>
                  <a:gd name="T91" fmla="*/ 128 h 3942"/>
                  <a:gd name="T92" fmla="*/ 2115 w 4965"/>
                  <a:gd name="T93" fmla="*/ 98 h 3942"/>
                  <a:gd name="T94" fmla="*/ 2287 w 4965"/>
                  <a:gd name="T95" fmla="*/ 41 h 3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965" h="3942">
                    <a:moveTo>
                      <a:pt x="2677" y="41"/>
                    </a:moveTo>
                    <a:lnTo>
                      <a:pt x="2849" y="98"/>
                    </a:lnTo>
                    <a:lnTo>
                      <a:pt x="2849" y="98"/>
                    </a:lnTo>
                    <a:cubicBezTo>
                      <a:pt x="2911" y="118"/>
                      <a:pt x="2977" y="128"/>
                      <a:pt x="3045" y="128"/>
                    </a:cubicBezTo>
                    <a:lnTo>
                      <a:pt x="3230" y="128"/>
                    </a:lnTo>
                    <a:lnTo>
                      <a:pt x="3230" y="128"/>
                    </a:lnTo>
                    <a:cubicBezTo>
                      <a:pt x="3366" y="128"/>
                      <a:pt x="3497" y="171"/>
                      <a:pt x="3593" y="248"/>
                    </a:cubicBezTo>
                    <a:lnTo>
                      <a:pt x="3724" y="352"/>
                    </a:lnTo>
                    <a:lnTo>
                      <a:pt x="3724" y="352"/>
                    </a:lnTo>
                    <a:cubicBezTo>
                      <a:pt x="3771" y="389"/>
                      <a:pt x="3827" y="420"/>
                      <a:pt x="3890" y="439"/>
                    </a:cubicBezTo>
                    <a:lnTo>
                      <a:pt x="4062" y="496"/>
                    </a:lnTo>
                    <a:lnTo>
                      <a:pt x="4062" y="496"/>
                    </a:lnTo>
                    <a:cubicBezTo>
                      <a:pt x="4187" y="537"/>
                      <a:pt x="4287" y="616"/>
                      <a:pt x="4338" y="716"/>
                    </a:cubicBezTo>
                    <a:lnTo>
                      <a:pt x="4410" y="852"/>
                    </a:lnTo>
                    <a:lnTo>
                      <a:pt x="4410" y="852"/>
                    </a:lnTo>
                    <a:cubicBezTo>
                      <a:pt x="4435" y="902"/>
                      <a:pt x="4473" y="947"/>
                      <a:pt x="4520" y="984"/>
                    </a:cubicBezTo>
                    <a:lnTo>
                      <a:pt x="4652" y="1088"/>
                    </a:lnTo>
                    <a:lnTo>
                      <a:pt x="4652" y="1088"/>
                    </a:lnTo>
                    <a:cubicBezTo>
                      <a:pt x="4748" y="1165"/>
                      <a:pt x="4802" y="1268"/>
                      <a:pt x="4802" y="1376"/>
                    </a:cubicBezTo>
                    <a:lnTo>
                      <a:pt x="4802" y="1523"/>
                    </a:lnTo>
                    <a:lnTo>
                      <a:pt x="4802" y="1523"/>
                    </a:lnTo>
                    <a:cubicBezTo>
                      <a:pt x="4802" y="1576"/>
                      <a:pt x="4815" y="1630"/>
                      <a:pt x="4841" y="1679"/>
                    </a:cubicBezTo>
                    <a:lnTo>
                      <a:pt x="4912" y="1815"/>
                    </a:lnTo>
                    <a:lnTo>
                      <a:pt x="4912" y="1815"/>
                    </a:lnTo>
                    <a:cubicBezTo>
                      <a:pt x="4964" y="1915"/>
                      <a:pt x="4964" y="2027"/>
                      <a:pt x="4912" y="2126"/>
                    </a:cubicBezTo>
                    <a:lnTo>
                      <a:pt x="4841" y="2263"/>
                    </a:lnTo>
                    <a:lnTo>
                      <a:pt x="4841" y="2263"/>
                    </a:lnTo>
                    <a:cubicBezTo>
                      <a:pt x="4815" y="2312"/>
                      <a:pt x="4802" y="2364"/>
                      <a:pt x="4802" y="2418"/>
                    </a:cubicBezTo>
                    <a:lnTo>
                      <a:pt x="4802" y="2565"/>
                    </a:lnTo>
                    <a:lnTo>
                      <a:pt x="4802" y="2565"/>
                    </a:lnTo>
                    <a:cubicBezTo>
                      <a:pt x="4802" y="2673"/>
                      <a:pt x="4748" y="2775"/>
                      <a:pt x="4652" y="2852"/>
                    </a:cubicBezTo>
                    <a:lnTo>
                      <a:pt x="4520" y="2956"/>
                    </a:lnTo>
                    <a:lnTo>
                      <a:pt x="4520" y="2956"/>
                    </a:lnTo>
                    <a:cubicBezTo>
                      <a:pt x="4473" y="2994"/>
                      <a:pt x="4435" y="3038"/>
                      <a:pt x="4410" y="3088"/>
                    </a:cubicBezTo>
                    <a:lnTo>
                      <a:pt x="4338" y="3224"/>
                    </a:lnTo>
                    <a:lnTo>
                      <a:pt x="4338" y="3224"/>
                    </a:lnTo>
                    <a:cubicBezTo>
                      <a:pt x="4287" y="3323"/>
                      <a:pt x="4187" y="3403"/>
                      <a:pt x="4062" y="3444"/>
                    </a:cubicBezTo>
                    <a:lnTo>
                      <a:pt x="3890" y="3500"/>
                    </a:lnTo>
                    <a:lnTo>
                      <a:pt x="3890" y="3500"/>
                    </a:lnTo>
                    <a:cubicBezTo>
                      <a:pt x="3827" y="3521"/>
                      <a:pt x="3771" y="3551"/>
                      <a:pt x="3724" y="3588"/>
                    </a:cubicBezTo>
                    <a:lnTo>
                      <a:pt x="3593" y="3693"/>
                    </a:lnTo>
                    <a:lnTo>
                      <a:pt x="3593" y="3693"/>
                    </a:lnTo>
                    <a:cubicBezTo>
                      <a:pt x="3497" y="3769"/>
                      <a:pt x="3366" y="3812"/>
                      <a:pt x="3230" y="3812"/>
                    </a:cubicBezTo>
                    <a:lnTo>
                      <a:pt x="3045" y="3812"/>
                    </a:lnTo>
                    <a:lnTo>
                      <a:pt x="3045" y="3812"/>
                    </a:lnTo>
                    <a:cubicBezTo>
                      <a:pt x="2977" y="3812"/>
                      <a:pt x="2911" y="3822"/>
                      <a:pt x="2849" y="3843"/>
                    </a:cubicBezTo>
                    <a:lnTo>
                      <a:pt x="2677" y="3899"/>
                    </a:lnTo>
                    <a:lnTo>
                      <a:pt x="2677" y="3899"/>
                    </a:lnTo>
                    <a:cubicBezTo>
                      <a:pt x="2552" y="3941"/>
                      <a:pt x="2411" y="3941"/>
                      <a:pt x="2287" y="3899"/>
                    </a:cubicBezTo>
                    <a:lnTo>
                      <a:pt x="2115" y="3843"/>
                    </a:lnTo>
                    <a:lnTo>
                      <a:pt x="2115" y="3843"/>
                    </a:lnTo>
                    <a:cubicBezTo>
                      <a:pt x="2053" y="3822"/>
                      <a:pt x="1986" y="3812"/>
                      <a:pt x="1919" y="3812"/>
                    </a:cubicBezTo>
                    <a:lnTo>
                      <a:pt x="1733" y="3812"/>
                    </a:lnTo>
                    <a:lnTo>
                      <a:pt x="1733" y="3812"/>
                    </a:lnTo>
                    <a:cubicBezTo>
                      <a:pt x="1598" y="3812"/>
                      <a:pt x="1468" y="3769"/>
                      <a:pt x="1372" y="3693"/>
                    </a:cubicBezTo>
                    <a:lnTo>
                      <a:pt x="1240" y="3588"/>
                    </a:lnTo>
                    <a:lnTo>
                      <a:pt x="1240" y="3588"/>
                    </a:lnTo>
                    <a:cubicBezTo>
                      <a:pt x="1192" y="3551"/>
                      <a:pt x="1136" y="3521"/>
                      <a:pt x="1074" y="3500"/>
                    </a:cubicBezTo>
                    <a:lnTo>
                      <a:pt x="903" y="3444"/>
                    </a:lnTo>
                    <a:lnTo>
                      <a:pt x="903" y="3444"/>
                    </a:lnTo>
                    <a:cubicBezTo>
                      <a:pt x="777" y="3403"/>
                      <a:pt x="678" y="3323"/>
                      <a:pt x="626" y="3224"/>
                    </a:cubicBezTo>
                    <a:lnTo>
                      <a:pt x="555" y="3088"/>
                    </a:lnTo>
                    <a:lnTo>
                      <a:pt x="555" y="3088"/>
                    </a:lnTo>
                    <a:cubicBezTo>
                      <a:pt x="529" y="3038"/>
                      <a:pt x="491" y="2994"/>
                      <a:pt x="444" y="2956"/>
                    </a:cubicBezTo>
                    <a:lnTo>
                      <a:pt x="312" y="2852"/>
                    </a:lnTo>
                    <a:lnTo>
                      <a:pt x="312" y="2852"/>
                    </a:lnTo>
                    <a:cubicBezTo>
                      <a:pt x="216" y="2775"/>
                      <a:pt x="162" y="2673"/>
                      <a:pt x="162" y="2565"/>
                    </a:cubicBezTo>
                    <a:lnTo>
                      <a:pt x="162" y="2418"/>
                    </a:lnTo>
                    <a:lnTo>
                      <a:pt x="162" y="2418"/>
                    </a:lnTo>
                    <a:cubicBezTo>
                      <a:pt x="162" y="2364"/>
                      <a:pt x="149" y="2312"/>
                      <a:pt x="124" y="2263"/>
                    </a:cubicBezTo>
                    <a:lnTo>
                      <a:pt x="52" y="2126"/>
                    </a:lnTo>
                    <a:lnTo>
                      <a:pt x="52" y="2126"/>
                    </a:lnTo>
                    <a:cubicBezTo>
                      <a:pt x="0" y="2027"/>
                      <a:pt x="0" y="1915"/>
                      <a:pt x="52" y="1815"/>
                    </a:cubicBezTo>
                    <a:lnTo>
                      <a:pt x="124" y="1679"/>
                    </a:lnTo>
                    <a:lnTo>
                      <a:pt x="124" y="1679"/>
                    </a:lnTo>
                    <a:cubicBezTo>
                      <a:pt x="149" y="1630"/>
                      <a:pt x="162" y="1576"/>
                      <a:pt x="162" y="1523"/>
                    </a:cubicBezTo>
                    <a:lnTo>
                      <a:pt x="162" y="1376"/>
                    </a:lnTo>
                    <a:lnTo>
                      <a:pt x="162" y="1376"/>
                    </a:lnTo>
                    <a:cubicBezTo>
                      <a:pt x="162" y="1268"/>
                      <a:pt x="216" y="1165"/>
                      <a:pt x="312" y="1088"/>
                    </a:cubicBezTo>
                    <a:lnTo>
                      <a:pt x="444" y="984"/>
                    </a:lnTo>
                    <a:lnTo>
                      <a:pt x="444" y="984"/>
                    </a:lnTo>
                    <a:cubicBezTo>
                      <a:pt x="491" y="947"/>
                      <a:pt x="529" y="902"/>
                      <a:pt x="555" y="852"/>
                    </a:cubicBezTo>
                    <a:lnTo>
                      <a:pt x="626" y="716"/>
                    </a:lnTo>
                    <a:lnTo>
                      <a:pt x="626" y="716"/>
                    </a:lnTo>
                    <a:cubicBezTo>
                      <a:pt x="678" y="616"/>
                      <a:pt x="777" y="537"/>
                      <a:pt x="903" y="496"/>
                    </a:cubicBezTo>
                    <a:lnTo>
                      <a:pt x="1074" y="439"/>
                    </a:lnTo>
                    <a:lnTo>
                      <a:pt x="1074" y="439"/>
                    </a:lnTo>
                    <a:cubicBezTo>
                      <a:pt x="1136" y="420"/>
                      <a:pt x="1192" y="389"/>
                      <a:pt x="1240" y="352"/>
                    </a:cubicBezTo>
                    <a:lnTo>
                      <a:pt x="1372" y="248"/>
                    </a:lnTo>
                    <a:lnTo>
                      <a:pt x="1372" y="248"/>
                    </a:lnTo>
                    <a:cubicBezTo>
                      <a:pt x="1468" y="171"/>
                      <a:pt x="1598" y="128"/>
                      <a:pt x="1733" y="128"/>
                    </a:cubicBezTo>
                    <a:lnTo>
                      <a:pt x="1919" y="128"/>
                    </a:lnTo>
                    <a:lnTo>
                      <a:pt x="1919" y="128"/>
                    </a:lnTo>
                    <a:cubicBezTo>
                      <a:pt x="1986" y="128"/>
                      <a:pt x="2053" y="118"/>
                      <a:pt x="2115" y="98"/>
                    </a:cubicBezTo>
                    <a:lnTo>
                      <a:pt x="2287" y="41"/>
                    </a:lnTo>
                    <a:lnTo>
                      <a:pt x="2287" y="41"/>
                    </a:lnTo>
                    <a:cubicBezTo>
                      <a:pt x="2411" y="0"/>
                      <a:pt x="2552" y="0"/>
                      <a:pt x="2677" y="4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lvl="0"/>
                <a:r>
                  <a:rPr lang="en-US" altLang="en-US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</a:t>
                </a:r>
                <a:endParaRPr lang="en-US" dirty="0"/>
              </a:p>
            </p:txBody>
          </p:sp>
        </p:grpSp>
        <p:pic>
          <p:nvPicPr>
            <p:cNvPr id="28" name="Picture 27" descr="An orange bicycle helmet&#10;&#10;AI-generated content may be incorrect.">
              <a:extLst>
                <a:ext uri="{FF2B5EF4-FFF2-40B4-BE49-F238E27FC236}">
                  <a16:creationId xmlns:a16="http://schemas.microsoft.com/office/drawing/2014/main" id="{DF841F06-D730-2F0B-F429-EE902695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18" y="736875"/>
              <a:ext cx="1367348" cy="1367348"/>
            </a:xfrm>
            <a:prstGeom prst="rect">
              <a:avLst/>
            </a:prstGeom>
          </p:spPr>
        </p:pic>
        <p:grpSp>
          <p:nvGrpSpPr>
            <p:cNvPr id="29" name="Google Shape;181;p16">
              <a:extLst>
                <a:ext uri="{FF2B5EF4-FFF2-40B4-BE49-F238E27FC236}">
                  <a16:creationId xmlns:a16="http://schemas.microsoft.com/office/drawing/2014/main" id="{74B7F223-EC56-71E3-D058-AAFD898632B9}"/>
                </a:ext>
              </a:extLst>
            </p:cNvPr>
            <p:cNvGrpSpPr/>
            <p:nvPr/>
          </p:nvGrpSpPr>
          <p:grpSpPr>
            <a:xfrm>
              <a:off x="5737944" y="231350"/>
              <a:ext cx="971328" cy="947252"/>
              <a:chOff x="2073600" y="4128850"/>
              <a:chExt cx="366178" cy="527303"/>
            </a:xfrm>
          </p:grpSpPr>
          <p:sp>
            <p:nvSpPr>
              <p:cNvPr id="32" name="Google Shape;182;p16">
                <a:extLst>
                  <a:ext uri="{FF2B5EF4-FFF2-40B4-BE49-F238E27FC236}">
                    <a16:creationId xmlns:a16="http://schemas.microsoft.com/office/drawing/2014/main" id="{2F30E101-7DFC-DCED-41D3-72F39DF4871C}"/>
                  </a:ext>
                </a:extLst>
              </p:cNvPr>
              <p:cNvSpPr/>
              <p:nvPr/>
            </p:nvSpPr>
            <p:spPr>
              <a:xfrm>
                <a:off x="2088750" y="4158675"/>
                <a:ext cx="1088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6006" extrusionOk="0">
                    <a:moveTo>
                      <a:pt x="4353" y="0"/>
                    </a:moveTo>
                    <a:cubicBezTo>
                      <a:pt x="2763" y="586"/>
                      <a:pt x="649" y="2741"/>
                      <a:pt x="1" y="6006"/>
                    </a:cubicBezTo>
                    <a:cubicBezTo>
                      <a:pt x="168" y="5922"/>
                      <a:pt x="336" y="5859"/>
                      <a:pt x="524" y="5859"/>
                    </a:cubicBezTo>
                    <a:lnTo>
                      <a:pt x="566" y="5859"/>
                    </a:lnTo>
                    <a:cubicBezTo>
                      <a:pt x="1193" y="3013"/>
                      <a:pt x="2993" y="1130"/>
                      <a:pt x="4353" y="545"/>
                    </a:cubicBezTo>
                    <a:lnTo>
                      <a:pt x="4353" y="0"/>
                    </a:lnTo>
                    <a:close/>
                  </a:path>
                </a:pathLst>
              </a:custGeom>
              <a:solidFill>
                <a:srgbClr val="869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3;p16">
                <a:extLst>
                  <a:ext uri="{FF2B5EF4-FFF2-40B4-BE49-F238E27FC236}">
                    <a16:creationId xmlns:a16="http://schemas.microsoft.com/office/drawing/2014/main" id="{F7FC7762-EE5F-AF65-22E7-E8CA64E853EC}"/>
                  </a:ext>
                </a:extLst>
              </p:cNvPr>
              <p:cNvSpPr/>
              <p:nvPr/>
            </p:nvSpPr>
            <p:spPr>
              <a:xfrm>
                <a:off x="2075675" y="4305150"/>
                <a:ext cx="27750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737" extrusionOk="0">
                    <a:moveTo>
                      <a:pt x="1047" y="0"/>
                    </a:moveTo>
                    <a:cubicBezTo>
                      <a:pt x="859" y="0"/>
                      <a:pt x="691" y="63"/>
                      <a:pt x="524" y="147"/>
                    </a:cubicBezTo>
                    <a:cubicBezTo>
                      <a:pt x="210" y="314"/>
                      <a:pt x="1" y="649"/>
                      <a:pt x="1" y="1046"/>
                    </a:cubicBezTo>
                    <a:cubicBezTo>
                      <a:pt x="1" y="1318"/>
                      <a:pt x="105" y="1548"/>
                      <a:pt x="273" y="1737"/>
                    </a:cubicBezTo>
                    <a:cubicBezTo>
                      <a:pt x="461" y="1130"/>
                      <a:pt x="754" y="544"/>
                      <a:pt x="1110" y="0"/>
                    </a:cubicBezTo>
                    <a:close/>
                  </a:path>
                </a:pathLst>
              </a:custGeom>
              <a:solidFill>
                <a:srgbClr val="836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4;p16">
                <a:extLst>
                  <a:ext uri="{FF2B5EF4-FFF2-40B4-BE49-F238E27FC236}">
                    <a16:creationId xmlns:a16="http://schemas.microsoft.com/office/drawing/2014/main" id="{80323FB7-0B72-063F-C88E-4FF66FA5F0FF}"/>
                  </a:ext>
                </a:extLst>
              </p:cNvPr>
              <p:cNvSpPr/>
              <p:nvPr/>
            </p:nvSpPr>
            <p:spPr>
              <a:xfrm>
                <a:off x="2204350" y="4191625"/>
                <a:ext cx="104125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654" extrusionOk="0">
                    <a:moveTo>
                      <a:pt x="1" y="1"/>
                    </a:moveTo>
                    <a:lnTo>
                      <a:pt x="1" y="1654"/>
                    </a:lnTo>
                    <a:cubicBezTo>
                      <a:pt x="587" y="1486"/>
                      <a:pt x="1215" y="1403"/>
                      <a:pt x="1863" y="1403"/>
                    </a:cubicBezTo>
                    <a:lnTo>
                      <a:pt x="2303" y="1403"/>
                    </a:lnTo>
                    <a:cubicBezTo>
                      <a:pt x="2951" y="1403"/>
                      <a:pt x="3579" y="1486"/>
                      <a:pt x="4165" y="1654"/>
                    </a:cubicBezTo>
                    <a:lnTo>
                      <a:pt x="4165" y="210"/>
                    </a:lnTo>
                    <a:cubicBezTo>
                      <a:pt x="4018" y="294"/>
                      <a:pt x="3851" y="356"/>
                      <a:pt x="3642" y="356"/>
                    </a:cubicBezTo>
                    <a:lnTo>
                      <a:pt x="775" y="356"/>
                    </a:lnTo>
                    <a:cubicBezTo>
                      <a:pt x="461" y="356"/>
                      <a:pt x="189" y="21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5;p16">
                <a:extLst>
                  <a:ext uri="{FF2B5EF4-FFF2-40B4-BE49-F238E27FC236}">
                    <a16:creationId xmlns:a16="http://schemas.microsoft.com/office/drawing/2014/main" id="{03D70C0C-F3D9-436D-33F6-51BE0C80F2CF}"/>
                  </a:ext>
                </a:extLst>
              </p:cNvPr>
              <p:cNvSpPr/>
              <p:nvPr/>
            </p:nvSpPr>
            <p:spPr>
              <a:xfrm>
                <a:off x="2439750" y="4475150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0"/>
                    </a:moveTo>
                    <a:lnTo>
                      <a:pt x="1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6;p16">
                <a:extLst>
                  <a:ext uri="{FF2B5EF4-FFF2-40B4-BE49-F238E27FC236}">
                    <a16:creationId xmlns:a16="http://schemas.microsoft.com/office/drawing/2014/main" id="{A27EA825-5CCB-6CA7-28B4-56640F8B23A6}"/>
                  </a:ext>
                </a:extLst>
              </p:cNvPr>
              <p:cNvSpPr/>
              <p:nvPr/>
            </p:nvSpPr>
            <p:spPr>
              <a:xfrm>
                <a:off x="2073600" y="4475150"/>
                <a:ext cx="366175" cy="181000"/>
              </a:xfrm>
              <a:custGeom>
                <a:avLst/>
                <a:gdLst/>
                <a:ahLst/>
                <a:cxnLst/>
                <a:rect l="l" t="t" r="r" b="b"/>
                <a:pathLst>
                  <a:path w="14647" h="7240" extrusionOk="0">
                    <a:moveTo>
                      <a:pt x="9667" y="1046"/>
                    </a:moveTo>
                    <a:lnTo>
                      <a:pt x="9667" y="2093"/>
                    </a:lnTo>
                    <a:lnTo>
                      <a:pt x="5231" y="2093"/>
                    </a:lnTo>
                    <a:lnTo>
                      <a:pt x="5231" y="1046"/>
                    </a:lnTo>
                    <a:close/>
                    <a:moveTo>
                      <a:pt x="0" y="0"/>
                    </a:moveTo>
                    <a:lnTo>
                      <a:pt x="0" y="21"/>
                    </a:lnTo>
                    <a:cubicBezTo>
                      <a:pt x="0" y="1946"/>
                      <a:pt x="84" y="7240"/>
                      <a:pt x="7323" y="7240"/>
                    </a:cubicBezTo>
                    <a:cubicBezTo>
                      <a:pt x="14542" y="7240"/>
                      <a:pt x="14626" y="2030"/>
                      <a:pt x="14647" y="21"/>
                    </a:cubicBezTo>
                    <a:cubicBezTo>
                      <a:pt x="14647" y="21"/>
                      <a:pt x="14626" y="0"/>
                      <a:pt x="14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7;p16">
                <a:extLst>
                  <a:ext uri="{FF2B5EF4-FFF2-40B4-BE49-F238E27FC236}">
                    <a16:creationId xmlns:a16="http://schemas.microsoft.com/office/drawing/2014/main" id="{224A3221-3DF3-E72E-4326-D2284D59B698}"/>
                  </a:ext>
                </a:extLst>
              </p:cNvPr>
              <p:cNvSpPr/>
              <p:nvPr/>
            </p:nvSpPr>
            <p:spPr>
              <a:xfrm>
                <a:off x="2439750" y="4475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8;p16">
                <a:extLst>
                  <a:ext uri="{FF2B5EF4-FFF2-40B4-BE49-F238E27FC236}">
                    <a16:creationId xmlns:a16="http://schemas.microsoft.com/office/drawing/2014/main" id="{DC7A8D00-7862-A0AA-504F-523C50E3067E}"/>
                  </a:ext>
                </a:extLst>
              </p:cNvPr>
              <p:cNvSpPr/>
              <p:nvPr/>
            </p:nvSpPr>
            <p:spPr>
              <a:xfrm>
                <a:off x="2073603" y="4226675"/>
                <a:ext cx="366175" cy="248500"/>
              </a:xfrm>
              <a:custGeom>
                <a:avLst/>
                <a:gdLst/>
                <a:ahLst/>
                <a:cxnLst/>
                <a:rect l="l" t="t" r="r" b="b"/>
                <a:pathLst>
                  <a:path w="14647" h="9940" extrusionOk="0">
                    <a:moveTo>
                      <a:pt x="7093" y="1"/>
                    </a:moveTo>
                    <a:cubicBezTo>
                      <a:pt x="6445" y="1"/>
                      <a:pt x="5817" y="84"/>
                      <a:pt x="5231" y="252"/>
                    </a:cubicBezTo>
                    <a:cubicBezTo>
                      <a:pt x="3557" y="712"/>
                      <a:pt x="2134" y="1758"/>
                      <a:pt x="1193" y="3139"/>
                    </a:cubicBezTo>
                    <a:cubicBezTo>
                      <a:pt x="837" y="3683"/>
                      <a:pt x="544" y="4269"/>
                      <a:pt x="356" y="4876"/>
                    </a:cubicBezTo>
                    <a:cubicBezTo>
                      <a:pt x="126" y="5587"/>
                      <a:pt x="0" y="6320"/>
                      <a:pt x="0" y="7115"/>
                    </a:cubicBezTo>
                    <a:lnTo>
                      <a:pt x="0" y="9939"/>
                    </a:lnTo>
                    <a:lnTo>
                      <a:pt x="14647" y="9939"/>
                    </a:lnTo>
                    <a:lnTo>
                      <a:pt x="14647" y="7115"/>
                    </a:lnTo>
                    <a:cubicBezTo>
                      <a:pt x="14647" y="3830"/>
                      <a:pt x="12429" y="1068"/>
                      <a:pt x="9416" y="252"/>
                    </a:cubicBezTo>
                    <a:cubicBezTo>
                      <a:pt x="8809" y="84"/>
                      <a:pt x="8181" y="1"/>
                      <a:pt x="7533" y="1"/>
                    </a:cubicBezTo>
                    <a:close/>
                  </a:path>
                </a:pathLst>
              </a:custGeom>
              <a:solidFill>
                <a:srgbClr val="869B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89;p16">
                <a:extLst>
                  <a:ext uri="{FF2B5EF4-FFF2-40B4-BE49-F238E27FC236}">
                    <a16:creationId xmlns:a16="http://schemas.microsoft.com/office/drawing/2014/main" id="{96A3AF6E-0383-2D41-50BF-2CA9B2154A07}"/>
                  </a:ext>
                </a:extLst>
              </p:cNvPr>
              <p:cNvSpPr/>
              <p:nvPr/>
            </p:nvSpPr>
            <p:spPr>
              <a:xfrm>
                <a:off x="2197550" y="4128850"/>
                <a:ext cx="1245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868" extrusionOk="0">
                    <a:moveTo>
                      <a:pt x="1047" y="1"/>
                    </a:moveTo>
                    <a:cubicBezTo>
                      <a:pt x="461" y="1"/>
                      <a:pt x="1" y="461"/>
                      <a:pt x="1" y="1047"/>
                    </a:cubicBezTo>
                    <a:lnTo>
                      <a:pt x="1" y="1193"/>
                    </a:lnTo>
                    <a:lnTo>
                      <a:pt x="1" y="1738"/>
                    </a:lnTo>
                    <a:lnTo>
                      <a:pt x="1" y="1821"/>
                    </a:lnTo>
                    <a:cubicBezTo>
                      <a:pt x="1" y="2093"/>
                      <a:pt x="106" y="2323"/>
                      <a:pt x="273" y="2512"/>
                    </a:cubicBezTo>
                    <a:cubicBezTo>
                      <a:pt x="461" y="2721"/>
                      <a:pt x="733" y="2867"/>
                      <a:pt x="1047" y="2867"/>
                    </a:cubicBezTo>
                    <a:lnTo>
                      <a:pt x="3935" y="2867"/>
                    </a:lnTo>
                    <a:cubicBezTo>
                      <a:pt x="4123" y="2867"/>
                      <a:pt x="4290" y="2805"/>
                      <a:pt x="4458" y="2721"/>
                    </a:cubicBezTo>
                    <a:cubicBezTo>
                      <a:pt x="4751" y="2533"/>
                      <a:pt x="4981" y="2198"/>
                      <a:pt x="4981" y="1821"/>
                    </a:cubicBezTo>
                    <a:lnTo>
                      <a:pt x="4981" y="1047"/>
                    </a:lnTo>
                    <a:cubicBezTo>
                      <a:pt x="4981" y="461"/>
                      <a:pt x="4500" y="1"/>
                      <a:pt x="3935" y="1"/>
                    </a:cubicBezTo>
                    <a:close/>
                  </a:path>
                </a:pathLst>
              </a:custGeom>
              <a:solidFill>
                <a:srgbClr val="836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90;p16">
                <a:extLst>
                  <a:ext uri="{FF2B5EF4-FFF2-40B4-BE49-F238E27FC236}">
                    <a16:creationId xmlns:a16="http://schemas.microsoft.com/office/drawing/2014/main" id="{3D377DA4-A67E-8400-C685-5C58EE20484B}"/>
                  </a:ext>
                </a:extLst>
              </p:cNvPr>
              <p:cNvSpPr/>
              <p:nvPr/>
            </p:nvSpPr>
            <p:spPr>
              <a:xfrm>
                <a:off x="2204350" y="4501300"/>
                <a:ext cx="11092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1047" extrusionOk="0">
                    <a:moveTo>
                      <a:pt x="1" y="0"/>
                    </a:moveTo>
                    <a:lnTo>
                      <a:pt x="1" y="1047"/>
                    </a:lnTo>
                    <a:lnTo>
                      <a:pt x="4437" y="1047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FFC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91;p16">
                <a:extLst>
                  <a:ext uri="{FF2B5EF4-FFF2-40B4-BE49-F238E27FC236}">
                    <a16:creationId xmlns:a16="http://schemas.microsoft.com/office/drawing/2014/main" id="{B88CE028-2D7C-A330-6498-DD61A076FCAC}"/>
                  </a:ext>
                </a:extLst>
              </p:cNvPr>
              <p:cNvSpPr/>
              <p:nvPr/>
            </p:nvSpPr>
            <p:spPr>
              <a:xfrm>
                <a:off x="2088751" y="4158675"/>
                <a:ext cx="1088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6006" extrusionOk="0">
                    <a:moveTo>
                      <a:pt x="4353" y="0"/>
                    </a:moveTo>
                    <a:cubicBezTo>
                      <a:pt x="2763" y="586"/>
                      <a:pt x="649" y="2741"/>
                      <a:pt x="1" y="6006"/>
                    </a:cubicBezTo>
                    <a:cubicBezTo>
                      <a:pt x="168" y="5922"/>
                      <a:pt x="336" y="5859"/>
                      <a:pt x="524" y="5859"/>
                    </a:cubicBezTo>
                    <a:lnTo>
                      <a:pt x="566" y="5859"/>
                    </a:lnTo>
                    <a:cubicBezTo>
                      <a:pt x="1193" y="3013"/>
                      <a:pt x="2993" y="1130"/>
                      <a:pt x="4353" y="545"/>
                    </a:cubicBezTo>
                    <a:lnTo>
                      <a:pt x="43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2;p16">
                <a:extLst>
                  <a:ext uri="{FF2B5EF4-FFF2-40B4-BE49-F238E27FC236}">
                    <a16:creationId xmlns:a16="http://schemas.microsoft.com/office/drawing/2014/main" id="{DFBA5C21-F77F-609C-E706-8F2B2DD42933}"/>
                  </a:ext>
                </a:extLst>
              </p:cNvPr>
              <p:cNvSpPr/>
              <p:nvPr/>
            </p:nvSpPr>
            <p:spPr>
              <a:xfrm>
                <a:off x="2075675" y="4305150"/>
                <a:ext cx="27750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737" extrusionOk="0">
                    <a:moveTo>
                      <a:pt x="1047" y="0"/>
                    </a:moveTo>
                    <a:cubicBezTo>
                      <a:pt x="859" y="0"/>
                      <a:pt x="691" y="63"/>
                      <a:pt x="524" y="147"/>
                    </a:cubicBezTo>
                    <a:cubicBezTo>
                      <a:pt x="210" y="314"/>
                      <a:pt x="1" y="649"/>
                      <a:pt x="1" y="1046"/>
                    </a:cubicBezTo>
                    <a:cubicBezTo>
                      <a:pt x="1" y="1318"/>
                      <a:pt x="105" y="1548"/>
                      <a:pt x="273" y="1737"/>
                    </a:cubicBezTo>
                    <a:cubicBezTo>
                      <a:pt x="461" y="1130"/>
                      <a:pt x="754" y="544"/>
                      <a:pt x="1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3;p16">
                <a:extLst>
                  <a:ext uri="{FF2B5EF4-FFF2-40B4-BE49-F238E27FC236}">
                    <a16:creationId xmlns:a16="http://schemas.microsoft.com/office/drawing/2014/main" id="{B6278D33-7FAF-8253-E516-DC3876369E49}"/>
                  </a:ext>
                </a:extLst>
              </p:cNvPr>
              <p:cNvSpPr/>
              <p:nvPr/>
            </p:nvSpPr>
            <p:spPr>
              <a:xfrm>
                <a:off x="2204354" y="4191625"/>
                <a:ext cx="104125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654" extrusionOk="0">
                    <a:moveTo>
                      <a:pt x="1" y="1"/>
                    </a:moveTo>
                    <a:lnTo>
                      <a:pt x="1" y="1654"/>
                    </a:lnTo>
                    <a:cubicBezTo>
                      <a:pt x="587" y="1486"/>
                      <a:pt x="1215" y="1403"/>
                      <a:pt x="1863" y="1403"/>
                    </a:cubicBezTo>
                    <a:lnTo>
                      <a:pt x="2303" y="1403"/>
                    </a:lnTo>
                    <a:cubicBezTo>
                      <a:pt x="2951" y="1403"/>
                      <a:pt x="3579" y="1486"/>
                      <a:pt x="4165" y="1654"/>
                    </a:cubicBezTo>
                    <a:lnTo>
                      <a:pt x="4165" y="210"/>
                    </a:lnTo>
                    <a:cubicBezTo>
                      <a:pt x="4018" y="294"/>
                      <a:pt x="3851" y="356"/>
                      <a:pt x="3642" y="356"/>
                    </a:cubicBezTo>
                    <a:lnTo>
                      <a:pt x="775" y="356"/>
                    </a:lnTo>
                    <a:cubicBezTo>
                      <a:pt x="461" y="356"/>
                      <a:pt x="189" y="21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4;p16">
                <a:extLst>
                  <a:ext uri="{FF2B5EF4-FFF2-40B4-BE49-F238E27FC236}">
                    <a16:creationId xmlns:a16="http://schemas.microsoft.com/office/drawing/2014/main" id="{9E2F4EFF-AF17-E77E-D900-6AABA20CD122}"/>
                  </a:ext>
                </a:extLst>
              </p:cNvPr>
              <p:cNvSpPr/>
              <p:nvPr/>
            </p:nvSpPr>
            <p:spPr>
              <a:xfrm>
                <a:off x="2439750" y="4475150"/>
                <a:ext cx="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0"/>
                    </a:moveTo>
                    <a:lnTo>
                      <a:pt x="1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5;p16">
                <a:extLst>
                  <a:ext uri="{FF2B5EF4-FFF2-40B4-BE49-F238E27FC236}">
                    <a16:creationId xmlns:a16="http://schemas.microsoft.com/office/drawing/2014/main" id="{1BA75E84-22DB-A069-680B-8742D71E3731}"/>
                  </a:ext>
                </a:extLst>
              </p:cNvPr>
              <p:cNvSpPr/>
              <p:nvPr/>
            </p:nvSpPr>
            <p:spPr>
              <a:xfrm>
                <a:off x="2073603" y="4475153"/>
                <a:ext cx="366175" cy="181000"/>
              </a:xfrm>
              <a:custGeom>
                <a:avLst/>
                <a:gdLst/>
                <a:ahLst/>
                <a:cxnLst/>
                <a:rect l="l" t="t" r="r" b="b"/>
                <a:pathLst>
                  <a:path w="14647" h="7240" extrusionOk="0">
                    <a:moveTo>
                      <a:pt x="9667" y="1046"/>
                    </a:moveTo>
                    <a:lnTo>
                      <a:pt x="9667" y="2093"/>
                    </a:lnTo>
                    <a:lnTo>
                      <a:pt x="5231" y="2093"/>
                    </a:lnTo>
                    <a:lnTo>
                      <a:pt x="5231" y="1046"/>
                    </a:lnTo>
                    <a:close/>
                    <a:moveTo>
                      <a:pt x="0" y="0"/>
                    </a:moveTo>
                    <a:lnTo>
                      <a:pt x="0" y="21"/>
                    </a:lnTo>
                    <a:cubicBezTo>
                      <a:pt x="0" y="1946"/>
                      <a:pt x="84" y="7240"/>
                      <a:pt x="7323" y="7240"/>
                    </a:cubicBezTo>
                    <a:cubicBezTo>
                      <a:pt x="14542" y="7240"/>
                      <a:pt x="14626" y="2030"/>
                      <a:pt x="14647" y="21"/>
                    </a:cubicBezTo>
                    <a:cubicBezTo>
                      <a:pt x="14647" y="21"/>
                      <a:pt x="14626" y="0"/>
                      <a:pt x="146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6;p16">
                <a:extLst>
                  <a:ext uri="{FF2B5EF4-FFF2-40B4-BE49-F238E27FC236}">
                    <a16:creationId xmlns:a16="http://schemas.microsoft.com/office/drawing/2014/main" id="{7045523A-6ADB-0464-D88C-51E8ED603712}"/>
                  </a:ext>
                </a:extLst>
              </p:cNvPr>
              <p:cNvSpPr/>
              <p:nvPr/>
            </p:nvSpPr>
            <p:spPr>
              <a:xfrm>
                <a:off x="2439750" y="4475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8;p16">
                <a:extLst>
                  <a:ext uri="{FF2B5EF4-FFF2-40B4-BE49-F238E27FC236}">
                    <a16:creationId xmlns:a16="http://schemas.microsoft.com/office/drawing/2014/main" id="{19F81A49-4968-161E-036E-C48552AA031F}"/>
                  </a:ext>
                </a:extLst>
              </p:cNvPr>
              <p:cNvSpPr/>
              <p:nvPr/>
            </p:nvSpPr>
            <p:spPr>
              <a:xfrm>
                <a:off x="2197550" y="4128850"/>
                <a:ext cx="1245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868" extrusionOk="0">
                    <a:moveTo>
                      <a:pt x="1047" y="1"/>
                    </a:moveTo>
                    <a:cubicBezTo>
                      <a:pt x="461" y="1"/>
                      <a:pt x="1" y="461"/>
                      <a:pt x="1" y="1047"/>
                    </a:cubicBezTo>
                    <a:lnTo>
                      <a:pt x="1" y="1193"/>
                    </a:lnTo>
                    <a:lnTo>
                      <a:pt x="1" y="1738"/>
                    </a:lnTo>
                    <a:lnTo>
                      <a:pt x="1" y="1821"/>
                    </a:lnTo>
                    <a:cubicBezTo>
                      <a:pt x="1" y="2093"/>
                      <a:pt x="106" y="2323"/>
                      <a:pt x="273" y="2512"/>
                    </a:cubicBezTo>
                    <a:cubicBezTo>
                      <a:pt x="461" y="2721"/>
                      <a:pt x="733" y="2867"/>
                      <a:pt x="1047" y="2867"/>
                    </a:cubicBezTo>
                    <a:lnTo>
                      <a:pt x="3935" y="2867"/>
                    </a:lnTo>
                    <a:cubicBezTo>
                      <a:pt x="4123" y="2867"/>
                      <a:pt x="4290" y="2805"/>
                      <a:pt x="4458" y="2721"/>
                    </a:cubicBezTo>
                    <a:cubicBezTo>
                      <a:pt x="4751" y="2533"/>
                      <a:pt x="4981" y="2198"/>
                      <a:pt x="4981" y="1821"/>
                    </a:cubicBezTo>
                    <a:lnTo>
                      <a:pt x="4981" y="1047"/>
                    </a:lnTo>
                    <a:cubicBezTo>
                      <a:pt x="4981" y="461"/>
                      <a:pt x="4500" y="1"/>
                      <a:pt x="39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9;p16">
                <a:extLst>
                  <a:ext uri="{FF2B5EF4-FFF2-40B4-BE49-F238E27FC236}">
                    <a16:creationId xmlns:a16="http://schemas.microsoft.com/office/drawing/2014/main" id="{4DC79A8D-B5D9-E36C-8B90-858B9E0EDF72}"/>
                  </a:ext>
                </a:extLst>
              </p:cNvPr>
              <p:cNvSpPr/>
              <p:nvPr/>
            </p:nvSpPr>
            <p:spPr>
              <a:xfrm>
                <a:off x="2204350" y="4501300"/>
                <a:ext cx="11092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1047" extrusionOk="0">
                    <a:moveTo>
                      <a:pt x="1" y="0"/>
                    </a:moveTo>
                    <a:lnTo>
                      <a:pt x="1" y="1047"/>
                    </a:lnTo>
                    <a:lnTo>
                      <a:pt x="4437" y="1047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" name="Picture 29" descr="A red and black bicycle&#10;&#10;AI-generated content may be incorrect.">
              <a:extLst>
                <a:ext uri="{FF2B5EF4-FFF2-40B4-BE49-F238E27FC236}">
                  <a16:creationId xmlns:a16="http://schemas.microsoft.com/office/drawing/2014/main" id="{9A5E6436-696D-7CE9-CA60-13D0377AE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5198" y="2001870"/>
              <a:ext cx="1552465" cy="1552465"/>
            </a:xfrm>
            <a:prstGeom prst="rect">
              <a:avLst/>
            </a:prstGeom>
          </p:spPr>
        </p:pic>
        <p:pic>
          <p:nvPicPr>
            <p:cNvPr id="31" name="Picture 30" descr="A red and black shirt&#10;&#10;AI-generated content may be incorrect.">
              <a:extLst>
                <a:ext uri="{FF2B5EF4-FFF2-40B4-BE49-F238E27FC236}">
                  <a16:creationId xmlns:a16="http://schemas.microsoft.com/office/drawing/2014/main" id="{B5ACF6D1-72DB-AB3D-CEC3-BD83CD13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76" y="5286921"/>
              <a:ext cx="1237807" cy="115794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46F0C8-3AFC-1DF0-0348-80566C9027ED}"/>
              </a:ext>
            </a:extLst>
          </p:cNvPr>
          <p:cNvSpPr txBox="1"/>
          <p:nvPr/>
        </p:nvSpPr>
        <p:spPr>
          <a:xfrm>
            <a:off x="5630605" y="659861"/>
            <a:ext cx="17826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Bicycle Accessories:</a:t>
            </a:r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Safety, comfort, style, performance.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95935-2BF2-BF24-CCC7-45106702E4AC}"/>
              </a:ext>
            </a:extLst>
          </p:cNvPr>
          <p:cNvSpPr txBox="1"/>
          <p:nvPr/>
        </p:nvSpPr>
        <p:spPr>
          <a:xfrm>
            <a:off x="6531527" y="2166116"/>
            <a:ext cx="16227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Bicycle:</a:t>
            </a:r>
          </a:p>
          <a:p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Human-Powered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Vehicle with two wheels for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transportation</a:t>
            </a:r>
            <a:endParaRPr lang="en-IN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16463-D721-75F5-A42C-8C413A011C70}"/>
              </a:ext>
            </a:extLst>
          </p:cNvPr>
          <p:cNvSpPr txBox="1"/>
          <p:nvPr/>
        </p:nvSpPr>
        <p:spPr>
          <a:xfrm>
            <a:off x="4065121" y="1456846"/>
            <a:ext cx="15223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Component: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Individual Parts that make up a whole.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91A6A-ADD1-834B-FF89-A60353EA8EE7}"/>
              </a:ext>
            </a:extLst>
          </p:cNvPr>
          <p:cNvSpPr txBox="1"/>
          <p:nvPr/>
        </p:nvSpPr>
        <p:spPr>
          <a:xfrm>
            <a:off x="3836402" y="2903157"/>
            <a:ext cx="17215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sym typeface="Fira Sans Medium"/>
              </a:rPr>
              <a:t>Clothing: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Apparel designed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for comfort, safety,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and performance.</a:t>
            </a:r>
            <a:endParaRPr lang="en-IN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80147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15D54D51-A75B-F7F6-1C0E-A719CB975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C4EEC1D3-3DCD-D1FD-9173-76C3DEBE0D0B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FF85E3BC-4AFF-9C95-0B59-44A9EB5B0DA4}"/>
              </a:ext>
            </a:extLst>
          </p:cNvPr>
          <p:cNvSpPr txBox="1">
            <a:spLocks/>
          </p:cNvSpPr>
          <p:nvPr/>
        </p:nvSpPr>
        <p:spPr>
          <a:xfrm>
            <a:off x="318518" y="80249"/>
            <a:ext cx="4745666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Part 4: Product Return Risk Analysis</a:t>
            </a:r>
          </a:p>
        </p:txBody>
      </p:sp>
      <p:sp>
        <p:nvSpPr>
          <p:cNvPr id="3" name="Google Shape;3081;p46">
            <a:extLst>
              <a:ext uri="{FF2B5EF4-FFF2-40B4-BE49-F238E27FC236}">
                <a16:creationId xmlns:a16="http://schemas.microsoft.com/office/drawing/2014/main" id="{C72EA654-B685-F818-2C40-F6CD7011CFEC}"/>
              </a:ext>
            </a:extLst>
          </p:cNvPr>
          <p:cNvSpPr txBox="1">
            <a:spLocks/>
          </p:cNvSpPr>
          <p:nvPr/>
        </p:nvSpPr>
        <p:spPr>
          <a:xfrm>
            <a:off x="318517" y="554657"/>
            <a:ext cx="4926877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1. Loading and Preparing Returns Data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6F1551B6-DC4F-A4BE-FDA7-E12989A9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" y="1120195"/>
            <a:ext cx="5546650" cy="1928491"/>
          </a:xfrm>
          <a:prstGeom prst="rect">
            <a:avLst/>
          </a:prstGeom>
        </p:spPr>
      </p:pic>
      <p:pic>
        <p:nvPicPr>
          <p:cNvPr id="5" name="Picture 4" descr="A screenshot of a computer code">
            <a:extLst>
              <a:ext uri="{FF2B5EF4-FFF2-40B4-BE49-F238E27FC236}">
                <a16:creationId xmlns:a16="http://schemas.microsoft.com/office/drawing/2014/main" id="{99C19EE1-20AF-2BB1-4765-5932CEDB5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636" y="2488019"/>
            <a:ext cx="5151996" cy="24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22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56610A11-FF86-FEFE-0C38-CA0867BA5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F9CFEC71-4164-4420-9FE1-D55E5B02122C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 program">
            <a:extLst>
              <a:ext uri="{FF2B5EF4-FFF2-40B4-BE49-F238E27FC236}">
                <a16:creationId xmlns:a16="http://schemas.microsoft.com/office/drawing/2014/main" id="{E7712265-5C24-6AE0-8167-D15BA228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6" y="166509"/>
            <a:ext cx="4837843" cy="4540170"/>
          </a:xfrm>
          <a:prstGeom prst="rect">
            <a:avLst/>
          </a:prstGeom>
        </p:spPr>
      </p:pic>
      <p:pic>
        <p:nvPicPr>
          <p:cNvPr id="3" name="Picture 2" descr="A screenshot of a graph">
            <a:extLst>
              <a:ext uri="{FF2B5EF4-FFF2-40B4-BE49-F238E27FC236}">
                <a16:creationId xmlns:a16="http://schemas.microsoft.com/office/drawing/2014/main" id="{427403DC-10F5-FE99-842E-D2BBDD872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372" y="1628996"/>
            <a:ext cx="4079291" cy="188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29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584E3761-F5BE-10CB-2EE0-151AEB512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EE39BCB6-AFFF-8255-ADB3-5274457E77AB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2E519387-84EC-A461-CCB3-9176BAE0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3" y="166510"/>
            <a:ext cx="8741125" cy="2009620"/>
          </a:xfrm>
          <a:prstGeom prst="rect">
            <a:avLst/>
          </a:prstGeom>
        </p:spPr>
      </p:pic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B27D0F40-3AC1-0B7A-7256-5A880CF0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13" y="2452013"/>
            <a:ext cx="8741125" cy="20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7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2C1518FE-654D-29B6-4839-F347D37CC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73311CA6-E8C8-9664-F2D3-C6559B897F15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39408D23-7708-5882-B33C-6F245BAF2AB0}"/>
              </a:ext>
            </a:extLst>
          </p:cNvPr>
          <p:cNvSpPr txBox="1">
            <a:spLocks/>
          </p:cNvSpPr>
          <p:nvPr/>
        </p:nvSpPr>
        <p:spPr>
          <a:xfrm>
            <a:off x="242188" y="47921"/>
            <a:ext cx="4362895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3. Identifying High-Risk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50541-91EB-E367-AAC4-1EC37CD7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8" y="465073"/>
            <a:ext cx="7597372" cy="980961"/>
          </a:xfrm>
          <a:prstGeom prst="rect">
            <a:avLst/>
          </a:prstGeom>
          <a:noFill/>
        </p:spPr>
      </p:pic>
      <p:sp>
        <p:nvSpPr>
          <p:cNvPr id="4" name="Google Shape;3081;p46">
            <a:extLst>
              <a:ext uri="{FF2B5EF4-FFF2-40B4-BE49-F238E27FC236}">
                <a16:creationId xmlns:a16="http://schemas.microsoft.com/office/drawing/2014/main" id="{AB37C6AC-66EE-25C6-F1A2-2DB48384F8FB}"/>
              </a:ext>
            </a:extLst>
          </p:cNvPr>
          <p:cNvSpPr txBox="1">
            <a:spLocks/>
          </p:cNvSpPr>
          <p:nvPr/>
        </p:nvSpPr>
        <p:spPr>
          <a:xfrm>
            <a:off x="242189" y="1403501"/>
            <a:ext cx="6761124" cy="38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sz="1600" dirty="0">
                <a:solidFill>
                  <a:schemeClr val="tx1"/>
                </a:solidFill>
              </a:rPr>
              <a:t>Products with above-average return rates are marked as high-risk.</a:t>
            </a:r>
          </a:p>
        </p:txBody>
      </p:sp>
      <p:sp>
        <p:nvSpPr>
          <p:cNvPr id="5" name="Google Shape;3081;p46">
            <a:extLst>
              <a:ext uri="{FF2B5EF4-FFF2-40B4-BE49-F238E27FC236}">
                <a16:creationId xmlns:a16="http://schemas.microsoft.com/office/drawing/2014/main" id="{D5EF5206-0039-6B61-26F5-D77D097B556A}"/>
              </a:ext>
            </a:extLst>
          </p:cNvPr>
          <p:cNvSpPr txBox="1">
            <a:spLocks/>
          </p:cNvSpPr>
          <p:nvPr/>
        </p:nvSpPr>
        <p:spPr>
          <a:xfrm>
            <a:off x="69180" y="1940841"/>
            <a:ext cx="3581332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-IN" dirty="0"/>
              <a:t>4. Predicting Return Rate</a:t>
            </a:r>
          </a:p>
        </p:txBody>
      </p:sp>
      <p:pic>
        <p:nvPicPr>
          <p:cNvPr id="6" name="Picture 5" descr="A screenshot of a computer program">
            <a:extLst>
              <a:ext uri="{FF2B5EF4-FFF2-40B4-BE49-F238E27FC236}">
                <a16:creationId xmlns:a16="http://schemas.microsoft.com/office/drawing/2014/main" id="{EBA09F90-59EB-E93A-F17F-9CF3C9B8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88" y="2384462"/>
            <a:ext cx="8425130" cy="24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7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7BC876B9-43B3-7035-601C-8968E429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DAA0CE79-2287-A4EC-3D99-1418CFD40E95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642EB564-922D-C293-18A9-1AA90F4BD646}"/>
              </a:ext>
            </a:extLst>
          </p:cNvPr>
          <p:cNvSpPr txBox="1">
            <a:spLocks/>
          </p:cNvSpPr>
          <p:nvPr/>
        </p:nvSpPr>
        <p:spPr>
          <a:xfrm>
            <a:off x="3191538" y="468397"/>
            <a:ext cx="2760923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sz="2400" dirty="0">
                <a:solidFill>
                  <a:schemeClr val="accent6"/>
                </a:solidFill>
              </a:rPr>
              <a:t>🎯 Final Outcome</a:t>
            </a:r>
          </a:p>
        </p:txBody>
      </p:sp>
      <p:pic>
        <p:nvPicPr>
          <p:cNvPr id="3" name="Picture 2" descr="A screenshot of a product list">
            <a:extLst>
              <a:ext uri="{FF2B5EF4-FFF2-40B4-BE49-F238E27FC236}">
                <a16:creationId xmlns:a16="http://schemas.microsoft.com/office/drawing/2014/main" id="{798C99AB-6776-416F-ACFD-58168D1BA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0" y="1148367"/>
            <a:ext cx="4635796" cy="2643911"/>
          </a:xfrm>
          <a:prstGeom prst="rect">
            <a:avLst/>
          </a:prstGeom>
        </p:spPr>
      </p:pic>
      <p:sp>
        <p:nvSpPr>
          <p:cNvPr id="4" name="Google Shape;3081;p46">
            <a:extLst>
              <a:ext uri="{FF2B5EF4-FFF2-40B4-BE49-F238E27FC236}">
                <a16:creationId xmlns:a16="http://schemas.microsoft.com/office/drawing/2014/main" id="{295D2D39-2589-32DD-F72F-51349E86AF1B}"/>
              </a:ext>
            </a:extLst>
          </p:cNvPr>
          <p:cNvSpPr txBox="1">
            <a:spLocks/>
          </p:cNvSpPr>
          <p:nvPr/>
        </p:nvSpPr>
        <p:spPr>
          <a:xfrm>
            <a:off x="4706679" y="1708321"/>
            <a:ext cx="4182139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-US" altLang="en-US" sz="1800" dirty="0"/>
              <a:t>     A Linear Regression model predicts return rate based on order volume and sales value. Products with high predicted return rates can be proactively reviewed.</a:t>
            </a:r>
          </a:p>
        </p:txBody>
      </p:sp>
    </p:spTree>
    <p:extLst>
      <p:ext uri="{BB962C8B-B14F-4D97-AF65-F5344CB8AC3E}">
        <p14:creationId xmlns:p14="http://schemas.microsoft.com/office/powerpoint/2010/main" val="3929004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50"/>
          <p:cNvSpPr/>
          <p:nvPr/>
        </p:nvSpPr>
        <p:spPr>
          <a:xfrm>
            <a:off x="4141496" y="4080062"/>
            <a:ext cx="1170700" cy="436685"/>
          </a:xfrm>
          <a:custGeom>
            <a:avLst/>
            <a:gdLst/>
            <a:ahLst/>
            <a:cxnLst/>
            <a:rect l="l" t="t" r="r" b="b"/>
            <a:pathLst>
              <a:path w="16505" h="6157" extrusionOk="0">
                <a:moveTo>
                  <a:pt x="6308" y="1"/>
                </a:moveTo>
                <a:cubicBezTo>
                  <a:pt x="5924" y="1"/>
                  <a:pt x="5835" y="277"/>
                  <a:pt x="6067" y="634"/>
                </a:cubicBezTo>
                <a:cubicBezTo>
                  <a:pt x="5987" y="643"/>
                  <a:pt x="5906" y="643"/>
                  <a:pt x="5835" y="652"/>
                </a:cubicBezTo>
                <a:cubicBezTo>
                  <a:pt x="5701" y="607"/>
                  <a:pt x="5567" y="572"/>
                  <a:pt x="5460" y="572"/>
                </a:cubicBezTo>
                <a:cubicBezTo>
                  <a:pt x="5255" y="572"/>
                  <a:pt x="5148" y="661"/>
                  <a:pt x="5130" y="795"/>
                </a:cubicBezTo>
                <a:cubicBezTo>
                  <a:pt x="4979" y="839"/>
                  <a:pt x="4836" y="902"/>
                  <a:pt x="4720" y="973"/>
                </a:cubicBezTo>
                <a:cubicBezTo>
                  <a:pt x="4622" y="955"/>
                  <a:pt x="4533" y="946"/>
                  <a:pt x="4452" y="946"/>
                </a:cubicBezTo>
                <a:cubicBezTo>
                  <a:pt x="3988" y="946"/>
                  <a:pt x="3872" y="1259"/>
                  <a:pt x="4131" y="1687"/>
                </a:cubicBezTo>
                <a:cubicBezTo>
                  <a:pt x="4122" y="1696"/>
                  <a:pt x="4122" y="1696"/>
                  <a:pt x="4122" y="1705"/>
                </a:cubicBezTo>
                <a:cubicBezTo>
                  <a:pt x="3872" y="1785"/>
                  <a:pt x="3855" y="2053"/>
                  <a:pt x="4104" y="2392"/>
                </a:cubicBezTo>
                <a:cubicBezTo>
                  <a:pt x="4104" y="2409"/>
                  <a:pt x="4104" y="2427"/>
                  <a:pt x="4113" y="2445"/>
                </a:cubicBezTo>
                <a:cubicBezTo>
                  <a:pt x="3863" y="2409"/>
                  <a:pt x="3631" y="2383"/>
                  <a:pt x="3400" y="2383"/>
                </a:cubicBezTo>
                <a:cubicBezTo>
                  <a:pt x="3319" y="2383"/>
                  <a:pt x="3239" y="2392"/>
                  <a:pt x="3159" y="2392"/>
                </a:cubicBezTo>
                <a:cubicBezTo>
                  <a:pt x="2748" y="1990"/>
                  <a:pt x="2142" y="1678"/>
                  <a:pt x="1713" y="1678"/>
                </a:cubicBezTo>
                <a:cubicBezTo>
                  <a:pt x="1241" y="1678"/>
                  <a:pt x="1178" y="2062"/>
                  <a:pt x="1580" y="2534"/>
                </a:cubicBezTo>
                <a:cubicBezTo>
                  <a:pt x="1687" y="2659"/>
                  <a:pt x="1812" y="2775"/>
                  <a:pt x="1954" y="2882"/>
                </a:cubicBezTo>
                <a:cubicBezTo>
                  <a:pt x="1847" y="3007"/>
                  <a:pt x="1785" y="3150"/>
                  <a:pt x="1758" y="3310"/>
                </a:cubicBezTo>
                <a:cubicBezTo>
                  <a:pt x="1562" y="3221"/>
                  <a:pt x="1357" y="3159"/>
                  <a:pt x="1187" y="3159"/>
                </a:cubicBezTo>
                <a:cubicBezTo>
                  <a:pt x="857" y="3159"/>
                  <a:pt x="759" y="3382"/>
                  <a:pt x="928" y="3694"/>
                </a:cubicBezTo>
                <a:cubicBezTo>
                  <a:pt x="777" y="3632"/>
                  <a:pt x="616" y="3596"/>
                  <a:pt x="491" y="3596"/>
                </a:cubicBezTo>
                <a:cubicBezTo>
                  <a:pt x="54" y="3596"/>
                  <a:pt x="1" y="3953"/>
                  <a:pt x="366" y="4390"/>
                </a:cubicBezTo>
                <a:cubicBezTo>
                  <a:pt x="393" y="4417"/>
                  <a:pt x="420" y="4443"/>
                  <a:pt x="456" y="4479"/>
                </a:cubicBezTo>
                <a:cubicBezTo>
                  <a:pt x="366" y="4809"/>
                  <a:pt x="509" y="5237"/>
                  <a:pt x="911" y="5701"/>
                </a:cubicBezTo>
                <a:cubicBezTo>
                  <a:pt x="1035" y="5862"/>
                  <a:pt x="1187" y="6014"/>
                  <a:pt x="1357" y="6156"/>
                </a:cubicBezTo>
                <a:lnTo>
                  <a:pt x="16505" y="6156"/>
                </a:lnTo>
                <a:cubicBezTo>
                  <a:pt x="16442" y="5915"/>
                  <a:pt x="16290" y="5657"/>
                  <a:pt x="16059" y="5380"/>
                </a:cubicBezTo>
                <a:cubicBezTo>
                  <a:pt x="15711" y="4961"/>
                  <a:pt x="15220" y="4586"/>
                  <a:pt x="14667" y="4274"/>
                </a:cubicBezTo>
                <a:cubicBezTo>
                  <a:pt x="14783" y="4131"/>
                  <a:pt x="14720" y="3872"/>
                  <a:pt x="14471" y="3587"/>
                </a:cubicBezTo>
                <a:cubicBezTo>
                  <a:pt x="14105" y="3141"/>
                  <a:pt x="13436" y="2784"/>
                  <a:pt x="12999" y="2784"/>
                </a:cubicBezTo>
                <a:cubicBezTo>
                  <a:pt x="12847" y="2784"/>
                  <a:pt x="12740" y="2829"/>
                  <a:pt x="12677" y="2900"/>
                </a:cubicBezTo>
                <a:cubicBezTo>
                  <a:pt x="12338" y="2704"/>
                  <a:pt x="11991" y="2579"/>
                  <a:pt x="11696" y="2561"/>
                </a:cubicBezTo>
                <a:cubicBezTo>
                  <a:pt x="11723" y="2374"/>
                  <a:pt x="11625" y="2106"/>
                  <a:pt x="11375" y="1812"/>
                </a:cubicBezTo>
                <a:cubicBezTo>
                  <a:pt x="10884" y="1232"/>
                  <a:pt x="10019" y="759"/>
                  <a:pt x="9430" y="759"/>
                </a:cubicBezTo>
                <a:cubicBezTo>
                  <a:pt x="9100" y="759"/>
                  <a:pt x="8940" y="911"/>
                  <a:pt x="8948" y="1152"/>
                </a:cubicBezTo>
                <a:cubicBezTo>
                  <a:pt x="8832" y="1116"/>
                  <a:pt x="8716" y="1071"/>
                  <a:pt x="8601" y="1036"/>
                </a:cubicBezTo>
                <a:cubicBezTo>
                  <a:pt x="8351" y="804"/>
                  <a:pt x="7994" y="634"/>
                  <a:pt x="7744" y="634"/>
                </a:cubicBezTo>
                <a:cubicBezTo>
                  <a:pt x="7708" y="634"/>
                  <a:pt x="7673" y="634"/>
                  <a:pt x="7637" y="652"/>
                </a:cubicBezTo>
                <a:cubicBezTo>
                  <a:pt x="7253" y="277"/>
                  <a:pt x="6700" y="1"/>
                  <a:pt x="63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8" name="Google Shape;3238;p50"/>
          <p:cNvGrpSpPr/>
          <p:nvPr/>
        </p:nvGrpSpPr>
        <p:grpSpPr>
          <a:xfrm>
            <a:off x="78395" y="2436259"/>
            <a:ext cx="2818910" cy="2218428"/>
            <a:chOff x="1618684" y="3079553"/>
            <a:chExt cx="2001925" cy="1575476"/>
          </a:xfrm>
        </p:grpSpPr>
        <p:sp>
          <p:nvSpPr>
            <p:cNvPr id="3239" name="Google Shape;3239;p50"/>
            <p:cNvSpPr/>
            <p:nvPr/>
          </p:nvSpPr>
          <p:spPr>
            <a:xfrm>
              <a:off x="1618684" y="4391258"/>
              <a:ext cx="2001925" cy="263771"/>
            </a:xfrm>
            <a:custGeom>
              <a:avLst/>
              <a:gdLst/>
              <a:ahLst/>
              <a:cxnLst/>
              <a:rect l="l" t="t" r="r" b="b"/>
              <a:pathLst>
                <a:path w="28111" h="3704" extrusionOk="0">
                  <a:moveTo>
                    <a:pt x="14060" y="1"/>
                  </a:moveTo>
                  <a:cubicBezTo>
                    <a:pt x="6299" y="1"/>
                    <a:pt x="1" y="831"/>
                    <a:pt x="1" y="1857"/>
                  </a:cubicBezTo>
                  <a:cubicBezTo>
                    <a:pt x="1" y="2874"/>
                    <a:pt x="6299" y="3703"/>
                    <a:pt x="14060" y="3703"/>
                  </a:cubicBezTo>
                  <a:cubicBezTo>
                    <a:pt x="21821" y="3703"/>
                    <a:pt x="28111" y="2874"/>
                    <a:pt x="28111" y="1857"/>
                  </a:cubicBezTo>
                  <a:cubicBezTo>
                    <a:pt x="28111" y="831"/>
                    <a:pt x="21821" y="1"/>
                    <a:pt x="14060" y="1"/>
                  </a:cubicBezTo>
                  <a:close/>
                </a:path>
              </a:pathLst>
            </a:custGeom>
            <a:solidFill>
              <a:srgbClr val="EC9D93">
                <a:alpha val="4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0" name="Google Shape;3240;p50"/>
            <p:cNvGrpSpPr/>
            <p:nvPr/>
          </p:nvGrpSpPr>
          <p:grpSpPr>
            <a:xfrm>
              <a:off x="1897974" y="3079553"/>
              <a:ext cx="1565606" cy="1484920"/>
              <a:chOff x="2851149" y="1812049"/>
              <a:chExt cx="532229" cy="504800"/>
            </a:xfrm>
          </p:grpSpPr>
          <p:sp>
            <p:nvSpPr>
              <p:cNvPr id="3241" name="Google Shape;3241;p50"/>
              <p:cNvSpPr/>
              <p:nvPr/>
            </p:nvSpPr>
            <p:spPr>
              <a:xfrm>
                <a:off x="3205496" y="2044501"/>
                <a:ext cx="21970" cy="652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1" y="0"/>
                    </a:moveTo>
                    <a:lnTo>
                      <a:pt x="1" y="205"/>
                    </a:lnTo>
                    <a:lnTo>
                      <a:pt x="715" y="214"/>
                    </a:lnTo>
                    <a:lnTo>
                      <a:pt x="723" y="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50"/>
              <p:cNvSpPr/>
              <p:nvPr/>
            </p:nvSpPr>
            <p:spPr>
              <a:xfrm>
                <a:off x="3112122" y="1948669"/>
                <a:ext cx="84207" cy="49553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633" extrusionOk="0">
                    <a:moveTo>
                      <a:pt x="607" y="0"/>
                    </a:moveTo>
                    <a:cubicBezTo>
                      <a:pt x="402" y="98"/>
                      <a:pt x="205" y="187"/>
                      <a:pt x="0" y="286"/>
                    </a:cubicBezTo>
                    <a:cubicBezTo>
                      <a:pt x="179" y="500"/>
                      <a:pt x="348" y="607"/>
                      <a:pt x="464" y="678"/>
                    </a:cubicBezTo>
                    <a:cubicBezTo>
                      <a:pt x="981" y="955"/>
                      <a:pt x="1419" y="767"/>
                      <a:pt x="2132" y="1071"/>
                    </a:cubicBezTo>
                    <a:cubicBezTo>
                      <a:pt x="2266" y="1124"/>
                      <a:pt x="2364" y="1178"/>
                      <a:pt x="2418" y="1204"/>
                    </a:cubicBezTo>
                    <a:cubicBezTo>
                      <a:pt x="2453" y="1463"/>
                      <a:pt x="2543" y="1633"/>
                      <a:pt x="2614" y="1633"/>
                    </a:cubicBezTo>
                    <a:cubicBezTo>
                      <a:pt x="2685" y="1633"/>
                      <a:pt x="2748" y="1490"/>
                      <a:pt x="2775" y="1320"/>
                    </a:cubicBezTo>
                    <a:cubicBezTo>
                      <a:pt x="2685" y="1213"/>
                      <a:pt x="2587" y="1106"/>
                      <a:pt x="2498" y="999"/>
                    </a:cubicBezTo>
                    <a:cubicBezTo>
                      <a:pt x="1981" y="660"/>
                      <a:pt x="1410" y="339"/>
                      <a:pt x="776" y="71"/>
                    </a:cubicBezTo>
                    <a:cubicBezTo>
                      <a:pt x="714" y="54"/>
                      <a:pt x="660" y="27"/>
                      <a:pt x="607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50"/>
              <p:cNvSpPr/>
              <p:nvPr/>
            </p:nvSpPr>
            <p:spPr>
              <a:xfrm>
                <a:off x="3073401" y="1897202"/>
                <a:ext cx="57140" cy="59446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959" extrusionOk="0">
                    <a:moveTo>
                      <a:pt x="420" y="1"/>
                    </a:moveTo>
                    <a:cubicBezTo>
                      <a:pt x="369" y="1"/>
                      <a:pt x="310" y="9"/>
                      <a:pt x="250" y="37"/>
                    </a:cubicBezTo>
                    <a:cubicBezTo>
                      <a:pt x="107" y="99"/>
                      <a:pt x="18" y="242"/>
                      <a:pt x="0" y="411"/>
                    </a:cubicBezTo>
                    <a:cubicBezTo>
                      <a:pt x="107" y="572"/>
                      <a:pt x="223" y="742"/>
                      <a:pt x="357" y="911"/>
                    </a:cubicBezTo>
                    <a:cubicBezTo>
                      <a:pt x="473" y="1054"/>
                      <a:pt x="589" y="1188"/>
                      <a:pt x="696" y="1312"/>
                    </a:cubicBezTo>
                    <a:cubicBezTo>
                      <a:pt x="741" y="1366"/>
                      <a:pt x="794" y="1411"/>
                      <a:pt x="839" y="1464"/>
                    </a:cubicBezTo>
                    <a:cubicBezTo>
                      <a:pt x="1017" y="1643"/>
                      <a:pt x="1187" y="1803"/>
                      <a:pt x="1348" y="1937"/>
                    </a:cubicBezTo>
                    <a:cubicBezTo>
                      <a:pt x="1366" y="1946"/>
                      <a:pt x="1410" y="1958"/>
                      <a:pt x="1468" y="1958"/>
                    </a:cubicBezTo>
                    <a:cubicBezTo>
                      <a:pt x="1520" y="1958"/>
                      <a:pt x="1583" y="1949"/>
                      <a:pt x="1651" y="1919"/>
                    </a:cubicBezTo>
                    <a:cubicBezTo>
                      <a:pt x="1802" y="1857"/>
                      <a:pt x="1865" y="1732"/>
                      <a:pt x="1883" y="1696"/>
                    </a:cubicBezTo>
                    <a:cubicBezTo>
                      <a:pt x="1687" y="1455"/>
                      <a:pt x="1490" y="1205"/>
                      <a:pt x="1294" y="956"/>
                    </a:cubicBezTo>
                    <a:lnTo>
                      <a:pt x="1285" y="947"/>
                    </a:lnTo>
                    <a:cubicBezTo>
                      <a:pt x="1044" y="643"/>
                      <a:pt x="794" y="331"/>
                      <a:pt x="554" y="19"/>
                    </a:cubicBezTo>
                    <a:cubicBezTo>
                      <a:pt x="534" y="14"/>
                      <a:pt x="483" y="1"/>
                      <a:pt x="420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50"/>
              <p:cNvSpPr/>
              <p:nvPr/>
            </p:nvSpPr>
            <p:spPr>
              <a:xfrm>
                <a:off x="3094522" y="1925636"/>
                <a:ext cx="18419" cy="16022"/>
              </a:xfrm>
              <a:custGeom>
                <a:avLst/>
                <a:gdLst/>
                <a:ahLst/>
                <a:cxnLst/>
                <a:rect l="l" t="t" r="r" b="b"/>
                <a:pathLst>
                  <a:path w="607" h="52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607" y="10"/>
                      <a:pt x="598" y="10"/>
                      <a:pt x="589" y="10"/>
                    </a:cubicBezTo>
                    <a:cubicBezTo>
                      <a:pt x="491" y="45"/>
                      <a:pt x="393" y="90"/>
                      <a:pt x="295" y="126"/>
                    </a:cubicBezTo>
                    <a:cubicBezTo>
                      <a:pt x="205" y="206"/>
                      <a:pt x="98" y="295"/>
                      <a:pt x="0" y="375"/>
                    </a:cubicBezTo>
                    <a:cubicBezTo>
                      <a:pt x="45" y="429"/>
                      <a:pt x="98" y="474"/>
                      <a:pt x="143" y="527"/>
                    </a:cubicBezTo>
                    <a:cubicBezTo>
                      <a:pt x="295" y="358"/>
                      <a:pt x="446" y="188"/>
                      <a:pt x="598" y="19"/>
                    </a:cubicBezTo>
                    <a:cubicBezTo>
                      <a:pt x="607" y="19"/>
                      <a:pt x="607" y="10"/>
                      <a:pt x="607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50"/>
              <p:cNvSpPr/>
              <p:nvPr/>
            </p:nvSpPr>
            <p:spPr>
              <a:xfrm>
                <a:off x="3069881" y="1895442"/>
                <a:ext cx="43333" cy="4700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549" extrusionOk="0">
                    <a:moveTo>
                      <a:pt x="503" y="1"/>
                    </a:moveTo>
                    <a:cubicBezTo>
                      <a:pt x="430" y="1"/>
                      <a:pt x="338" y="15"/>
                      <a:pt x="250" y="68"/>
                    </a:cubicBezTo>
                    <a:cubicBezTo>
                      <a:pt x="81" y="175"/>
                      <a:pt x="0" y="398"/>
                      <a:pt x="45" y="621"/>
                    </a:cubicBezTo>
                    <a:cubicBezTo>
                      <a:pt x="268" y="924"/>
                      <a:pt x="491" y="1237"/>
                      <a:pt x="714" y="1549"/>
                    </a:cubicBezTo>
                    <a:cubicBezTo>
                      <a:pt x="946" y="1362"/>
                      <a:pt x="1187" y="1183"/>
                      <a:pt x="1428" y="996"/>
                    </a:cubicBezTo>
                    <a:cubicBezTo>
                      <a:pt x="1232" y="710"/>
                      <a:pt x="1000" y="416"/>
                      <a:pt x="732" y="130"/>
                    </a:cubicBezTo>
                    <a:cubicBezTo>
                      <a:pt x="696" y="86"/>
                      <a:pt x="661" y="50"/>
                      <a:pt x="625" y="15"/>
                    </a:cubicBezTo>
                    <a:cubicBezTo>
                      <a:pt x="609" y="10"/>
                      <a:pt x="563" y="1"/>
                      <a:pt x="5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50"/>
              <p:cNvSpPr/>
              <p:nvPr/>
            </p:nvSpPr>
            <p:spPr>
              <a:xfrm>
                <a:off x="3188442" y="2002532"/>
                <a:ext cx="57170" cy="109667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3614" extrusionOk="0">
                    <a:moveTo>
                      <a:pt x="170" y="0"/>
                    </a:moveTo>
                    <a:lnTo>
                      <a:pt x="170" y="36"/>
                    </a:lnTo>
                    <a:cubicBezTo>
                      <a:pt x="420" y="54"/>
                      <a:pt x="563" y="116"/>
                      <a:pt x="608" y="214"/>
                    </a:cubicBezTo>
                    <a:cubicBezTo>
                      <a:pt x="679" y="366"/>
                      <a:pt x="509" y="562"/>
                      <a:pt x="340" y="759"/>
                    </a:cubicBezTo>
                    <a:cubicBezTo>
                      <a:pt x="170" y="964"/>
                      <a:pt x="1" y="1169"/>
                      <a:pt x="54" y="1347"/>
                    </a:cubicBezTo>
                    <a:cubicBezTo>
                      <a:pt x="135" y="1579"/>
                      <a:pt x="572" y="1615"/>
                      <a:pt x="1000" y="1651"/>
                    </a:cubicBezTo>
                    <a:cubicBezTo>
                      <a:pt x="1330" y="1678"/>
                      <a:pt x="1651" y="1704"/>
                      <a:pt x="1687" y="1829"/>
                    </a:cubicBezTo>
                    <a:cubicBezTo>
                      <a:pt x="1714" y="1954"/>
                      <a:pt x="1473" y="2106"/>
                      <a:pt x="1214" y="2257"/>
                    </a:cubicBezTo>
                    <a:cubicBezTo>
                      <a:pt x="893" y="2454"/>
                      <a:pt x="536" y="2677"/>
                      <a:pt x="554" y="2926"/>
                    </a:cubicBezTo>
                    <a:cubicBezTo>
                      <a:pt x="572" y="3194"/>
                      <a:pt x="1009" y="3417"/>
                      <a:pt x="1874" y="3613"/>
                    </a:cubicBezTo>
                    <a:lnTo>
                      <a:pt x="1883" y="3578"/>
                    </a:lnTo>
                    <a:cubicBezTo>
                      <a:pt x="1045" y="3390"/>
                      <a:pt x="608" y="3167"/>
                      <a:pt x="590" y="2926"/>
                    </a:cubicBezTo>
                    <a:cubicBezTo>
                      <a:pt x="572" y="2695"/>
                      <a:pt x="920" y="2480"/>
                      <a:pt x="1232" y="2293"/>
                    </a:cubicBezTo>
                    <a:cubicBezTo>
                      <a:pt x="1509" y="2124"/>
                      <a:pt x="1758" y="1972"/>
                      <a:pt x="1723" y="1820"/>
                    </a:cubicBezTo>
                    <a:cubicBezTo>
                      <a:pt x="1678" y="1669"/>
                      <a:pt x="1366" y="1642"/>
                      <a:pt x="1000" y="1615"/>
                    </a:cubicBezTo>
                    <a:cubicBezTo>
                      <a:pt x="608" y="1579"/>
                      <a:pt x="161" y="1544"/>
                      <a:pt x="90" y="1330"/>
                    </a:cubicBezTo>
                    <a:cubicBezTo>
                      <a:pt x="37" y="1178"/>
                      <a:pt x="206" y="973"/>
                      <a:pt x="376" y="785"/>
                    </a:cubicBezTo>
                    <a:cubicBezTo>
                      <a:pt x="545" y="580"/>
                      <a:pt x="723" y="375"/>
                      <a:pt x="643" y="206"/>
                    </a:cubicBezTo>
                    <a:cubicBezTo>
                      <a:pt x="590" y="90"/>
                      <a:pt x="438" y="18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50"/>
              <p:cNvSpPr/>
              <p:nvPr/>
            </p:nvSpPr>
            <p:spPr>
              <a:xfrm>
                <a:off x="3102108" y="2040434"/>
                <a:ext cx="62814" cy="12969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4274" extrusionOk="0">
                    <a:moveTo>
                      <a:pt x="1882" y="0"/>
                    </a:moveTo>
                    <a:cubicBezTo>
                      <a:pt x="1642" y="125"/>
                      <a:pt x="1401" y="241"/>
                      <a:pt x="1160" y="366"/>
                    </a:cubicBezTo>
                    <a:cubicBezTo>
                      <a:pt x="1026" y="509"/>
                      <a:pt x="856" y="705"/>
                      <a:pt x="687" y="955"/>
                    </a:cubicBezTo>
                    <a:cubicBezTo>
                      <a:pt x="544" y="1178"/>
                      <a:pt x="348" y="1463"/>
                      <a:pt x="232" y="1829"/>
                    </a:cubicBezTo>
                    <a:cubicBezTo>
                      <a:pt x="36" y="2436"/>
                      <a:pt x="232" y="2686"/>
                      <a:pt x="80" y="3685"/>
                    </a:cubicBezTo>
                    <a:cubicBezTo>
                      <a:pt x="54" y="3881"/>
                      <a:pt x="27" y="4033"/>
                      <a:pt x="0" y="4131"/>
                    </a:cubicBezTo>
                    <a:lnTo>
                      <a:pt x="402" y="4273"/>
                    </a:lnTo>
                    <a:cubicBezTo>
                      <a:pt x="589" y="3631"/>
                      <a:pt x="848" y="2900"/>
                      <a:pt x="1213" y="2132"/>
                    </a:cubicBezTo>
                    <a:cubicBezTo>
                      <a:pt x="1472" y="1570"/>
                      <a:pt x="1749" y="1080"/>
                      <a:pt x="2016" y="643"/>
                    </a:cubicBezTo>
                    <a:cubicBezTo>
                      <a:pt x="2043" y="589"/>
                      <a:pt x="2070" y="518"/>
                      <a:pt x="2070" y="420"/>
                    </a:cubicBezTo>
                    <a:cubicBezTo>
                      <a:pt x="2070" y="188"/>
                      <a:pt x="1918" y="36"/>
                      <a:pt x="1882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50"/>
              <p:cNvSpPr/>
              <p:nvPr/>
            </p:nvSpPr>
            <p:spPr>
              <a:xfrm>
                <a:off x="3089363" y="2165763"/>
                <a:ext cx="57959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330" extrusionOk="0">
                    <a:moveTo>
                      <a:pt x="420" y="1"/>
                    </a:moveTo>
                    <a:cubicBezTo>
                      <a:pt x="340" y="313"/>
                      <a:pt x="224" y="465"/>
                      <a:pt x="135" y="545"/>
                    </a:cubicBezTo>
                    <a:cubicBezTo>
                      <a:pt x="99" y="581"/>
                      <a:pt x="1" y="661"/>
                      <a:pt x="10" y="750"/>
                    </a:cubicBezTo>
                    <a:cubicBezTo>
                      <a:pt x="19" y="804"/>
                      <a:pt x="54" y="839"/>
                      <a:pt x="81" y="866"/>
                    </a:cubicBezTo>
                    <a:lnTo>
                      <a:pt x="1785" y="1330"/>
                    </a:lnTo>
                    <a:cubicBezTo>
                      <a:pt x="1794" y="1330"/>
                      <a:pt x="1847" y="1321"/>
                      <a:pt x="1883" y="1268"/>
                    </a:cubicBezTo>
                    <a:cubicBezTo>
                      <a:pt x="1910" y="1223"/>
                      <a:pt x="1892" y="1160"/>
                      <a:pt x="1847" y="1116"/>
                    </a:cubicBezTo>
                    <a:cubicBezTo>
                      <a:pt x="1749" y="1080"/>
                      <a:pt x="1615" y="1018"/>
                      <a:pt x="1464" y="929"/>
                    </a:cubicBezTo>
                    <a:cubicBezTo>
                      <a:pt x="1321" y="839"/>
                      <a:pt x="1161" y="741"/>
                      <a:pt x="1018" y="554"/>
                    </a:cubicBezTo>
                    <a:cubicBezTo>
                      <a:pt x="955" y="474"/>
                      <a:pt x="875" y="340"/>
                      <a:pt x="822" y="143"/>
                    </a:cubicBez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C15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50"/>
              <p:cNvSpPr/>
              <p:nvPr/>
            </p:nvSpPr>
            <p:spPr>
              <a:xfrm>
                <a:off x="3088301" y="2171710"/>
                <a:ext cx="6199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1188" extrusionOk="0">
                    <a:moveTo>
                      <a:pt x="1008" y="1"/>
                    </a:moveTo>
                    <a:cubicBezTo>
                      <a:pt x="972" y="1"/>
                      <a:pt x="937" y="63"/>
                      <a:pt x="910" y="117"/>
                    </a:cubicBezTo>
                    <a:cubicBezTo>
                      <a:pt x="804" y="289"/>
                      <a:pt x="649" y="368"/>
                      <a:pt x="536" y="368"/>
                    </a:cubicBezTo>
                    <a:cubicBezTo>
                      <a:pt x="497" y="368"/>
                      <a:pt x="463" y="358"/>
                      <a:pt x="437" y="340"/>
                    </a:cubicBezTo>
                    <a:cubicBezTo>
                      <a:pt x="339" y="269"/>
                      <a:pt x="366" y="81"/>
                      <a:pt x="366" y="63"/>
                    </a:cubicBezTo>
                    <a:lnTo>
                      <a:pt x="366" y="63"/>
                    </a:lnTo>
                    <a:cubicBezTo>
                      <a:pt x="294" y="126"/>
                      <a:pt x="187" y="233"/>
                      <a:pt x="107" y="385"/>
                    </a:cubicBezTo>
                    <a:cubicBezTo>
                      <a:pt x="45" y="492"/>
                      <a:pt x="18" y="581"/>
                      <a:pt x="0" y="661"/>
                    </a:cubicBezTo>
                    <a:cubicBezTo>
                      <a:pt x="678" y="840"/>
                      <a:pt x="1347" y="1009"/>
                      <a:pt x="2025" y="1187"/>
                    </a:cubicBezTo>
                    <a:cubicBezTo>
                      <a:pt x="2034" y="1134"/>
                      <a:pt x="2043" y="1054"/>
                      <a:pt x="2016" y="973"/>
                    </a:cubicBezTo>
                    <a:cubicBezTo>
                      <a:pt x="1972" y="857"/>
                      <a:pt x="1882" y="804"/>
                      <a:pt x="1722" y="706"/>
                    </a:cubicBezTo>
                    <a:cubicBezTo>
                      <a:pt x="1410" y="509"/>
                      <a:pt x="1258" y="411"/>
                      <a:pt x="1196" y="322"/>
                    </a:cubicBezTo>
                    <a:cubicBezTo>
                      <a:pt x="1088" y="162"/>
                      <a:pt x="1080" y="1"/>
                      <a:pt x="10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50"/>
              <p:cNvSpPr/>
              <p:nvPr/>
            </p:nvSpPr>
            <p:spPr>
              <a:xfrm>
                <a:off x="3100197" y="2186550"/>
                <a:ext cx="4097" cy="367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1" extrusionOk="0">
                    <a:moveTo>
                      <a:pt x="63" y="0"/>
                    </a:moveTo>
                    <a:cubicBezTo>
                      <a:pt x="37" y="0"/>
                      <a:pt x="17" y="18"/>
                      <a:pt x="10" y="47"/>
                    </a:cubicBezTo>
                    <a:cubicBezTo>
                      <a:pt x="1" y="74"/>
                      <a:pt x="18" y="110"/>
                      <a:pt x="45" y="119"/>
                    </a:cubicBezTo>
                    <a:cubicBezTo>
                      <a:pt x="51" y="120"/>
                      <a:pt x="57" y="121"/>
                      <a:pt x="63" y="121"/>
                    </a:cubicBezTo>
                    <a:cubicBezTo>
                      <a:pt x="92" y="121"/>
                      <a:pt x="118" y="104"/>
                      <a:pt x="126" y="74"/>
                    </a:cubicBezTo>
                    <a:cubicBezTo>
                      <a:pt x="134" y="47"/>
                      <a:pt x="108" y="12"/>
                      <a:pt x="81" y="3"/>
                    </a:cubicBezTo>
                    <a:cubicBezTo>
                      <a:pt x="75" y="1"/>
                      <a:pt x="6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50"/>
              <p:cNvSpPr/>
              <p:nvPr/>
            </p:nvSpPr>
            <p:spPr>
              <a:xfrm>
                <a:off x="3059867" y="2000894"/>
                <a:ext cx="99380" cy="66365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2187" extrusionOk="0">
                    <a:moveTo>
                      <a:pt x="0" y="1"/>
                    </a:moveTo>
                    <a:cubicBezTo>
                      <a:pt x="9" y="54"/>
                      <a:pt x="18" y="108"/>
                      <a:pt x="27" y="161"/>
                    </a:cubicBezTo>
                    <a:cubicBezTo>
                      <a:pt x="125" y="697"/>
                      <a:pt x="214" y="1223"/>
                      <a:pt x="313" y="1749"/>
                    </a:cubicBezTo>
                    <a:cubicBezTo>
                      <a:pt x="322" y="1758"/>
                      <a:pt x="339" y="1767"/>
                      <a:pt x="348" y="1776"/>
                    </a:cubicBezTo>
                    <a:cubicBezTo>
                      <a:pt x="661" y="1937"/>
                      <a:pt x="919" y="2017"/>
                      <a:pt x="1107" y="2053"/>
                    </a:cubicBezTo>
                    <a:cubicBezTo>
                      <a:pt x="1142" y="2062"/>
                      <a:pt x="1178" y="2071"/>
                      <a:pt x="1214" y="2079"/>
                    </a:cubicBezTo>
                    <a:cubicBezTo>
                      <a:pt x="1410" y="2115"/>
                      <a:pt x="1678" y="2133"/>
                      <a:pt x="2596" y="2169"/>
                    </a:cubicBezTo>
                    <a:cubicBezTo>
                      <a:pt x="2766" y="2178"/>
                      <a:pt x="2918" y="2186"/>
                      <a:pt x="3016" y="2186"/>
                    </a:cubicBezTo>
                    <a:cubicBezTo>
                      <a:pt x="3105" y="1892"/>
                      <a:pt x="3185" y="1598"/>
                      <a:pt x="3274" y="1303"/>
                    </a:cubicBezTo>
                    <a:cubicBezTo>
                      <a:pt x="2953" y="1098"/>
                      <a:pt x="2587" y="875"/>
                      <a:pt x="2159" y="679"/>
                    </a:cubicBezTo>
                    <a:cubicBezTo>
                      <a:pt x="2115" y="661"/>
                      <a:pt x="2070" y="634"/>
                      <a:pt x="2025" y="616"/>
                    </a:cubicBezTo>
                    <a:cubicBezTo>
                      <a:pt x="1267" y="277"/>
                      <a:pt x="562" y="99"/>
                      <a:pt x="0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50"/>
              <p:cNvSpPr/>
              <p:nvPr/>
            </p:nvSpPr>
            <p:spPr>
              <a:xfrm>
                <a:off x="3020053" y="2000894"/>
                <a:ext cx="101292" cy="69885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2303" extrusionOk="0">
                    <a:moveTo>
                      <a:pt x="1312" y="1"/>
                    </a:moveTo>
                    <a:cubicBezTo>
                      <a:pt x="1312" y="19"/>
                      <a:pt x="1321" y="45"/>
                      <a:pt x="1321" y="72"/>
                    </a:cubicBezTo>
                    <a:cubicBezTo>
                      <a:pt x="1330" y="99"/>
                      <a:pt x="1330" y="135"/>
                      <a:pt x="1339" y="161"/>
                    </a:cubicBezTo>
                    <a:cubicBezTo>
                      <a:pt x="1295" y="144"/>
                      <a:pt x="1241" y="126"/>
                      <a:pt x="1179" y="108"/>
                    </a:cubicBezTo>
                    <a:cubicBezTo>
                      <a:pt x="1077" y="81"/>
                      <a:pt x="974" y="68"/>
                      <a:pt x="873" y="68"/>
                    </a:cubicBezTo>
                    <a:cubicBezTo>
                      <a:pt x="670" y="68"/>
                      <a:pt x="474" y="120"/>
                      <a:pt x="313" y="215"/>
                    </a:cubicBezTo>
                    <a:cubicBezTo>
                      <a:pt x="206" y="358"/>
                      <a:pt x="117" y="536"/>
                      <a:pt x="81" y="750"/>
                    </a:cubicBezTo>
                    <a:cubicBezTo>
                      <a:pt x="1" y="1134"/>
                      <a:pt x="126" y="1446"/>
                      <a:pt x="233" y="1651"/>
                    </a:cubicBezTo>
                    <a:cubicBezTo>
                      <a:pt x="563" y="1955"/>
                      <a:pt x="956" y="2008"/>
                      <a:pt x="1009" y="2008"/>
                    </a:cubicBezTo>
                    <a:cubicBezTo>
                      <a:pt x="1419" y="2106"/>
                      <a:pt x="1830" y="2204"/>
                      <a:pt x="2240" y="2302"/>
                    </a:cubicBezTo>
                    <a:cubicBezTo>
                      <a:pt x="2312" y="2249"/>
                      <a:pt x="2410" y="2178"/>
                      <a:pt x="2526" y="2079"/>
                    </a:cubicBezTo>
                    <a:cubicBezTo>
                      <a:pt x="2624" y="1990"/>
                      <a:pt x="2722" y="1892"/>
                      <a:pt x="2829" y="1758"/>
                    </a:cubicBezTo>
                    <a:cubicBezTo>
                      <a:pt x="2900" y="1669"/>
                      <a:pt x="2972" y="1562"/>
                      <a:pt x="3034" y="1446"/>
                    </a:cubicBezTo>
                    <a:cubicBezTo>
                      <a:pt x="3221" y="1134"/>
                      <a:pt x="3302" y="839"/>
                      <a:pt x="3337" y="616"/>
                    </a:cubicBezTo>
                    <a:cubicBezTo>
                      <a:pt x="2579" y="277"/>
                      <a:pt x="1874" y="99"/>
                      <a:pt x="1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50"/>
              <p:cNvSpPr/>
              <p:nvPr/>
            </p:nvSpPr>
            <p:spPr>
              <a:xfrm>
                <a:off x="3029278" y="1876112"/>
                <a:ext cx="78806" cy="178155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5871" extrusionOk="0">
                    <a:moveTo>
                      <a:pt x="1811" y="0"/>
                    </a:moveTo>
                    <a:lnTo>
                      <a:pt x="1071" y="946"/>
                    </a:lnTo>
                    <a:cubicBezTo>
                      <a:pt x="964" y="1062"/>
                      <a:pt x="812" y="1267"/>
                      <a:pt x="723" y="1544"/>
                    </a:cubicBezTo>
                    <a:cubicBezTo>
                      <a:pt x="571" y="2007"/>
                      <a:pt x="723" y="2320"/>
                      <a:pt x="714" y="2909"/>
                    </a:cubicBezTo>
                    <a:cubicBezTo>
                      <a:pt x="714" y="3149"/>
                      <a:pt x="678" y="3506"/>
                      <a:pt x="544" y="3934"/>
                    </a:cubicBezTo>
                    <a:cubicBezTo>
                      <a:pt x="357" y="4059"/>
                      <a:pt x="179" y="4175"/>
                      <a:pt x="0" y="4300"/>
                    </a:cubicBezTo>
                    <a:lnTo>
                      <a:pt x="1124" y="5870"/>
                    </a:lnTo>
                    <a:cubicBezTo>
                      <a:pt x="1196" y="5799"/>
                      <a:pt x="1312" y="5692"/>
                      <a:pt x="1410" y="5540"/>
                    </a:cubicBezTo>
                    <a:cubicBezTo>
                      <a:pt x="1535" y="5335"/>
                      <a:pt x="1579" y="5157"/>
                      <a:pt x="1633" y="4934"/>
                    </a:cubicBezTo>
                    <a:cubicBezTo>
                      <a:pt x="1704" y="4666"/>
                      <a:pt x="1785" y="4398"/>
                      <a:pt x="1838" y="4122"/>
                    </a:cubicBezTo>
                    <a:cubicBezTo>
                      <a:pt x="1909" y="3774"/>
                      <a:pt x="2097" y="3230"/>
                      <a:pt x="2596" y="2427"/>
                    </a:cubicBezTo>
                    <a:lnTo>
                      <a:pt x="2168" y="1258"/>
                    </a:lnTo>
                    <a:cubicBezTo>
                      <a:pt x="2132" y="1214"/>
                      <a:pt x="2008" y="1017"/>
                      <a:pt x="2034" y="750"/>
                    </a:cubicBezTo>
                    <a:cubicBezTo>
                      <a:pt x="2034" y="714"/>
                      <a:pt x="2043" y="678"/>
                      <a:pt x="2052" y="652"/>
                    </a:cubicBezTo>
                    <a:cubicBezTo>
                      <a:pt x="2097" y="455"/>
                      <a:pt x="2213" y="330"/>
                      <a:pt x="2248" y="286"/>
                    </a:cubicBezTo>
                    <a:cubicBezTo>
                      <a:pt x="2186" y="250"/>
                      <a:pt x="2132" y="214"/>
                      <a:pt x="2079" y="179"/>
                    </a:cubicBezTo>
                    <a:cubicBezTo>
                      <a:pt x="1990" y="116"/>
                      <a:pt x="1900" y="54"/>
                      <a:pt x="1811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50"/>
              <p:cNvSpPr/>
              <p:nvPr/>
            </p:nvSpPr>
            <p:spPr>
              <a:xfrm>
                <a:off x="3087755" y="1881513"/>
                <a:ext cx="9771" cy="1438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74" extrusionOk="0">
                    <a:moveTo>
                      <a:pt x="134" y="1"/>
                    </a:moveTo>
                    <a:cubicBezTo>
                      <a:pt x="27" y="54"/>
                      <a:pt x="0" y="233"/>
                      <a:pt x="81" y="393"/>
                    </a:cubicBezTo>
                    <a:cubicBezTo>
                      <a:pt x="89" y="420"/>
                      <a:pt x="107" y="447"/>
                      <a:pt x="125" y="474"/>
                    </a:cubicBezTo>
                    <a:cubicBezTo>
                      <a:pt x="170" y="277"/>
                      <a:pt x="286" y="152"/>
                      <a:pt x="321" y="108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50"/>
              <p:cNvSpPr/>
              <p:nvPr/>
            </p:nvSpPr>
            <p:spPr>
              <a:xfrm>
                <a:off x="3069608" y="1831261"/>
                <a:ext cx="50373" cy="58839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39" extrusionOk="0">
                    <a:moveTo>
                      <a:pt x="796" y="0"/>
                    </a:moveTo>
                    <a:cubicBezTo>
                      <a:pt x="590" y="0"/>
                      <a:pt x="383" y="68"/>
                      <a:pt x="250" y="229"/>
                    </a:cubicBezTo>
                    <a:cubicBezTo>
                      <a:pt x="1" y="533"/>
                      <a:pt x="125" y="1023"/>
                      <a:pt x="277" y="1184"/>
                    </a:cubicBezTo>
                    <a:cubicBezTo>
                      <a:pt x="304" y="1211"/>
                      <a:pt x="384" y="1291"/>
                      <a:pt x="447" y="1416"/>
                    </a:cubicBezTo>
                    <a:cubicBezTo>
                      <a:pt x="491" y="1496"/>
                      <a:pt x="509" y="1576"/>
                      <a:pt x="518" y="1630"/>
                    </a:cubicBezTo>
                    <a:cubicBezTo>
                      <a:pt x="661" y="1719"/>
                      <a:pt x="795" y="1791"/>
                      <a:pt x="902" y="1844"/>
                    </a:cubicBezTo>
                    <a:cubicBezTo>
                      <a:pt x="928" y="1862"/>
                      <a:pt x="1071" y="1924"/>
                      <a:pt x="1241" y="1933"/>
                    </a:cubicBezTo>
                    <a:cubicBezTo>
                      <a:pt x="1255" y="1936"/>
                      <a:pt x="1271" y="1938"/>
                      <a:pt x="1287" y="1938"/>
                    </a:cubicBezTo>
                    <a:cubicBezTo>
                      <a:pt x="1319" y="1938"/>
                      <a:pt x="1351" y="1930"/>
                      <a:pt x="1374" y="1906"/>
                    </a:cubicBezTo>
                    <a:cubicBezTo>
                      <a:pt x="1428" y="1853"/>
                      <a:pt x="1419" y="1791"/>
                      <a:pt x="1419" y="1782"/>
                    </a:cubicBezTo>
                    <a:cubicBezTo>
                      <a:pt x="1428" y="1773"/>
                      <a:pt x="1437" y="1764"/>
                      <a:pt x="1437" y="1764"/>
                    </a:cubicBezTo>
                    <a:cubicBezTo>
                      <a:pt x="1441" y="1762"/>
                      <a:pt x="1444" y="1761"/>
                      <a:pt x="1448" y="1761"/>
                    </a:cubicBezTo>
                    <a:cubicBezTo>
                      <a:pt x="1459" y="1761"/>
                      <a:pt x="1470" y="1766"/>
                      <a:pt x="1483" y="1766"/>
                    </a:cubicBezTo>
                    <a:cubicBezTo>
                      <a:pt x="1488" y="1766"/>
                      <a:pt x="1494" y="1766"/>
                      <a:pt x="1499" y="1764"/>
                    </a:cubicBezTo>
                    <a:cubicBezTo>
                      <a:pt x="1517" y="1755"/>
                      <a:pt x="1544" y="1728"/>
                      <a:pt x="1535" y="1701"/>
                    </a:cubicBezTo>
                    <a:cubicBezTo>
                      <a:pt x="1535" y="1683"/>
                      <a:pt x="1526" y="1675"/>
                      <a:pt x="1517" y="1675"/>
                    </a:cubicBezTo>
                    <a:cubicBezTo>
                      <a:pt x="1526" y="1675"/>
                      <a:pt x="1571" y="1666"/>
                      <a:pt x="1588" y="1621"/>
                    </a:cubicBezTo>
                    <a:cubicBezTo>
                      <a:pt x="1597" y="1603"/>
                      <a:pt x="1597" y="1594"/>
                      <a:pt x="1588" y="1576"/>
                    </a:cubicBezTo>
                    <a:cubicBezTo>
                      <a:pt x="1580" y="1559"/>
                      <a:pt x="1571" y="1541"/>
                      <a:pt x="1562" y="1514"/>
                    </a:cubicBezTo>
                    <a:cubicBezTo>
                      <a:pt x="1508" y="1353"/>
                      <a:pt x="1535" y="1193"/>
                      <a:pt x="1571" y="1130"/>
                    </a:cubicBezTo>
                    <a:cubicBezTo>
                      <a:pt x="1571" y="1121"/>
                      <a:pt x="1588" y="1095"/>
                      <a:pt x="1606" y="1050"/>
                    </a:cubicBezTo>
                    <a:cubicBezTo>
                      <a:pt x="1615" y="1041"/>
                      <a:pt x="1615" y="1023"/>
                      <a:pt x="1624" y="1005"/>
                    </a:cubicBezTo>
                    <a:cubicBezTo>
                      <a:pt x="1660" y="898"/>
                      <a:pt x="1651" y="800"/>
                      <a:pt x="1642" y="747"/>
                    </a:cubicBezTo>
                    <a:cubicBezTo>
                      <a:pt x="1633" y="604"/>
                      <a:pt x="1580" y="497"/>
                      <a:pt x="1544" y="426"/>
                    </a:cubicBezTo>
                    <a:cubicBezTo>
                      <a:pt x="1499" y="345"/>
                      <a:pt x="1410" y="211"/>
                      <a:pt x="1258" y="122"/>
                    </a:cubicBezTo>
                    <a:cubicBezTo>
                      <a:pt x="1134" y="46"/>
                      <a:pt x="965" y="0"/>
                      <a:pt x="796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50"/>
              <p:cNvSpPr/>
              <p:nvPr/>
            </p:nvSpPr>
            <p:spPr>
              <a:xfrm>
                <a:off x="3115096" y="1865824"/>
                <a:ext cx="5705" cy="1059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49" extrusionOk="0">
                    <a:moveTo>
                      <a:pt x="54" y="0"/>
                    </a:moveTo>
                    <a:cubicBezTo>
                      <a:pt x="36" y="63"/>
                      <a:pt x="18" y="116"/>
                      <a:pt x="0" y="170"/>
                    </a:cubicBezTo>
                    <a:lnTo>
                      <a:pt x="27" y="348"/>
                    </a:lnTo>
                    <a:cubicBezTo>
                      <a:pt x="36" y="339"/>
                      <a:pt x="54" y="330"/>
                      <a:pt x="72" y="321"/>
                    </a:cubicBezTo>
                    <a:cubicBezTo>
                      <a:pt x="89" y="321"/>
                      <a:pt x="99" y="325"/>
                      <a:pt x="109" y="325"/>
                    </a:cubicBezTo>
                    <a:cubicBezTo>
                      <a:pt x="114" y="325"/>
                      <a:pt x="119" y="324"/>
                      <a:pt x="125" y="321"/>
                    </a:cubicBezTo>
                    <a:cubicBezTo>
                      <a:pt x="134" y="321"/>
                      <a:pt x="152" y="313"/>
                      <a:pt x="170" y="295"/>
                    </a:cubicBezTo>
                    <a:cubicBezTo>
                      <a:pt x="170" y="286"/>
                      <a:pt x="188" y="268"/>
                      <a:pt x="188" y="241"/>
                    </a:cubicBezTo>
                    <a:cubicBezTo>
                      <a:pt x="179" y="205"/>
                      <a:pt x="152" y="188"/>
                      <a:pt x="143" y="179"/>
                    </a:cubicBezTo>
                    <a:cubicBezTo>
                      <a:pt x="116" y="152"/>
                      <a:pt x="89" y="107"/>
                      <a:pt x="54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50"/>
              <p:cNvSpPr/>
              <p:nvPr/>
            </p:nvSpPr>
            <p:spPr>
              <a:xfrm>
                <a:off x="3108875" y="1862851"/>
                <a:ext cx="8952" cy="273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90" extrusionOk="0">
                    <a:moveTo>
                      <a:pt x="152" y="0"/>
                    </a:moveTo>
                    <a:cubicBezTo>
                      <a:pt x="80" y="9"/>
                      <a:pt x="27" y="45"/>
                      <a:pt x="9" y="72"/>
                    </a:cubicBezTo>
                    <a:cubicBezTo>
                      <a:pt x="0" y="72"/>
                      <a:pt x="0" y="80"/>
                      <a:pt x="9" y="80"/>
                    </a:cubicBezTo>
                    <a:cubicBezTo>
                      <a:pt x="9" y="89"/>
                      <a:pt x="9" y="89"/>
                      <a:pt x="18" y="89"/>
                    </a:cubicBezTo>
                    <a:cubicBezTo>
                      <a:pt x="18" y="89"/>
                      <a:pt x="18" y="89"/>
                      <a:pt x="27" y="80"/>
                    </a:cubicBezTo>
                    <a:cubicBezTo>
                      <a:pt x="45" y="63"/>
                      <a:pt x="89" y="27"/>
                      <a:pt x="152" y="27"/>
                    </a:cubicBezTo>
                    <a:cubicBezTo>
                      <a:pt x="214" y="27"/>
                      <a:pt x="259" y="45"/>
                      <a:pt x="277" y="54"/>
                    </a:cubicBezTo>
                    <a:cubicBezTo>
                      <a:pt x="281" y="58"/>
                      <a:pt x="286" y="60"/>
                      <a:pt x="289" y="60"/>
                    </a:cubicBezTo>
                    <a:cubicBezTo>
                      <a:pt x="292" y="60"/>
                      <a:pt x="294" y="58"/>
                      <a:pt x="294" y="54"/>
                    </a:cubicBezTo>
                    <a:cubicBezTo>
                      <a:pt x="294" y="45"/>
                      <a:pt x="294" y="45"/>
                      <a:pt x="294" y="36"/>
                    </a:cubicBezTo>
                    <a:cubicBezTo>
                      <a:pt x="268" y="27"/>
                      <a:pt x="214" y="0"/>
                      <a:pt x="152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50"/>
              <p:cNvSpPr/>
              <p:nvPr/>
            </p:nvSpPr>
            <p:spPr>
              <a:xfrm>
                <a:off x="3112911" y="1863063"/>
                <a:ext cx="4097" cy="500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65" extrusionOk="0">
                    <a:moveTo>
                      <a:pt x="81" y="1"/>
                    </a:moveTo>
                    <a:cubicBezTo>
                      <a:pt x="56" y="1"/>
                      <a:pt x="26" y="33"/>
                      <a:pt x="10" y="73"/>
                    </a:cubicBezTo>
                    <a:cubicBezTo>
                      <a:pt x="1" y="118"/>
                      <a:pt x="19" y="154"/>
                      <a:pt x="46" y="163"/>
                    </a:cubicBezTo>
                    <a:cubicBezTo>
                      <a:pt x="49" y="164"/>
                      <a:pt x="53" y="164"/>
                      <a:pt x="56" y="164"/>
                    </a:cubicBezTo>
                    <a:cubicBezTo>
                      <a:pt x="81" y="164"/>
                      <a:pt x="110" y="139"/>
                      <a:pt x="126" y="100"/>
                    </a:cubicBezTo>
                    <a:cubicBezTo>
                      <a:pt x="135" y="56"/>
                      <a:pt x="117" y="11"/>
                      <a:pt x="90" y="2"/>
                    </a:cubicBezTo>
                    <a:cubicBezTo>
                      <a:pt x="87" y="1"/>
                      <a:pt x="84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50"/>
              <p:cNvSpPr/>
              <p:nvPr/>
            </p:nvSpPr>
            <p:spPr>
              <a:xfrm>
                <a:off x="3111030" y="1880178"/>
                <a:ext cx="3550" cy="191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9" y="0"/>
                    </a:moveTo>
                    <a:cubicBezTo>
                      <a:pt x="0" y="9"/>
                      <a:pt x="0" y="9"/>
                      <a:pt x="9" y="18"/>
                    </a:cubicBezTo>
                    <a:cubicBezTo>
                      <a:pt x="9" y="27"/>
                      <a:pt x="18" y="45"/>
                      <a:pt x="36" y="54"/>
                    </a:cubicBezTo>
                    <a:cubicBezTo>
                      <a:pt x="54" y="63"/>
                      <a:pt x="72" y="63"/>
                      <a:pt x="81" y="63"/>
                    </a:cubicBezTo>
                    <a:lnTo>
                      <a:pt x="108" y="63"/>
                    </a:lnTo>
                    <a:cubicBezTo>
                      <a:pt x="116" y="54"/>
                      <a:pt x="116" y="54"/>
                      <a:pt x="116" y="45"/>
                    </a:cubicBezTo>
                    <a:cubicBezTo>
                      <a:pt x="116" y="36"/>
                      <a:pt x="108" y="36"/>
                      <a:pt x="108" y="36"/>
                    </a:cubicBezTo>
                    <a:cubicBezTo>
                      <a:pt x="102" y="36"/>
                      <a:pt x="88" y="40"/>
                      <a:pt x="71" y="40"/>
                    </a:cubicBezTo>
                    <a:cubicBezTo>
                      <a:pt x="63" y="40"/>
                      <a:pt x="54" y="39"/>
                      <a:pt x="45" y="36"/>
                    </a:cubicBezTo>
                    <a:cubicBezTo>
                      <a:pt x="36" y="27"/>
                      <a:pt x="27" y="18"/>
                      <a:pt x="27" y="9"/>
                    </a:cubicBezTo>
                    <a:cubicBezTo>
                      <a:pt x="18" y="0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50"/>
              <p:cNvSpPr/>
              <p:nvPr/>
            </p:nvSpPr>
            <p:spPr>
              <a:xfrm>
                <a:off x="3113185" y="1878661"/>
                <a:ext cx="4916" cy="349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15" extrusionOk="0">
                    <a:moveTo>
                      <a:pt x="132" y="1"/>
                    </a:moveTo>
                    <a:cubicBezTo>
                      <a:pt x="112" y="1"/>
                      <a:pt x="82" y="30"/>
                      <a:pt x="45" y="59"/>
                    </a:cubicBezTo>
                    <a:cubicBezTo>
                      <a:pt x="28" y="77"/>
                      <a:pt x="10" y="86"/>
                      <a:pt x="1" y="95"/>
                    </a:cubicBezTo>
                    <a:cubicBezTo>
                      <a:pt x="15" y="102"/>
                      <a:pt x="36" y="115"/>
                      <a:pt x="62" y="115"/>
                    </a:cubicBezTo>
                    <a:cubicBezTo>
                      <a:pt x="68" y="115"/>
                      <a:pt x="74" y="114"/>
                      <a:pt x="81" y="113"/>
                    </a:cubicBezTo>
                    <a:cubicBezTo>
                      <a:pt x="81" y="113"/>
                      <a:pt x="144" y="95"/>
                      <a:pt x="152" y="50"/>
                    </a:cubicBezTo>
                    <a:cubicBezTo>
                      <a:pt x="161" y="32"/>
                      <a:pt x="161" y="5"/>
                      <a:pt x="144" y="5"/>
                    </a:cubicBezTo>
                    <a:cubicBezTo>
                      <a:pt x="140" y="2"/>
                      <a:pt x="136" y="1"/>
                      <a:pt x="132" y="1"/>
                    </a:cubicBezTo>
                    <a:close/>
                  </a:path>
                </a:pathLst>
              </a:custGeom>
              <a:solidFill>
                <a:srgbClr val="7C38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50"/>
              <p:cNvSpPr/>
              <p:nvPr/>
            </p:nvSpPr>
            <p:spPr>
              <a:xfrm>
                <a:off x="3117524" y="1857692"/>
                <a:ext cx="1912" cy="3004"/>
              </a:xfrm>
              <a:custGeom>
                <a:avLst/>
                <a:gdLst/>
                <a:ahLst/>
                <a:cxnLst/>
                <a:rect l="l" t="t" r="r" b="b"/>
                <a:pathLst>
                  <a:path w="63" h="99" extrusionOk="0">
                    <a:moveTo>
                      <a:pt x="1" y="1"/>
                    </a:moveTo>
                    <a:lnTo>
                      <a:pt x="45" y="99"/>
                    </a:lnTo>
                    <a:cubicBezTo>
                      <a:pt x="54" y="90"/>
                      <a:pt x="63" y="63"/>
                      <a:pt x="45" y="45"/>
                    </a:cubicBezTo>
                    <a:cubicBezTo>
                      <a:pt x="36" y="10"/>
                      <a:pt x="9" y="1"/>
                      <a:pt x="1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50"/>
              <p:cNvSpPr/>
              <p:nvPr/>
            </p:nvSpPr>
            <p:spPr>
              <a:xfrm>
                <a:off x="3107510" y="1857024"/>
                <a:ext cx="11137" cy="3277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08" extrusionOk="0">
                    <a:moveTo>
                      <a:pt x="188" y="0"/>
                    </a:moveTo>
                    <a:cubicBezTo>
                      <a:pt x="133" y="0"/>
                      <a:pt x="72" y="13"/>
                      <a:pt x="27" y="58"/>
                    </a:cubicBezTo>
                    <a:cubicBezTo>
                      <a:pt x="18" y="67"/>
                      <a:pt x="9" y="76"/>
                      <a:pt x="0" y="94"/>
                    </a:cubicBezTo>
                    <a:cubicBezTo>
                      <a:pt x="27" y="81"/>
                      <a:pt x="67" y="73"/>
                      <a:pt x="115" y="73"/>
                    </a:cubicBezTo>
                    <a:cubicBezTo>
                      <a:pt x="132" y="73"/>
                      <a:pt x="151" y="74"/>
                      <a:pt x="170" y="76"/>
                    </a:cubicBezTo>
                    <a:cubicBezTo>
                      <a:pt x="249" y="83"/>
                      <a:pt x="316" y="108"/>
                      <a:pt x="344" y="108"/>
                    </a:cubicBezTo>
                    <a:cubicBezTo>
                      <a:pt x="351" y="108"/>
                      <a:pt x="356" y="106"/>
                      <a:pt x="357" y="103"/>
                    </a:cubicBezTo>
                    <a:cubicBezTo>
                      <a:pt x="366" y="103"/>
                      <a:pt x="357" y="94"/>
                      <a:pt x="348" y="67"/>
                    </a:cubicBezTo>
                    <a:cubicBezTo>
                      <a:pt x="339" y="49"/>
                      <a:pt x="331" y="32"/>
                      <a:pt x="322" y="23"/>
                    </a:cubicBezTo>
                    <a:cubicBezTo>
                      <a:pt x="307" y="18"/>
                      <a:pt x="251" y="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50"/>
              <p:cNvSpPr/>
              <p:nvPr/>
            </p:nvSpPr>
            <p:spPr>
              <a:xfrm>
                <a:off x="3111030" y="1883698"/>
                <a:ext cx="2458" cy="10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36" extrusionOk="0">
                    <a:moveTo>
                      <a:pt x="18" y="0"/>
                    </a:moveTo>
                    <a:cubicBezTo>
                      <a:pt x="18" y="0"/>
                      <a:pt x="9" y="0"/>
                      <a:pt x="9" y="9"/>
                    </a:cubicBezTo>
                    <a:cubicBezTo>
                      <a:pt x="0" y="9"/>
                      <a:pt x="9" y="18"/>
                      <a:pt x="9" y="18"/>
                    </a:cubicBezTo>
                    <a:cubicBezTo>
                      <a:pt x="9" y="18"/>
                      <a:pt x="63" y="36"/>
                      <a:pt x="72" y="36"/>
                    </a:cubicBezTo>
                    <a:cubicBezTo>
                      <a:pt x="72" y="36"/>
                      <a:pt x="81" y="36"/>
                      <a:pt x="81" y="27"/>
                    </a:cubicBezTo>
                    <a:cubicBezTo>
                      <a:pt x="81" y="27"/>
                      <a:pt x="81" y="18"/>
                      <a:pt x="72" y="18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50"/>
              <p:cNvSpPr/>
              <p:nvPr/>
            </p:nvSpPr>
            <p:spPr>
              <a:xfrm>
                <a:off x="3091275" y="1858754"/>
                <a:ext cx="10864" cy="1365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50" extrusionOk="0">
                    <a:moveTo>
                      <a:pt x="202" y="1"/>
                    </a:moveTo>
                    <a:cubicBezTo>
                      <a:pt x="117" y="1"/>
                      <a:pt x="35" y="87"/>
                      <a:pt x="18" y="207"/>
                    </a:cubicBezTo>
                    <a:cubicBezTo>
                      <a:pt x="0" y="322"/>
                      <a:pt x="63" y="438"/>
                      <a:pt x="152" y="447"/>
                    </a:cubicBezTo>
                    <a:cubicBezTo>
                      <a:pt x="159" y="449"/>
                      <a:pt x="166" y="449"/>
                      <a:pt x="173" y="449"/>
                    </a:cubicBezTo>
                    <a:cubicBezTo>
                      <a:pt x="255" y="449"/>
                      <a:pt x="332" y="358"/>
                      <a:pt x="348" y="251"/>
                    </a:cubicBezTo>
                    <a:cubicBezTo>
                      <a:pt x="357" y="126"/>
                      <a:pt x="304" y="19"/>
                      <a:pt x="214" y="1"/>
                    </a:cubicBezTo>
                    <a:cubicBezTo>
                      <a:pt x="210" y="1"/>
                      <a:pt x="206" y="1"/>
                      <a:pt x="202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50"/>
              <p:cNvSpPr/>
              <p:nvPr/>
            </p:nvSpPr>
            <p:spPr>
              <a:xfrm>
                <a:off x="3091821" y="1868525"/>
                <a:ext cx="6797" cy="40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5" extrusionOk="0">
                    <a:moveTo>
                      <a:pt x="9" y="0"/>
                    </a:moveTo>
                    <a:cubicBezTo>
                      <a:pt x="0" y="0"/>
                      <a:pt x="0" y="9"/>
                      <a:pt x="0" y="9"/>
                    </a:cubicBezTo>
                    <a:cubicBezTo>
                      <a:pt x="27" y="81"/>
                      <a:pt x="71" y="125"/>
                      <a:pt x="134" y="134"/>
                    </a:cubicBezTo>
                    <a:lnTo>
                      <a:pt x="152" y="134"/>
                    </a:lnTo>
                    <a:cubicBezTo>
                      <a:pt x="170" y="134"/>
                      <a:pt x="196" y="134"/>
                      <a:pt x="214" y="125"/>
                    </a:cubicBezTo>
                    <a:cubicBezTo>
                      <a:pt x="223" y="116"/>
                      <a:pt x="223" y="116"/>
                      <a:pt x="214" y="108"/>
                    </a:cubicBezTo>
                    <a:cubicBezTo>
                      <a:pt x="214" y="103"/>
                      <a:pt x="212" y="101"/>
                      <a:pt x="210" y="101"/>
                    </a:cubicBezTo>
                    <a:cubicBezTo>
                      <a:pt x="207" y="101"/>
                      <a:pt x="205" y="103"/>
                      <a:pt x="205" y="108"/>
                    </a:cubicBezTo>
                    <a:cubicBezTo>
                      <a:pt x="178" y="116"/>
                      <a:pt x="161" y="116"/>
                      <a:pt x="134" y="116"/>
                    </a:cubicBezTo>
                    <a:cubicBezTo>
                      <a:pt x="80" y="108"/>
                      <a:pt x="45" y="72"/>
                      <a:pt x="18" y="9"/>
                    </a:cubicBezTo>
                    <a:cubicBezTo>
                      <a:pt x="18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50"/>
              <p:cNvSpPr/>
              <p:nvPr/>
            </p:nvSpPr>
            <p:spPr>
              <a:xfrm>
                <a:off x="3091275" y="1865157"/>
                <a:ext cx="1092" cy="312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3" extrusionOk="0">
                    <a:moveTo>
                      <a:pt x="10" y="1"/>
                    </a:moveTo>
                    <a:cubicBezTo>
                      <a:pt x="5" y="1"/>
                      <a:pt x="0" y="7"/>
                      <a:pt x="0" y="13"/>
                    </a:cubicBezTo>
                    <a:cubicBezTo>
                      <a:pt x="0" y="40"/>
                      <a:pt x="0" y="67"/>
                      <a:pt x="9" y="94"/>
                    </a:cubicBezTo>
                    <a:cubicBezTo>
                      <a:pt x="9" y="103"/>
                      <a:pt x="18" y="103"/>
                      <a:pt x="18" y="103"/>
                    </a:cubicBezTo>
                    <a:cubicBezTo>
                      <a:pt x="27" y="103"/>
                      <a:pt x="36" y="94"/>
                      <a:pt x="27" y="94"/>
                    </a:cubicBezTo>
                    <a:cubicBezTo>
                      <a:pt x="27" y="67"/>
                      <a:pt x="27" y="40"/>
                      <a:pt x="27" y="13"/>
                    </a:cubicBezTo>
                    <a:cubicBezTo>
                      <a:pt x="27" y="4"/>
                      <a:pt x="18" y="4"/>
                      <a:pt x="18" y="4"/>
                    </a:cubicBezTo>
                    <a:cubicBezTo>
                      <a:pt x="15" y="2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50"/>
              <p:cNvSpPr/>
              <p:nvPr/>
            </p:nvSpPr>
            <p:spPr>
              <a:xfrm>
                <a:off x="3091548" y="1858481"/>
                <a:ext cx="8132" cy="6008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98" extrusionOk="0">
                    <a:moveTo>
                      <a:pt x="192" y="1"/>
                    </a:moveTo>
                    <a:cubicBezTo>
                      <a:pt x="107" y="1"/>
                      <a:pt x="26" y="79"/>
                      <a:pt x="0" y="189"/>
                    </a:cubicBezTo>
                    <a:cubicBezTo>
                      <a:pt x="0" y="189"/>
                      <a:pt x="0" y="198"/>
                      <a:pt x="9" y="198"/>
                    </a:cubicBezTo>
                    <a:cubicBezTo>
                      <a:pt x="18" y="198"/>
                      <a:pt x="18" y="198"/>
                      <a:pt x="27" y="189"/>
                    </a:cubicBezTo>
                    <a:cubicBezTo>
                      <a:pt x="45" y="91"/>
                      <a:pt x="116" y="19"/>
                      <a:pt x="187" y="19"/>
                    </a:cubicBezTo>
                    <a:cubicBezTo>
                      <a:pt x="187" y="19"/>
                      <a:pt x="196" y="28"/>
                      <a:pt x="196" y="28"/>
                    </a:cubicBezTo>
                    <a:cubicBezTo>
                      <a:pt x="214" y="28"/>
                      <a:pt x="232" y="37"/>
                      <a:pt x="250" y="46"/>
                    </a:cubicBezTo>
                    <a:cubicBezTo>
                      <a:pt x="259" y="46"/>
                      <a:pt x="259" y="46"/>
                      <a:pt x="268" y="37"/>
                    </a:cubicBezTo>
                    <a:cubicBezTo>
                      <a:pt x="268" y="37"/>
                      <a:pt x="268" y="28"/>
                      <a:pt x="259" y="28"/>
                    </a:cubicBezTo>
                    <a:cubicBezTo>
                      <a:pt x="241" y="10"/>
                      <a:pt x="223" y="1"/>
                      <a:pt x="205" y="1"/>
                    </a:cubicBezTo>
                    <a:cubicBezTo>
                      <a:pt x="201" y="1"/>
                      <a:pt x="196" y="1"/>
                      <a:pt x="192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50"/>
              <p:cNvSpPr/>
              <p:nvPr/>
            </p:nvSpPr>
            <p:spPr>
              <a:xfrm>
                <a:off x="3095341" y="1862031"/>
                <a:ext cx="2458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81" h="242" extrusionOk="0">
                    <a:moveTo>
                      <a:pt x="9" y="0"/>
                    </a:moveTo>
                    <a:cubicBezTo>
                      <a:pt x="0" y="9"/>
                      <a:pt x="0" y="9"/>
                      <a:pt x="0" y="18"/>
                    </a:cubicBezTo>
                    <a:lnTo>
                      <a:pt x="54" y="232"/>
                    </a:lnTo>
                    <a:cubicBezTo>
                      <a:pt x="54" y="241"/>
                      <a:pt x="62" y="241"/>
                      <a:pt x="62" y="241"/>
                    </a:cubicBezTo>
                    <a:lnTo>
                      <a:pt x="71" y="241"/>
                    </a:lnTo>
                    <a:cubicBezTo>
                      <a:pt x="71" y="241"/>
                      <a:pt x="80" y="232"/>
                      <a:pt x="80" y="223"/>
                    </a:cubicBezTo>
                    <a:lnTo>
                      <a:pt x="27" y="9"/>
                    </a:lnTo>
                    <a:cubicBezTo>
                      <a:pt x="18" y="9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50"/>
              <p:cNvSpPr/>
              <p:nvPr/>
            </p:nvSpPr>
            <p:spPr>
              <a:xfrm>
                <a:off x="3096130" y="1863124"/>
                <a:ext cx="2215" cy="2458"/>
              </a:xfrm>
              <a:custGeom>
                <a:avLst/>
                <a:gdLst/>
                <a:ahLst/>
                <a:cxnLst/>
                <a:rect l="l" t="t" r="r" b="b"/>
                <a:pathLst>
                  <a:path w="73" h="81" extrusionOk="0">
                    <a:moveTo>
                      <a:pt x="54" y="0"/>
                    </a:moveTo>
                    <a:lnTo>
                      <a:pt x="10" y="63"/>
                    </a:lnTo>
                    <a:cubicBezTo>
                      <a:pt x="1" y="63"/>
                      <a:pt x="1" y="71"/>
                      <a:pt x="10" y="80"/>
                    </a:cubicBezTo>
                    <a:lnTo>
                      <a:pt x="19" y="80"/>
                    </a:lnTo>
                    <a:cubicBezTo>
                      <a:pt x="19" y="80"/>
                      <a:pt x="19" y="80"/>
                      <a:pt x="28" y="71"/>
                    </a:cubicBezTo>
                    <a:lnTo>
                      <a:pt x="72" y="18"/>
                    </a:lnTo>
                    <a:cubicBezTo>
                      <a:pt x="72" y="9"/>
                      <a:pt x="72" y="9"/>
                      <a:pt x="72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50"/>
              <p:cNvSpPr/>
              <p:nvPr/>
            </p:nvSpPr>
            <p:spPr>
              <a:xfrm>
                <a:off x="3112122" y="1952189"/>
                <a:ext cx="84207" cy="5146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696" extrusionOk="0">
                    <a:moveTo>
                      <a:pt x="259" y="0"/>
                    </a:moveTo>
                    <a:cubicBezTo>
                      <a:pt x="170" y="116"/>
                      <a:pt x="89" y="223"/>
                      <a:pt x="0" y="339"/>
                    </a:cubicBezTo>
                    <a:cubicBezTo>
                      <a:pt x="170" y="553"/>
                      <a:pt x="348" y="669"/>
                      <a:pt x="464" y="732"/>
                    </a:cubicBezTo>
                    <a:cubicBezTo>
                      <a:pt x="981" y="1017"/>
                      <a:pt x="1419" y="821"/>
                      <a:pt x="2132" y="1124"/>
                    </a:cubicBezTo>
                    <a:cubicBezTo>
                      <a:pt x="2257" y="1178"/>
                      <a:pt x="2364" y="1231"/>
                      <a:pt x="2409" y="1267"/>
                    </a:cubicBezTo>
                    <a:cubicBezTo>
                      <a:pt x="2453" y="1526"/>
                      <a:pt x="2543" y="1695"/>
                      <a:pt x="2614" y="1695"/>
                    </a:cubicBezTo>
                    <a:cubicBezTo>
                      <a:pt x="2676" y="1686"/>
                      <a:pt x="2739" y="1552"/>
                      <a:pt x="2775" y="1374"/>
                    </a:cubicBezTo>
                    <a:cubicBezTo>
                      <a:pt x="2685" y="1267"/>
                      <a:pt x="2587" y="1160"/>
                      <a:pt x="2498" y="1053"/>
                    </a:cubicBezTo>
                    <a:cubicBezTo>
                      <a:pt x="2088" y="732"/>
                      <a:pt x="1517" y="366"/>
                      <a:pt x="776" y="134"/>
                    </a:cubicBezTo>
                    <a:cubicBezTo>
                      <a:pt x="598" y="80"/>
                      <a:pt x="419" y="36"/>
                      <a:pt x="259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50"/>
              <p:cNvSpPr/>
              <p:nvPr/>
            </p:nvSpPr>
            <p:spPr>
              <a:xfrm>
                <a:off x="3277780" y="2119212"/>
                <a:ext cx="2215" cy="91521"/>
              </a:xfrm>
              <a:custGeom>
                <a:avLst/>
                <a:gdLst/>
                <a:ahLst/>
                <a:cxnLst/>
                <a:rect l="l" t="t" r="r" b="b"/>
                <a:pathLst>
                  <a:path w="73" h="3016" extrusionOk="0">
                    <a:moveTo>
                      <a:pt x="63" y="0"/>
                    </a:moveTo>
                    <a:cubicBezTo>
                      <a:pt x="54" y="0"/>
                      <a:pt x="45" y="9"/>
                      <a:pt x="45" y="18"/>
                    </a:cubicBezTo>
                    <a:lnTo>
                      <a:pt x="1" y="3007"/>
                    </a:lnTo>
                    <a:cubicBezTo>
                      <a:pt x="1" y="3016"/>
                      <a:pt x="10" y="3016"/>
                      <a:pt x="19" y="3016"/>
                    </a:cubicBezTo>
                    <a:cubicBezTo>
                      <a:pt x="19" y="3016"/>
                      <a:pt x="28" y="3016"/>
                      <a:pt x="28" y="3007"/>
                    </a:cubicBezTo>
                    <a:lnTo>
                      <a:pt x="72" y="18"/>
                    </a:lnTo>
                    <a:cubicBezTo>
                      <a:pt x="72" y="9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50"/>
              <p:cNvSpPr/>
              <p:nvPr/>
            </p:nvSpPr>
            <p:spPr>
              <a:xfrm>
                <a:off x="3277780" y="2161696"/>
                <a:ext cx="77744" cy="49038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1616" extrusionOk="0">
                    <a:moveTo>
                      <a:pt x="2543" y="1"/>
                    </a:moveTo>
                    <a:lnTo>
                      <a:pt x="10" y="1598"/>
                    </a:lnTo>
                    <a:cubicBezTo>
                      <a:pt x="1" y="1598"/>
                      <a:pt x="1" y="1607"/>
                      <a:pt x="10" y="1616"/>
                    </a:cubicBezTo>
                    <a:lnTo>
                      <a:pt x="19" y="1616"/>
                    </a:lnTo>
                    <a:lnTo>
                      <a:pt x="2552" y="19"/>
                    </a:lnTo>
                    <a:cubicBezTo>
                      <a:pt x="2561" y="19"/>
                      <a:pt x="2561" y="10"/>
                      <a:pt x="2561" y="10"/>
                    </a:cubicBezTo>
                    <a:cubicBezTo>
                      <a:pt x="2552" y="1"/>
                      <a:pt x="2543" y="1"/>
                      <a:pt x="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50"/>
              <p:cNvSpPr/>
              <p:nvPr/>
            </p:nvSpPr>
            <p:spPr>
              <a:xfrm>
                <a:off x="3277780" y="2210159"/>
                <a:ext cx="83145" cy="387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1277" extrusionOk="0">
                    <a:moveTo>
                      <a:pt x="1" y="1"/>
                    </a:moveTo>
                    <a:cubicBezTo>
                      <a:pt x="1" y="10"/>
                      <a:pt x="1" y="19"/>
                      <a:pt x="10" y="19"/>
                    </a:cubicBezTo>
                    <a:cubicBezTo>
                      <a:pt x="10" y="19"/>
                      <a:pt x="2722" y="1276"/>
                      <a:pt x="2731" y="1276"/>
                    </a:cubicBezTo>
                    <a:cubicBezTo>
                      <a:pt x="2731" y="1276"/>
                      <a:pt x="2740" y="1276"/>
                      <a:pt x="2740" y="1268"/>
                    </a:cubicBezTo>
                    <a:cubicBezTo>
                      <a:pt x="2740" y="1268"/>
                      <a:pt x="2740" y="1259"/>
                      <a:pt x="2731" y="1259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50"/>
              <p:cNvSpPr/>
              <p:nvPr/>
            </p:nvSpPr>
            <p:spPr>
              <a:xfrm>
                <a:off x="3277780" y="2210159"/>
                <a:ext cx="13564" cy="90458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981" extrusionOk="0">
                    <a:moveTo>
                      <a:pt x="10" y="1"/>
                    </a:moveTo>
                    <a:cubicBezTo>
                      <a:pt x="10" y="1"/>
                      <a:pt x="1" y="1"/>
                      <a:pt x="1" y="10"/>
                    </a:cubicBezTo>
                    <a:lnTo>
                      <a:pt x="429" y="2971"/>
                    </a:lnTo>
                    <a:cubicBezTo>
                      <a:pt x="429" y="2980"/>
                      <a:pt x="438" y="2980"/>
                      <a:pt x="438" y="2980"/>
                    </a:cubicBezTo>
                    <a:cubicBezTo>
                      <a:pt x="447" y="2980"/>
                      <a:pt x="447" y="2971"/>
                      <a:pt x="447" y="2971"/>
                    </a:cubicBezTo>
                    <a:lnTo>
                      <a:pt x="28" y="10"/>
                    </a:lnTo>
                    <a:cubicBezTo>
                      <a:pt x="28" y="1"/>
                      <a:pt x="19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50"/>
              <p:cNvSpPr/>
              <p:nvPr/>
            </p:nvSpPr>
            <p:spPr>
              <a:xfrm>
                <a:off x="3209563" y="2210159"/>
                <a:ext cx="69065" cy="60417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91" extrusionOk="0">
                    <a:moveTo>
                      <a:pt x="2258" y="1"/>
                    </a:moveTo>
                    <a:lnTo>
                      <a:pt x="1" y="1972"/>
                    </a:lnTo>
                    <a:cubicBezTo>
                      <a:pt x="1" y="1972"/>
                      <a:pt x="1" y="1981"/>
                      <a:pt x="1" y="1981"/>
                    </a:cubicBezTo>
                    <a:cubicBezTo>
                      <a:pt x="1" y="1990"/>
                      <a:pt x="10" y="1990"/>
                      <a:pt x="10" y="1990"/>
                    </a:cubicBezTo>
                    <a:lnTo>
                      <a:pt x="19" y="1990"/>
                    </a:lnTo>
                    <a:lnTo>
                      <a:pt x="2267" y="19"/>
                    </a:lnTo>
                    <a:cubicBezTo>
                      <a:pt x="2276" y="10"/>
                      <a:pt x="2276" y="10"/>
                      <a:pt x="2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50"/>
              <p:cNvSpPr/>
              <p:nvPr/>
            </p:nvSpPr>
            <p:spPr>
              <a:xfrm>
                <a:off x="3190627" y="2185275"/>
                <a:ext cx="88000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839" extrusionOk="0">
                    <a:moveTo>
                      <a:pt x="9" y="0"/>
                    </a:moveTo>
                    <a:cubicBezTo>
                      <a:pt x="9" y="0"/>
                      <a:pt x="0" y="0"/>
                      <a:pt x="0" y="9"/>
                    </a:cubicBezTo>
                    <a:cubicBezTo>
                      <a:pt x="0" y="18"/>
                      <a:pt x="0" y="18"/>
                      <a:pt x="9" y="27"/>
                    </a:cubicBezTo>
                    <a:cubicBezTo>
                      <a:pt x="9" y="27"/>
                      <a:pt x="2882" y="839"/>
                      <a:pt x="2891" y="839"/>
                    </a:cubicBezTo>
                    <a:cubicBezTo>
                      <a:pt x="2891" y="839"/>
                      <a:pt x="2900" y="839"/>
                      <a:pt x="2900" y="830"/>
                    </a:cubicBezTo>
                    <a:cubicBezTo>
                      <a:pt x="2900" y="830"/>
                      <a:pt x="2900" y="821"/>
                      <a:pt x="2891" y="82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50"/>
              <p:cNvSpPr/>
              <p:nvPr/>
            </p:nvSpPr>
            <p:spPr>
              <a:xfrm>
                <a:off x="3250985" y="2123279"/>
                <a:ext cx="27644" cy="8745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882" extrusionOk="0">
                    <a:moveTo>
                      <a:pt x="10" y="0"/>
                    </a:moveTo>
                    <a:cubicBezTo>
                      <a:pt x="10" y="0"/>
                      <a:pt x="1" y="9"/>
                      <a:pt x="10" y="18"/>
                    </a:cubicBezTo>
                    <a:lnTo>
                      <a:pt x="884" y="2873"/>
                    </a:lnTo>
                    <a:cubicBezTo>
                      <a:pt x="893" y="2882"/>
                      <a:pt x="893" y="2882"/>
                      <a:pt x="902" y="2882"/>
                    </a:cubicBezTo>
                    <a:cubicBezTo>
                      <a:pt x="911" y="2882"/>
                      <a:pt x="911" y="2873"/>
                      <a:pt x="911" y="2873"/>
                    </a:cubicBezTo>
                    <a:lnTo>
                      <a:pt x="27" y="9"/>
                    </a:lnTo>
                    <a:cubicBezTo>
                      <a:pt x="27" y="0"/>
                      <a:pt x="18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50"/>
              <p:cNvSpPr/>
              <p:nvPr/>
            </p:nvSpPr>
            <p:spPr>
              <a:xfrm>
                <a:off x="3277780" y="2140333"/>
                <a:ext cx="59051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320" extrusionOk="0">
                    <a:moveTo>
                      <a:pt x="1937" y="0"/>
                    </a:moveTo>
                    <a:cubicBezTo>
                      <a:pt x="1937" y="0"/>
                      <a:pt x="1928" y="0"/>
                      <a:pt x="1928" y="9"/>
                    </a:cubicBezTo>
                    <a:lnTo>
                      <a:pt x="10" y="2302"/>
                    </a:lnTo>
                    <a:cubicBezTo>
                      <a:pt x="1" y="2311"/>
                      <a:pt x="1" y="2311"/>
                      <a:pt x="10" y="2320"/>
                    </a:cubicBezTo>
                    <a:lnTo>
                      <a:pt x="28" y="2320"/>
                    </a:lnTo>
                    <a:lnTo>
                      <a:pt x="1937" y="18"/>
                    </a:lnTo>
                    <a:cubicBezTo>
                      <a:pt x="1946" y="18"/>
                      <a:pt x="1946" y="9"/>
                      <a:pt x="1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50"/>
              <p:cNvSpPr/>
              <p:nvPr/>
            </p:nvSpPr>
            <p:spPr>
              <a:xfrm>
                <a:off x="3277780" y="2210159"/>
                <a:ext cx="91005" cy="1141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76" extrusionOk="0">
                    <a:moveTo>
                      <a:pt x="19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0"/>
                      <a:pt x="10" y="19"/>
                      <a:pt x="10" y="19"/>
                    </a:cubicBezTo>
                    <a:cubicBezTo>
                      <a:pt x="10" y="19"/>
                      <a:pt x="2980" y="375"/>
                      <a:pt x="2989" y="375"/>
                    </a:cubicBezTo>
                    <a:cubicBezTo>
                      <a:pt x="2989" y="375"/>
                      <a:pt x="2998" y="375"/>
                      <a:pt x="2998" y="367"/>
                    </a:cubicBezTo>
                    <a:cubicBezTo>
                      <a:pt x="2998" y="358"/>
                      <a:pt x="2989" y="358"/>
                      <a:pt x="2989" y="358"/>
                    </a:cubicBezTo>
                    <a:cubicBezTo>
                      <a:pt x="2989" y="358"/>
                      <a:pt x="19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50"/>
              <p:cNvSpPr/>
              <p:nvPr/>
            </p:nvSpPr>
            <p:spPr>
              <a:xfrm>
                <a:off x="3277780" y="2210159"/>
                <a:ext cx="40905" cy="8205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704" extrusionOk="0">
                    <a:moveTo>
                      <a:pt x="10" y="1"/>
                    </a:moveTo>
                    <a:cubicBezTo>
                      <a:pt x="1" y="1"/>
                      <a:pt x="1" y="10"/>
                      <a:pt x="1" y="10"/>
                    </a:cubicBezTo>
                    <a:lnTo>
                      <a:pt x="1321" y="2704"/>
                    </a:lnTo>
                    <a:lnTo>
                      <a:pt x="1339" y="2704"/>
                    </a:lnTo>
                    <a:cubicBezTo>
                      <a:pt x="1348" y="2704"/>
                      <a:pt x="1348" y="2695"/>
                      <a:pt x="1348" y="2686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50"/>
              <p:cNvSpPr/>
              <p:nvPr/>
            </p:nvSpPr>
            <p:spPr>
              <a:xfrm>
                <a:off x="3231230" y="2210159"/>
                <a:ext cx="47399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588" extrusionOk="0">
                    <a:moveTo>
                      <a:pt x="1544" y="1"/>
                    </a:moveTo>
                    <a:lnTo>
                      <a:pt x="9" y="2570"/>
                    </a:lnTo>
                    <a:cubicBezTo>
                      <a:pt x="0" y="2579"/>
                      <a:pt x="0" y="2588"/>
                      <a:pt x="18" y="2588"/>
                    </a:cubicBezTo>
                    <a:lnTo>
                      <a:pt x="27" y="2588"/>
                    </a:lnTo>
                    <a:lnTo>
                      <a:pt x="1562" y="19"/>
                    </a:lnTo>
                    <a:cubicBezTo>
                      <a:pt x="1562" y="10"/>
                      <a:pt x="1562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50"/>
              <p:cNvSpPr/>
              <p:nvPr/>
            </p:nvSpPr>
            <p:spPr>
              <a:xfrm>
                <a:off x="3187107" y="2210159"/>
                <a:ext cx="91521" cy="409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135" extrusionOk="0">
                    <a:moveTo>
                      <a:pt x="3007" y="1"/>
                    </a:moveTo>
                    <a:lnTo>
                      <a:pt x="9" y="108"/>
                    </a:lnTo>
                    <a:cubicBezTo>
                      <a:pt x="9" y="108"/>
                      <a:pt x="0" y="117"/>
                      <a:pt x="0" y="126"/>
                    </a:cubicBezTo>
                    <a:cubicBezTo>
                      <a:pt x="0" y="126"/>
                      <a:pt x="9" y="135"/>
                      <a:pt x="9" y="135"/>
                    </a:cubicBezTo>
                    <a:lnTo>
                      <a:pt x="3007" y="19"/>
                    </a:lnTo>
                    <a:cubicBezTo>
                      <a:pt x="3007" y="19"/>
                      <a:pt x="3016" y="19"/>
                      <a:pt x="3016" y="10"/>
                    </a:cubicBezTo>
                    <a:cubicBezTo>
                      <a:pt x="3016" y="1"/>
                      <a:pt x="3007" y="1"/>
                      <a:pt x="3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50"/>
              <p:cNvSpPr/>
              <p:nvPr/>
            </p:nvSpPr>
            <p:spPr>
              <a:xfrm>
                <a:off x="3225555" y="2135781"/>
                <a:ext cx="53073" cy="7495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470" extrusionOk="0">
                    <a:moveTo>
                      <a:pt x="15" y="1"/>
                    </a:moveTo>
                    <a:cubicBezTo>
                      <a:pt x="11" y="1"/>
                      <a:pt x="9" y="3"/>
                      <a:pt x="9" y="7"/>
                    </a:cubicBezTo>
                    <a:cubicBezTo>
                      <a:pt x="0" y="7"/>
                      <a:pt x="0" y="16"/>
                      <a:pt x="0" y="16"/>
                    </a:cubicBezTo>
                    <a:lnTo>
                      <a:pt x="1731" y="2470"/>
                    </a:lnTo>
                    <a:lnTo>
                      <a:pt x="1740" y="2470"/>
                    </a:lnTo>
                    <a:cubicBezTo>
                      <a:pt x="1749" y="2470"/>
                      <a:pt x="1749" y="2461"/>
                      <a:pt x="1749" y="2452"/>
                    </a:cubicBezTo>
                    <a:lnTo>
                      <a:pt x="27" y="7"/>
                    </a:lnTo>
                    <a:cubicBezTo>
                      <a:pt x="22" y="3"/>
                      <a:pt x="18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50"/>
              <p:cNvSpPr/>
              <p:nvPr/>
            </p:nvSpPr>
            <p:spPr>
              <a:xfrm>
                <a:off x="3277780" y="2125706"/>
                <a:ext cx="34684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2802" extrusionOk="0">
                    <a:moveTo>
                      <a:pt x="1134" y="0"/>
                    </a:moveTo>
                    <a:cubicBezTo>
                      <a:pt x="1125" y="0"/>
                      <a:pt x="1125" y="9"/>
                      <a:pt x="1116" y="9"/>
                    </a:cubicBezTo>
                    <a:lnTo>
                      <a:pt x="1" y="2784"/>
                    </a:lnTo>
                    <a:cubicBezTo>
                      <a:pt x="1" y="2793"/>
                      <a:pt x="10" y="2802"/>
                      <a:pt x="19" y="2802"/>
                    </a:cubicBezTo>
                    <a:cubicBezTo>
                      <a:pt x="19" y="2802"/>
                      <a:pt x="28" y="2802"/>
                      <a:pt x="28" y="2793"/>
                    </a:cubicBezTo>
                    <a:lnTo>
                      <a:pt x="1143" y="18"/>
                    </a:lnTo>
                    <a:cubicBezTo>
                      <a:pt x="1143" y="9"/>
                      <a:pt x="1143" y="9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50"/>
              <p:cNvSpPr/>
              <p:nvPr/>
            </p:nvSpPr>
            <p:spPr>
              <a:xfrm>
                <a:off x="3277780" y="2192558"/>
                <a:ext cx="89912" cy="18177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599" extrusionOk="0">
                    <a:moveTo>
                      <a:pt x="2945" y="1"/>
                    </a:moveTo>
                    <a:lnTo>
                      <a:pt x="10" y="581"/>
                    </a:lnTo>
                    <a:cubicBezTo>
                      <a:pt x="10" y="581"/>
                      <a:pt x="1" y="590"/>
                      <a:pt x="1" y="590"/>
                    </a:cubicBezTo>
                    <a:cubicBezTo>
                      <a:pt x="10" y="599"/>
                      <a:pt x="10" y="599"/>
                      <a:pt x="19" y="599"/>
                    </a:cubicBezTo>
                    <a:lnTo>
                      <a:pt x="2954" y="19"/>
                    </a:lnTo>
                    <a:cubicBezTo>
                      <a:pt x="2963" y="19"/>
                      <a:pt x="2963" y="10"/>
                      <a:pt x="2963" y="10"/>
                    </a:cubicBezTo>
                    <a:cubicBezTo>
                      <a:pt x="2963" y="1"/>
                      <a:pt x="2954" y="1"/>
                      <a:pt x="2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50"/>
              <p:cNvSpPr/>
              <p:nvPr/>
            </p:nvSpPr>
            <p:spPr>
              <a:xfrm>
                <a:off x="3277780" y="2210159"/>
                <a:ext cx="64210" cy="65818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69" extrusionOk="0">
                    <a:moveTo>
                      <a:pt x="10" y="1"/>
                    </a:moveTo>
                    <a:cubicBezTo>
                      <a:pt x="1" y="10"/>
                      <a:pt x="1" y="10"/>
                      <a:pt x="10" y="19"/>
                    </a:cubicBezTo>
                    <a:lnTo>
                      <a:pt x="2088" y="2160"/>
                    </a:lnTo>
                    <a:cubicBezTo>
                      <a:pt x="2097" y="2169"/>
                      <a:pt x="2097" y="2169"/>
                      <a:pt x="2097" y="2169"/>
                    </a:cubicBezTo>
                    <a:cubicBezTo>
                      <a:pt x="2106" y="2169"/>
                      <a:pt x="2106" y="2169"/>
                      <a:pt x="2106" y="2160"/>
                    </a:cubicBezTo>
                    <a:cubicBezTo>
                      <a:pt x="2115" y="2160"/>
                      <a:pt x="2115" y="2151"/>
                      <a:pt x="2106" y="2151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50"/>
              <p:cNvSpPr/>
              <p:nvPr/>
            </p:nvSpPr>
            <p:spPr>
              <a:xfrm>
                <a:off x="3257752" y="2210159"/>
                <a:ext cx="20877" cy="89093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936" extrusionOk="0">
                    <a:moveTo>
                      <a:pt x="679" y="1"/>
                    </a:moveTo>
                    <a:cubicBezTo>
                      <a:pt x="670" y="1"/>
                      <a:pt x="670" y="1"/>
                      <a:pt x="661" y="10"/>
                    </a:cubicBezTo>
                    <a:lnTo>
                      <a:pt x="1" y="2927"/>
                    </a:lnTo>
                    <a:cubicBezTo>
                      <a:pt x="1" y="2927"/>
                      <a:pt x="1" y="2936"/>
                      <a:pt x="10" y="2936"/>
                    </a:cubicBezTo>
                    <a:cubicBezTo>
                      <a:pt x="18" y="2936"/>
                      <a:pt x="18" y="2936"/>
                      <a:pt x="18" y="2927"/>
                    </a:cubicBezTo>
                    <a:lnTo>
                      <a:pt x="688" y="10"/>
                    </a:lnTo>
                    <a:cubicBezTo>
                      <a:pt x="688" y="10"/>
                      <a:pt x="688" y="1"/>
                      <a:pt x="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50"/>
              <p:cNvSpPr/>
              <p:nvPr/>
            </p:nvSpPr>
            <p:spPr>
              <a:xfrm>
                <a:off x="3192508" y="2210159"/>
                <a:ext cx="86119" cy="31984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054" extrusionOk="0">
                    <a:moveTo>
                      <a:pt x="2820" y="1"/>
                    </a:moveTo>
                    <a:lnTo>
                      <a:pt x="10" y="1027"/>
                    </a:lnTo>
                    <a:cubicBezTo>
                      <a:pt x="10" y="1036"/>
                      <a:pt x="1" y="1036"/>
                      <a:pt x="10" y="1045"/>
                    </a:cubicBezTo>
                    <a:cubicBezTo>
                      <a:pt x="10" y="1045"/>
                      <a:pt x="10" y="1053"/>
                      <a:pt x="19" y="1053"/>
                    </a:cubicBezTo>
                    <a:lnTo>
                      <a:pt x="2829" y="19"/>
                    </a:lnTo>
                    <a:cubicBezTo>
                      <a:pt x="2838" y="19"/>
                      <a:pt x="2838" y="10"/>
                      <a:pt x="2838" y="10"/>
                    </a:cubicBezTo>
                    <a:cubicBezTo>
                      <a:pt x="2838" y="1"/>
                      <a:pt x="2829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50"/>
              <p:cNvSpPr/>
              <p:nvPr/>
            </p:nvSpPr>
            <p:spPr>
              <a:xfrm>
                <a:off x="3205223" y="2155627"/>
                <a:ext cx="73405" cy="55107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816" extrusionOk="0">
                    <a:moveTo>
                      <a:pt x="12" y="1"/>
                    </a:moveTo>
                    <a:cubicBezTo>
                      <a:pt x="9" y="1"/>
                      <a:pt x="7" y="5"/>
                      <a:pt x="1" y="5"/>
                    </a:cubicBezTo>
                    <a:cubicBezTo>
                      <a:pt x="1" y="14"/>
                      <a:pt x="1" y="14"/>
                      <a:pt x="1" y="22"/>
                    </a:cubicBezTo>
                    <a:cubicBezTo>
                      <a:pt x="1" y="22"/>
                      <a:pt x="2401" y="1816"/>
                      <a:pt x="2410" y="1816"/>
                    </a:cubicBezTo>
                    <a:lnTo>
                      <a:pt x="2419" y="1816"/>
                    </a:lnTo>
                    <a:cubicBezTo>
                      <a:pt x="2419" y="1807"/>
                      <a:pt x="2419" y="1798"/>
                      <a:pt x="2410" y="1798"/>
                    </a:cubicBezTo>
                    <a:lnTo>
                      <a:pt x="19" y="5"/>
                    </a:lnTo>
                    <a:cubicBezTo>
                      <a:pt x="16" y="2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50"/>
              <p:cNvSpPr/>
              <p:nvPr/>
            </p:nvSpPr>
            <p:spPr>
              <a:xfrm>
                <a:off x="3277780" y="2119485"/>
                <a:ext cx="6797" cy="9124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007" extrusionOk="0">
                    <a:moveTo>
                      <a:pt x="215" y="0"/>
                    </a:moveTo>
                    <a:cubicBezTo>
                      <a:pt x="215" y="0"/>
                      <a:pt x="206" y="9"/>
                      <a:pt x="206" y="9"/>
                    </a:cubicBezTo>
                    <a:lnTo>
                      <a:pt x="1" y="2998"/>
                    </a:lnTo>
                    <a:cubicBezTo>
                      <a:pt x="1" y="3007"/>
                      <a:pt x="10" y="3007"/>
                      <a:pt x="19" y="3007"/>
                    </a:cubicBezTo>
                    <a:cubicBezTo>
                      <a:pt x="19" y="3007"/>
                      <a:pt x="28" y="3007"/>
                      <a:pt x="28" y="2998"/>
                    </a:cubicBezTo>
                    <a:lnTo>
                      <a:pt x="224" y="9"/>
                    </a:lnTo>
                    <a:cubicBezTo>
                      <a:pt x="224" y="9"/>
                      <a:pt x="22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50"/>
              <p:cNvSpPr/>
              <p:nvPr/>
            </p:nvSpPr>
            <p:spPr>
              <a:xfrm>
                <a:off x="3277780" y="2165763"/>
                <a:ext cx="80171" cy="44971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482" extrusionOk="0">
                    <a:moveTo>
                      <a:pt x="2624" y="1"/>
                    </a:moveTo>
                    <a:lnTo>
                      <a:pt x="10" y="1464"/>
                    </a:lnTo>
                    <a:cubicBezTo>
                      <a:pt x="1" y="1464"/>
                      <a:pt x="1" y="1473"/>
                      <a:pt x="10" y="1482"/>
                    </a:cubicBezTo>
                    <a:lnTo>
                      <a:pt x="19" y="1482"/>
                    </a:lnTo>
                    <a:lnTo>
                      <a:pt x="2633" y="27"/>
                    </a:lnTo>
                    <a:cubicBezTo>
                      <a:pt x="2641" y="19"/>
                      <a:pt x="2641" y="19"/>
                      <a:pt x="2641" y="10"/>
                    </a:cubicBezTo>
                    <a:cubicBezTo>
                      <a:pt x="2633" y="1"/>
                      <a:pt x="2624" y="1"/>
                      <a:pt x="2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50"/>
              <p:cNvSpPr/>
              <p:nvPr/>
            </p:nvSpPr>
            <p:spPr>
              <a:xfrm>
                <a:off x="3277780" y="2210159"/>
                <a:ext cx="81264" cy="43090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420" extrusionOk="0">
                    <a:moveTo>
                      <a:pt x="10" y="1"/>
                    </a:moveTo>
                    <a:cubicBezTo>
                      <a:pt x="1" y="10"/>
                      <a:pt x="1" y="19"/>
                      <a:pt x="10" y="19"/>
                    </a:cubicBezTo>
                    <a:cubicBezTo>
                      <a:pt x="10" y="19"/>
                      <a:pt x="2659" y="1419"/>
                      <a:pt x="2659" y="1419"/>
                    </a:cubicBezTo>
                    <a:cubicBezTo>
                      <a:pt x="2668" y="1419"/>
                      <a:pt x="2668" y="1419"/>
                      <a:pt x="2668" y="1410"/>
                    </a:cubicBezTo>
                    <a:cubicBezTo>
                      <a:pt x="2677" y="1410"/>
                      <a:pt x="2668" y="1401"/>
                      <a:pt x="2668" y="1401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50"/>
              <p:cNvSpPr/>
              <p:nvPr/>
            </p:nvSpPr>
            <p:spPr>
              <a:xfrm>
                <a:off x="3277780" y="2210159"/>
                <a:ext cx="8982" cy="9100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99" extrusionOk="0">
                    <a:moveTo>
                      <a:pt x="19" y="1"/>
                    </a:moveTo>
                    <a:cubicBezTo>
                      <a:pt x="10" y="1"/>
                      <a:pt x="1" y="1"/>
                      <a:pt x="1" y="10"/>
                    </a:cubicBezTo>
                    <a:lnTo>
                      <a:pt x="277" y="2989"/>
                    </a:lnTo>
                    <a:cubicBezTo>
                      <a:pt x="277" y="2998"/>
                      <a:pt x="277" y="2998"/>
                      <a:pt x="286" y="2998"/>
                    </a:cubicBezTo>
                    <a:cubicBezTo>
                      <a:pt x="295" y="2998"/>
                      <a:pt x="295" y="2998"/>
                      <a:pt x="295" y="2989"/>
                    </a:cubicBezTo>
                    <a:lnTo>
                      <a:pt x="28" y="10"/>
                    </a:lnTo>
                    <a:cubicBezTo>
                      <a:pt x="28" y="1"/>
                      <a:pt x="19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50"/>
              <p:cNvSpPr/>
              <p:nvPr/>
            </p:nvSpPr>
            <p:spPr>
              <a:xfrm>
                <a:off x="3206316" y="2210159"/>
                <a:ext cx="72312" cy="56624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866" extrusionOk="0">
                    <a:moveTo>
                      <a:pt x="2365" y="1"/>
                    </a:moveTo>
                    <a:lnTo>
                      <a:pt x="10" y="1847"/>
                    </a:lnTo>
                    <a:cubicBezTo>
                      <a:pt x="10" y="1856"/>
                      <a:pt x="1" y="1856"/>
                      <a:pt x="10" y="1865"/>
                    </a:cubicBezTo>
                    <a:lnTo>
                      <a:pt x="27" y="1865"/>
                    </a:lnTo>
                    <a:lnTo>
                      <a:pt x="2374" y="19"/>
                    </a:lnTo>
                    <a:cubicBezTo>
                      <a:pt x="2383" y="10"/>
                      <a:pt x="2383" y="10"/>
                      <a:pt x="2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50"/>
              <p:cNvSpPr/>
              <p:nvPr/>
            </p:nvSpPr>
            <p:spPr>
              <a:xfrm>
                <a:off x="3191962" y="2180662"/>
                <a:ext cx="86665" cy="30072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991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9"/>
                    </a:cubicBezTo>
                    <a:cubicBezTo>
                      <a:pt x="1" y="18"/>
                      <a:pt x="1" y="27"/>
                      <a:pt x="10" y="27"/>
                    </a:cubicBezTo>
                    <a:cubicBezTo>
                      <a:pt x="10" y="27"/>
                      <a:pt x="2838" y="991"/>
                      <a:pt x="2847" y="991"/>
                    </a:cubicBezTo>
                    <a:cubicBezTo>
                      <a:pt x="2847" y="991"/>
                      <a:pt x="2856" y="991"/>
                      <a:pt x="2856" y="982"/>
                    </a:cubicBezTo>
                    <a:cubicBezTo>
                      <a:pt x="2856" y="982"/>
                      <a:pt x="2856" y="973"/>
                      <a:pt x="2847" y="973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50"/>
              <p:cNvSpPr/>
              <p:nvPr/>
            </p:nvSpPr>
            <p:spPr>
              <a:xfrm>
                <a:off x="3255597" y="2122065"/>
                <a:ext cx="23032" cy="88668"/>
              </a:xfrm>
              <a:custGeom>
                <a:avLst/>
                <a:gdLst/>
                <a:ahLst/>
                <a:cxnLst/>
                <a:rect l="l" t="t" r="r" b="b"/>
                <a:pathLst>
                  <a:path w="759" h="2922" extrusionOk="0">
                    <a:moveTo>
                      <a:pt x="18" y="0"/>
                    </a:moveTo>
                    <a:cubicBezTo>
                      <a:pt x="15" y="0"/>
                      <a:pt x="12" y="1"/>
                      <a:pt x="9" y="4"/>
                    </a:cubicBezTo>
                    <a:cubicBezTo>
                      <a:pt x="9" y="4"/>
                      <a:pt x="0" y="4"/>
                      <a:pt x="0" y="13"/>
                    </a:cubicBezTo>
                    <a:lnTo>
                      <a:pt x="732" y="2913"/>
                    </a:lnTo>
                    <a:cubicBezTo>
                      <a:pt x="741" y="2922"/>
                      <a:pt x="741" y="2922"/>
                      <a:pt x="750" y="2922"/>
                    </a:cubicBezTo>
                    <a:cubicBezTo>
                      <a:pt x="759" y="2922"/>
                      <a:pt x="759" y="2913"/>
                      <a:pt x="759" y="2913"/>
                    </a:cubicBezTo>
                    <a:lnTo>
                      <a:pt x="27" y="4"/>
                    </a:lnTo>
                    <a:cubicBezTo>
                      <a:pt x="27" y="4"/>
                      <a:pt x="23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50"/>
              <p:cNvSpPr/>
              <p:nvPr/>
            </p:nvSpPr>
            <p:spPr>
              <a:xfrm>
                <a:off x="3173300" y="2106194"/>
                <a:ext cx="210078" cy="208500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71" extrusionOk="0">
                    <a:moveTo>
                      <a:pt x="3497" y="563"/>
                    </a:moveTo>
                    <a:cubicBezTo>
                      <a:pt x="3551" y="563"/>
                      <a:pt x="3604" y="563"/>
                      <a:pt x="3649" y="572"/>
                    </a:cubicBezTo>
                    <a:cubicBezTo>
                      <a:pt x="3961" y="590"/>
                      <a:pt x="4256" y="661"/>
                      <a:pt x="4523" y="768"/>
                    </a:cubicBezTo>
                    <a:cubicBezTo>
                      <a:pt x="4809" y="884"/>
                      <a:pt x="5067" y="1036"/>
                      <a:pt x="5299" y="1232"/>
                    </a:cubicBezTo>
                    <a:cubicBezTo>
                      <a:pt x="5531" y="1420"/>
                      <a:pt x="5728" y="1651"/>
                      <a:pt x="5888" y="1910"/>
                    </a:cubicBezTo>
                    <a:cubicBezTo>
                      <a:pt x="5915" y="1946"/>
                      <a:pt x="5942" y="1990"/>
                      <a:pt x="5968" y="2035"/>
                    </a:cubicBezTo>
                    <a:cubicBezTo>
                      <a:pt x="6111" y="2294"/>
                      <a:pt x="6218" y="2579"/>
                      <a:pt x="6281" y="2874"/>
                    </a:cubicBezTo>
                    <a:cubicBezTo>
                      <a:pt x="6316" y="3070"/>
                      <a:pt x="6334" y="3275"/>
                      <a:pt x="6334" y="3480"/>
                    </a:cubicBezTo>
                    <a:cubicBezTo>
                      <a:pt x="6325" y="3578"/>
                      <a:pt x="6325" y="3677"/>
                      <a:pt x="6307" y="3775"/>
                    </a:cubicBezTo>
                    <a:cubicBezTo>
                      <a:pt x="6272" y="4087"/>
                      <a:pt x="6191" y="4372"/>
                      <a:pt x="6067" y="4640"/>
                    </a:cubicBezTo>
                    <a:cubicBezTo>
                      <a:pt x="6040" y="4685"/>
                      <a:pt x="6022" y="4729"/>
                      <a:pt x="5995" y="4774"/>
                    </a:cubicBezTo>
                    <a:cubicBezTo>
                      <a:pt x="5852" y="5041"/>
                      <a:pt x="5674" y="5282"/>
                      <a:pt x="5460" y="5496"/>
                    </a:cubicBezTo>
                    <a:cubicBezTo>
                      <a:pt x="5246" y="5702"/>
                      <a:pt x="4996" y="5880"/>
                      <a:pt x="4720" y="6014"/>
                    </a:cubicBezTo>
                    <a:cubicBezTo>
                      <a:pt x="4461" y="6148"/>
                      <a:pt x="4166" y="6237"/>
                      <a:pt x="3863" y="6273"/>
                    </a:cubicBezTo>
                    <a:cubicBezTo>
                      <a:pt x="3818" y="6281"/>
                      <a:pt x="3765" y="6290"/>
                      <a:pt x="3711" y="6299"/>
                    </a:cubicBezTo>
                    <a:cubicBezTo>
                      <a:pt x="3622" y="6299"/>
                      <a:pt x="3515" y="6308"/>
                      <a:pt x="3417" y="6308"/>
                    </a:cubicBezTo>
                    <a:cubicBezTo>
                      <a:pt x="3212" y="6299"/>
                      <a:pt x="3016" y="6281"/>
                      <a:pt x="2819" y="6237"/>
                    </a:cubicBezTo>
                    <a:cubicBezTo>
                      <a:pt x="2525" y="6166"/>
                      <a:pt x="2239" y="6050"/>
                      <a:pt x="1990" y="5898"/>
                    </a:cubicBezTo>
                    <a:cubicBezTo>
                      <a:pt x="1722" y="5746"/>
                      <a:pt x="1490" y="5550"/>
                      <a:pt x="1294" y="5327"/>
                    </a:cubicBezTo>
                    <a:cubicBezTo>
                      <a:pt x="1258" y="5282"/>
                      <a:pt x="1231" y="5247"/>
                      <a:pt x="1196" y="5211"/>
                    </a:cubicBezTo>
                    <a:cubicBezTo>
                      <a:pt x="1017" y="4979"/>
                      <a:pt x="866" y="4711"/>
                      <a:pt x="759" y="4426"/>
                    </a:cubicBezTo>
                    <a:cubicBezTo>
                      <a:pt x="660" y="4149"/>
                      <a:pt x="598" y="3855"/>
                      <a:pt x="589" y="3543"/>
                    </a:cubicBezTo>
                    <a:cubicBezTo>
                      <a:pt x="589" y="3498"/>
                      <a:pt x="589" y="3445"/>
                      <a:pt x="589" y="3391"/>
                    </a:cubicBezTo>
                    <a:cubicBezTo>
                      <a:pt x="589" y="3132"/>
                      <a:pt x="625" y="2883"/>
                      <a:pt x="696" y="2651"/>
                    </a:cubicBezTo>
                    <a:cubicBezTo>
                      <a:pt x="705" y="2606"/>
                      <a:pt x="723" y="2553"/>
                      <a:pt x="741" y="2508"/>
                    </a:cubicBezTo>
                    <a:cubicBezTo>
                      <a:pt x="839" y="2222"/>
                      <a:pt x="982" y="1955"/>
                      <a:pt x="1160" y="1714"/>
                    </a:cubicBezTo>
                    <a:cubicBezTo>
                      <a:pt x="1338" y="1473"/>
                      <a:pt x="1561" y="1259"/>
                      <a:pt x="1802" y="1089"/>
                    </a:cubicBezTo>
                    <a:cubicBezTo>
                      <a:pt x="1918" y="1009"/>
                      <a:pt x="2034" y="938"/>
                      <a:pt x="2159" y="875"/>
                    </a:cubicBezTo>
                    <a:cubicBezTo>
                      <a:pt x="2239" y="831"/>
                      <a:pt x="2329" y="795"/>
                      <a:pt x="2418" y="759"/>
                    </a:cubicBezTo>
                    <a:cubicBezTo>
                      <a:pt x="2480" y="733"/>
                      <a:pt x="2543" y="715"/>
                      <a:pt x="2614" y="688"/>
                    </a:cubicBezTo>
                    <a:cubicBezTo>
                      <a:pt x="2659" y="679"/>
                      <a:pt x="2703" y="661"/>
                      <a:pt x="2757" y="652"/>
                    </a:cubicBezTo>
                    <a:cubicBezTo>
                      <a:pt x="2998" y="590"/>
                      <a:pt x="3248" y="563"/>
                      <a:pt x="3497" y="563"/>
                    </a:cubicBezTo>
                    <a:close/>
                    <a:moveTo>
                      <a:pt x="3568" y="1"/>
                    </a:moveTo>
                    <a:cubicBezTo>
                      <a:pt x="3547" y="1"/>
                      <a:pt x="3527" y="1"/>
                      <a:pt x="3506" y="1"/>
                    </a:cubicBezTo>
                    <a:cubicBezTo>
                      <a:pt x="3042" y="10"/>
                      <a:pt x="2596" y="81"/>
                      <a:pt x="2186" y="251"/>
                    </a:cubicBezTo>
                    <a:cubicBezTo>
                      <a:pt x="2097" y="278"/>
                      <a:pt x="2016" y="322"/>
                      <a:pt x="1927" y="367"/>
                    </a:cubicBezTo>
                    <a:cubicBezTo>
                      <a:pt x="821" y="920"/>
                      <a:pt x="45" y="2062"/>
                      <a:pt x="27" y="3382"/>
                    </a:cubicBezTo>
                    <a:cubicBezTo>
                      <a:pt x="0" y="5273"/>
                      <a:pt x="1517" y="6835"/>
                      <a:pt x="3408" y="6870"/>
                    </a:cubicBezTo>
                    <a:cubicBezTo>
                      <a:pt x="3425" y="6871"/>
                      <a:pt x="3441" y="6871"/>
                      <a:pt x="3457" y="6871"/>
                    </a:cubicBezTo>
                    <a:cubicBezTo>
                      <a:pt x="5328" y="6871"/>
                      <a:pt x="6923" y="5364"/>
                      <a:pt x="6887" y="3489"/>
                    </a:cubicBezTo>
                    <a:cubicBezTo>
                      <a:pt x="6852" y="1549"/>
                      <a:pt x="5369" y="1"/>
                      <a:pt x="3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50"/>
              <p:cNvSpPr/>
              <p:nvPr/>
            </p:nvSpPr>
            <p:spPr>
              <a:xfrm>
                <a:off x="3271286" y="2203392"/>
                <a:ext cx="13837" cy="1386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7" extrusionOk="0">
                    <a:moveTo>
                      <a:pt x="233" y="1"/>
                    </a:moveTo>
                    <a:cubicBezTo>
                      <a:pt x="108" y="1"/>
                      <a:pt x="1" y="99"/>
                      <a:pt x="1" y="233"/>
                    </a:cubicBezTo>
                    <a:cubicBezTo>
                      <a:pt x="1" y="358"/>
                      <a:pt x="99" y="456"/>
                      <a:pt x="224" y="456"/>
                    </a:cubicBezTo>
                    <a:cubicBezTo>
                      <a:pt x="229" y="456"/>
                      <a:pt x="233" y="456"/>
                      <a:pt x="238" y="456"/>
                    </a:cubicBezTo>
                    <a:cubicBezTo>
                      <a:pt x="357" y="456"/>
                      <a:pt x="456" y="353"/>
                      <a:pt x="456" y="233"/>
                    </a:cubicBezTo>
                    <a:cubicBezTo>
                      <a:pt x="456" y="108"/>
                      <a:pt x="358" y="10"/>
                      <a:pt x="2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50"/>
              <p:cNvSpPr/>
              <p:nvPr/>
            </p:nvSpPr>
            <p:spPr>
              <a:xfrm>
                <a:off x="2955629" y="2121367"/>
                <a:ext cx="2215" cy="91521"/>
              </a:xfrm>
              <a:custGeom>
                <a:avLst/>
                <a:gdLst/>
                <a:ahLst/>
                <a:cxnLst/>
                <a:rect l="l" t="t" r="r" b="b"/>
                <a:pathLst>
                  <a:path w="73" h="3016" extrusionOk="0">
                    <a:moveTo>
                      <a:pt x="63" y="1"/>
                    </a:moveTo>
                    <a:cubicBezTo>
                      <a:pt x="54" y="1"/>
                      <a:pt x="45" y="10"/>
                      <a:pt x="45" y="10"/>
                    </a:cubicBezTo>
                    <a:lnTo>
                      <a:pt x="1" y="3007"/>
                    </a:lnTo>
                    <a:cubicBezTo>
                      <a:pt x="1" y="3016"/>
                      <a:pt x="10" y="3016"/>
                      <a:pt x="19" y="3016"/>
                    </a:cubicBezTo>
                    <a:cubicBezTo>
                      <a:pt x="19" y="3016"/>
                      <a:pt x="28" y="3016"/>
                      <a:pt x="28" y="3007"/>
                    </a:cubicBezTo>
                    <a:lnTo>
                      <a:pt x="72" y="19"/>
                    </a:lnTo>
                    <a:cubicBezTo>
                      <a:pt x="72" y="10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50"/>
              <p:cNvSpPr/>
              <p:nvPr/>
            </p:nvSpPr>
            <p:spPr>
              <a:xfrm>
                <a:off x="2955629" y="2163881"/>
                <a:ext cx="77744" cy="49007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1615" extrusionOk="0">
                    <a:moveTo>
                      <a:pt x="2543" y="0"/>
                    </a:moveTo>
                    <a:lnTo>
                      <a:pt x="10" y="1597"/>
                    </a:lnTo>
                    <a:cubicBezTo>
                      <a:pt x="1" y="1597"/>
                      <a:pt x="1" y="1606"/>
                      <a:pt x="10" y="1615"/>
                    </a:cubicBezTo>
                    <a:lnTo>
                      <a:pt x="19" y="1615"/>
                    </a:lnTo>
                    <a:lnTo>
                      <a:pt x="2552" y="18"/>
                    </a:lnTo>
                    <a:cubicBezTo>
                      <a:pt x="2561" y="18"/>
                      <a:pt x="2561" y="9"/>
                      <a:pt x="2561" y="9"/>
                    </a:cubicBezTo>
                    <a:cubicBezTo>
                      <a:pt x="2552" y="0"/>
                      <a:pt x="2552" y="0"/>
                      <a:pt x="2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50"/>
              <p:cNvSpPr/>
              <p:nvPr/>
            </p:nvSpPr>
            <p:spPr>
              <a:xfrm>
                <a:off x="2955629" y="2212222"/>
                <a:ext cx="83145" cy="38842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1280" extrusionOk="0">
                    <a:moveTo>
                      <a:pt x="16" y="0"/>
                    </a:moveTo>
                    <a:cubicBezTo>
                      <a:pt x="14" y="0"/>
                      <a:pt x="10" y="4"/>
                      <a:pt x="10" y="4"/>
                    </a:cubicBezTo>
                    <a:cubicBezTo>
                      <a:pt x="1" y="13"/>
                      <a:pt x="10" y="22"/>
                      <a:pt x="10" y="22"/>
                    </a:cubicBezTo>
                    <a:cubicBezTo>
                      <a:pt x="10" y="22"/>
                      <a:pt x="2731" y="1280"/>
                      <a:pt x="2731" y="1280"/>
                    </a:cubicBezTo>
                    <a:cubicBezTo>
                      <a:pt x="2731" y="1280"/>
                      <a:pt x="2740" y="1280"/>
                      <a:pt x="2740" y="1271"/>
                    </a:cubicBezTo>
                    <a:cubicBezTo>
                      <a:pt x="2740" y="1271"/>
                      <a:pt x="2740" y="1262"/>
                      <a:pt x="2740" y="1262"/>
                    </a:cubicBezTo>
                    <a:lnTo>
                      <a:pt x="19" y="4"/>
                    </a:lnTo>
                    <a:cubicBezTo>
                      <a:pt x="19" y="1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50"/>
              <p:cNvSpPr/>
              <p:nvPr/>
            </p:nvSpPr>
            <p:spPr>
              <a:xfrm>
                <a:off x="2955629" y="2212222"/>
                <a:ext cx="13837" cy="9054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84" extrusionOk="0">
                    <a:moveTo>
                      <a:pt x="17" y="0"/>
                    </a:moveTo>
                    <a:cubicBezTo>
                      <a:pt x="15" y="0"/>
                      <a:pt x="12" y="2"/>
                      <a:pt x="10" y="4"/>
                    </a:cubicBezTo>
                    <a:cubicBezTo>
                      <a:pt x="10" y="4"/>
                      <a:pt x="1" y="4"/>
                      <a:pt x="1" y="13"/>
                    </a:cubicBezTo>
                    <a:lnTo>
                      <a:pt x="429" y="2975"/>
                    </a:lnTo>
                    <a:cubicBezTo>
                      <a:pt x="429" y="2984"/>
                      <a:pt x="438" y="2984"/>
                      <a:pt x="438" y="2984"/>
                    </a:cubicBezTo>
                    <a:cubicBezTo>
                      <a:pt x="447" y="2984"/>
                      <a:pt x="456" y="2975"/>
                      <a:pt x="447" y="2975"/>
                    </a:cubicBezTo>
                    <a:lnTo>
                      <a:pt x="28" y="13"/>
                    </a:lnTo>
                    <a:cubicBezTo>
                      <a:pt x="28" y="7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50"/>
              <p:cNvSpPr/>
              <p:nvPr/>
            </p:nvSpPr>
            <p:spPr>
              <a:xfrm>
                <a:off x="2887412" y="2212222"/>
                <a:ext cx="69065" cy="6050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94" extrusionOk="0">
                    <a:moveTo>
                      <a:pt x="2260" y="0"/>
                    </a:moveTo>
                    <a:cubicBezTo>
                      <a:pt x="2259" y="0"/>
                      <a:pt x="2258" y="1"/>
                      <a:pt x="2258" y="4"/>
                    </a:cubicBezTo>
                    <a:lnTo>
                      <a:pt x="1" y="1976"/>
                    </a:lnTo>
                    <a:cubicBezTo>
                      <a:pt x="1" y="1976"/>
                      <a:pt x="1" y="1985"/>
                      <a:pt x="1" y="1985"/>
                    </a:cubicBezTo>
                    <a:cubicBezTo>
                      <a:pt x="1" y="1994"/>
                      <a:pt x="10" y="1994"/>
                      <a:pt x="10" y="1994"/>
                    </a:cubicBezTo>
                    <a:lnTo>
                      <a:pt x="19" y="1994"/>
                    </a:lnTo>
                    <a:lnTo>
                      <a:pt x="2267" y="22"/>
                    </a:lnTo>
                    <a:cubicBezTo>
                      <a:pt x="2276" y="13"/>
                      <a:pt x="2276" y="13"/>
                      <a:pt x="2276" y="4"/>
                    </a:cubicBezTo>
                    <a:cubicBezTo>
                      <a:pt x="2270" y="4"/>
                      <a:pt x="2264" y="0"/>
                      <a:pt x="2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50"/>
              <p:cNvSpPr/>
              <p:nvPr/>
            </p:nvSpPr>
            <p:spPr>
              <a:xfrm>
                <a:off x="2868476" y="2187430"/>
                <a:ext cx="88001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839" extrusionOk="0">
                    <a:moveTo>
                      <a:pt x="9" y="0"/>
                    </a:moveTo>
                    <a:cubicBezTo>
                      <a:pt x="9" y="0"/>
                      <a:pt x="0" y="0"/>
                      <a:pt x="0" y="9"/>
                    </a:cubicBezTo>
                    <a:cubicBezTo>
                      <a:pt x="0" y="18"/>
                      <a:pt x="0" y="18"/>
                      <a:pt x="9" y="18"/>
                    </a:cubicBezTo>
                    <a:cubicBezTo>
                      <a:pt x="9" y="18"/>
                      <a:pt x="2882" y="839"/>
                      <a:pt x="2891" y="839"/>
                    </a:cubicBezTo>
                    <a:cubicBezTo>
                      <a:pt x="2891" y="839"/>
                      <a:pt x="2900" y="839"/>
                      <a:pt x="2900" y="830"/>
                    </a:cubicBezTo>
                    <a:cubicBezTo>
                      <a:pt x="2900" y="830"/>
                      <a:pt x="2900" y="821"/>
                      <a:pt x="2891" y="82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50"/>
              <p:cNvSpPr/>
              <p:nvPr/>
            </p:nvSpPr>
            <p:spPr>
              <a:xfrm>
                <a:off x="2928834" y="2125433"/>
                <a:ext cx="27644" cy="8745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882" extrusionOk="0">
                    <a:moveTo>
                      <a:pt x="10" y="1"/>
                    </a:moveTo>
                    <a:cubicBezTo>
                      <a:pt x="10" y="1"/>
                      <a:pt x="1" y="9"/>
                      <a:pt x="10" y="18"/>
                    </a:cubicBezTo>
                    <a:lnTo>
                      <a:pt x="884" y="2873"/>
                    </a:lnTo>
                    <a:cubicBezTo>
                      <a:pt x="893" y="2882"/>
                      <a:pt x="893" y="2882"/>
                      <a:pt x="902" y="2882"/>
                    </a:cubicBezTo>
                    <a:cubicBezTo>
                      <a:pt x="911" y="2882"/>
                      <a:pt x="911" y="2873"/>
                      <a:pt x="911" y="2864"/>
                    </a:cubicBezTo>
                    <a:lnTo>
                      <a:pt x="27" y="9"/>
                    </a:lnTo>
                    <a:cubicBezTo>
                      <a:pt x="27" y="1"/>
                      <a:pt x="18" y="1"/>
                      <a:pt x="10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50"/>
              <p:cNvSpPr/>
              <p:nvPr/>
            </p:nvSpPr>
            <p:spPr>
              <a:xfrm>
                <a:off x="2955629" y="2142487"/>
                <a:ext cx="59051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320" extrusionOk="0">
                    <a:moveTo>
                      <a:pt x="1937" y="1"/>
                    </a:moveTo>
                    <a:cubicBezTo>
                      <a:pt x="1937" y="1"/>
                      <a:pt x="1928" y="1"/>
                      <a:pt x="1928" y="9"/>
                    </a:cubicBezTo>
                    <a:lnTo>
                      <a:pt x="10" y="2302"/>
                    </a:lnTo>
                    <a:cubicBezTo>
                      <a:pt x="1" y="2311"/>
                      <a:pt x="1" y="2311"/>
                      <a:pt x="10" y="2320"/>
                    </a:cubicBezTo>
                    <a:lnTo>
                      <a:pt x="28" y="2320"/>
                    </a:lnTo>
                    <a:lnTo>
                      <a:pt x="1946" y="18"/>
                    </a:lnTo>
                    <a:cubicBezTo>
                      <a:pt x="1946" y="18"/>
                      <a:pt x="1946" y="9"/>
                      <a:pt x="1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50"/>
              <p:cNvSpPr/>
              <p:nvPr/>
            </p:nvSpPr>
            <p:spPr>
              <a:xfrm>
                <a:off x="2955629" y="2212222"/>
                <a:ext cx="91005" cy="1150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79" extrusionOk="0">
                    <a:moveTo>
                      <a:pt x="13" y="0"/>
                    </a:moveTo>
                    <a:cubicBezTo>
                      <a:pt x="9" y="0"/>
                      <a:pt x="7" y="7"/>
                      <a:pt x="1" y="13"/>
                    </a:cubicBezTo>
                    <a:cubicBezTo>
                      <a:pt x="1" y="13"/>
                      <a:pt x="10" y="22"/>
                      <a:pt x="19" y="22"/>
                    </a:cubicBezTo>
                    <a:cubicBezTo>
                      <a:pt x="19" y="22"/>
                      <a:pt x="2989" y="379"/>
                      <a:pt x="2989" y="379"/>
                    </a:cubicBezTo>
                    <a:cubicBezTo>
                      <a:pt x="2989" y="379"/>
                      <a:pt x="2998" y="379"/>
                      <a:pt x="2998" y="370"/>
                    </a:cubicBezTo>
                    <a:cubicBezTo>
                      <a:pt x="2998" y="361"/>
                      <a:pt x="2989" y="361"/>
                      <a:pt x="2989" y="361"/>
                    </a:cubicBezTo>
                    <a:lnTo>
                      <a:pt x="19" y="4"/>
                    </a:lnTo>
                    <a:cubicBezTo>
                      <a:pt x="16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50"/>
              <p:cNvSpPr/>
              <p:nvPr/>
            </p:nvSpPr>
            <p:spPr>
              <a:xfrm>
                <a:off x="2955629" y="2212344"/>
                <a:ext cx="40905" cy="8205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704" extrusionOk="0">
                    <a:moveTo>
                      <a:pt x="10" y="0"/>
                    </a:moveTo>
                    <a:cubicBezTo>
                      <a:pt x="1" y="0"/>
                      <a:pt x="1" y="9"/>
                      <a:pt x="10" y="9"/>
                    </a:cubicBezTo>
                    <a:lnTo>
                      <a:pt x="1321" y="2694"/>
                    </a:lnTo>
                    <a:cubicBezTo>
                      <a:pt x="1330" y="2703"/>
                      <a:pt x="1330" y="2703"/>
                      <a:pt x="1330" y="2703"/>
                    </a:cubicBezTo>
                    <a:lnTo>
                      <a:pt x="1339" y="2703"/>
                    </a:lnTo>
                    <a:cubicBezTo>
                      <a:pt x="1348" y="2703"/>
                      <a:pt x="1348" y="2694"/>
                      <a:pt x="1348" y="2685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50"/>
              <p:cNvSpPr/>
              <p:nvPr/>
            </p:nvSpPr>
            <p:spPr>
              <a:xfrm>
                <a:off x="2909079" y="2212222"/>
                <a:ext cx="47399" cy="78654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592" extrusionOk="0">
                    <a:moveTo>
                      <a:pt x="1550" y="0"/>
                    </a:moveTo>
                    <a:cubicBezTo>
                      <a:pt x="1548" y="0"/>
                      <a:pt x="1544" y="4"/>
                      <a:pt x="1544" y="4"/>
                    </a:cubicBezTo>
                    <a:lnTo>
                      <a:pt x="9" y="2573"/>
                    </a:lnTo>
                    <a:cubicBezTo>
                      <a:pt x="0" y="2582"/>
                      <a:pt x="0" y="2591"/>
                      <a:pt x="18" y="2591"/>
                    </a:cubicBezTo>
                    <a:cubicBezTo>
                      <a:pt x="18" y="2591"/>
                      <a:pt x="18" y="2591"/>
                      <a:pt x="27" y="2582"/>
                    </a:cubicBezTo>
                    <a:lnTo>
                      <a:pt x="1562" y="13"/>
                    </a:lnTo>
                    <a:cubicBezTo>
                      <a:pt x="1562" y="13"/>
                      <a:pt x="1562" y="4"/>
                      <a:pt x="1553" y="4"/>
                    </a:cubicBezTo>
                    <a:cubicBezTo>
                      <a:pt x="1553" y="1"/>
                      <a:pt x="1552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50"/>
              <p:cNvSpPr/>
              <p:nvPr/>
            </p:nvSpPr>
            <p:spPr>
              <a:xfrm>
                <a:off x="2864956" y="2212344"/>
                <a:ext cx="91521" cy="4066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134" extrusionOk="0">
                    <a:moveTo>
                      <a:pt x="3007" y="0"/>
                    </a:moveTo>
                    <a:lnTo>
                      <a:pt x="9" y="107"/>
                    </a:lnTo>
                    <a:cubicBezTo>
                      <a:pt x="9" y="107"/>
                      <a:pt x="0" y="116"/>
                      <a:pt x="0" y="125"/>
                    </a:cubicBezTo>
                    <a:cubicBezTo>
                      <a:pt x="0" y="125"/>
                      <a:pt x="9" y="134"/>
                      <a:pt x="9" y="134"/>
                    </a:cubicBezTo>
                    <a:lnTo>
                      <a:pt x="18" y="134"/>
                    </a:lnTo>
                    <a:lnTo>
                      <a:pt x="3007" y="18"/>
                    </a:lnTo>
                    <a:cubicBezTo>
                      <a:pt x="3007" y="18"/>
                      <a:pt x="3016" y="18"/>
                      <a:pt x="3016" y="9"/>
                    </a:cubicBezTo>
                    <a:cubicBezTo>
                      <a:pt x="3016" y="0"/>
                      <a:pt x="3007" y="0"/>
                      <a:pt x="3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0"/>
              <p:cNvSpPr/>
              <p:nvPr/>
            </p:nvSpPr>
            <p:spPr>
              <a:xfrm>
                <a:off x="2903404" y="2137966"/>
                <a:ext cx="53073" cy="7492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469" extrusionOk="0">
                    <a:moveTo>
                      <a:pt x="15" y="0"/>
                    </a:moveTo>
                    <a:cubicBezTo>
                      <a:pt x="11" y="0"/>
                      <a:pt x="9" y="2"/>
                      <a:pt x="9" y="7"/>
                    </a:cubicBezTo>
                    <a:cubicBezTo>
                      <a:pt x="0" y="7"/>
                      <a:pt x="0" y="16"/>
                      <a:pt x="9" y="16"/>
                    </a:cubicBezTo>
                    <a:lnTo>
                      <a:pt x="1731" y="2469"/>
                    </a:lnTo>
                    <a:lnTo>
                      <a:pt x="1740" y="2469"/>
                    </a:lnTo>
                    <a:cubicBezTo>
                      <a:pt x="1749" y="2460"/>
                      <a:pt x="1749" y="2460"/>
                      <a:pt x="1749" y="2451"/>
                    </a:cubicBezTo>
                    <a:lnTo>
                      <a:pt x="27" y="7"/>
                    </a:lnTo>
                    <a:cubicBezTo>
                      <a:pt x="22" y="2"/>
                      <a:pt x="18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0"/>
              <p:cNvSpPr/>
              <p:nvPr/>
            </p:nvSpPr>
            <p:spPr>
              <a:xfrm>
                <a:off x="2955629" y="2127861"/>
                <a:ext cx="34684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2802" extrusionOk="0">
                    <a:moveTo>
                      <a:pt x="1134" y="1"/>
                    </a:moveTo>
                    <a:cubicBezTo>
                      <a:pt x="1125" y="1"/>
                      <a:pt x="1125" y="1"/>
                      <a:pt x="1116" y="10"/>
                    </a:cubicBezTo>
                    <a:lnTo>
                      <a:pt x="10" y="2784"/>
                    </a:lnTo>
                    <a:cubicBezTo>
                      <a:pt x="1" y="2793"/>
                      <a:pt x="10" y="2802"/>
                      <a:pt x="19" y="2802"/>
                    </a:cubicBezTo>
                    <a:cubicBezTo>
                      <a:pt x="19" y="2802"/>
                      <a:pt x="28" y="2802"/>
                      <a:pt x="28" y="2793"/>
                    </a:cubicBezTo>
                    <a:lnTo>
                      <a:pt x="1143" y="19"/>
                    </a:lnTo>
                    <a:cubicBezTo>
                      <a:pt x="1143" y="10"/>
                      <a:pt x="1143" y="10"/>
                      <a:pt x="1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0"/>
              <p:cNvSpPr/>
              <p:nvPr/>
            </p:nvSpPr>
            <p:spPr>
              <a:xfrm>
                <a:off x="2955629" y="2194743"/>
                <a:ext cx="89912" cy="18146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598" extrusionOk="0">
                    <a:moveTo>
                      <a:pt x="2945" y="0"/>
                    </a:moveTo>
                    <a:lnTo>
                      <a:pt x="10" y="580"/>
                    </a:lnTo>
                    <a:cubicBezTo>
                      <a:pt x="10" y="580"/>
                      <a:pt x="1" y="580"/>
                      <a:pt x="1" y="589"/>
                    </a:cubicBezTo>
                    <a:cubicBezTo>
                      <a:pt x="10" y="598"/>
                      <a:pt x="10" y="598"/>
                      <a:pt x="19" y="598"/>
                    </a:cubicBezTo>
                    <a:lnTo>
                      <a:pt x="2954" y="18"/>
                    </a:lnTo>
                    <a:cubicBezTo>
                      <a:pt x="2963" y="18"/>
                      <a:pt x="2963" y="9"/>
                      <a:pt x="2963" y="9"/>
                    </a:cubicBezTo>
                    <a:cubicBezTo>
                      <a:pt x="2963" y="0"/>
                      <a:pt x="2954" y="0"/>
                      <a:pt x="2945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0"/>
              <p:cNvSpPr/>
              <p:nvPr/>
            </p:nvSpPr>
            <p:spPr>
              <a:xfrm>
                <a:off x="2955629" y="2212344"/>
                <a:ext cx="64210" cy="65788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68" extrusionOk="0">
                    <a:moveTo>
                      <a:pt x="10" y="0"/>
                    </a:moveTo>
                    <a:cubicBezTo>
                      <a:pt x="1" y="0"/>
                      <a:pt x="1" y="9"/>
                      <a:pt x="10" y="18"/>
                    </a:cubicBezTo>
                    <a:lnTo>
                      <a:pt x="2088" y="2159"/>
                    </a:lnTo>
                    <a:cubicBezTo>
                      <a:pt x="2097" y="2168"/>
                      <a:pt x="2097" y="2168"/>
                      <a:pt x="2097" y="2168"/>
                    </a:cubicBezTo>
                    <a:cubicBezTo>
                      <a:pt x="2106" y="2168"/>
                      <a:pt x="2106" y="2168"/>
                      <a:pt x="2106" y="2159"/>
                    </a:cubicBezTo>
                    <a:cubicBezTo>
                      <a:pt x="2115" y="2159"/>
                      <a:pt x="2115" y="2150"/>
                      <a:pt x="2106" y="2150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0"/>
              <p:cNvSpPr/>
              <p:nvPr/>
            </p:nvSpPr>
            <p:spPr>
              <a:xfrm>
                <a:off x="2935601" y="2212344"/>
                <a:ext cx="20877" cy="89093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936" extrusionOk="0">
                    <a:moveTo>
                      <a:pt x="679" y="0"/>
                    </a:moveTo>
                    <a:cubicBezTo>
                      <a:pt x="670" y="0"/>
                      <a:pt x="670" y="0"/>
                      <a:pt x="661" y="9"/>
                    </a:cubicBezTo>
                    <a:lnTo>
                      <a:pt x="1" y="2926"/>
                    </a:lnTo>
                    <a:cubicBezTo>
                      <a:pt x="1" y="2926"/>
                      <a:pt x="1" y="2935"/>
                      <a:pt x="10" y="2935"/>
                    </a:cubicBezTo>
                    <a:cubicBezTo>
                      <a:pt x="18" y="2935"/>
                      <a:pt x="18" y="2935"/>
                      <a:pt x="18" y="2926"/>
                    </a:cubicBezTo>
                    <a:lnTo>
                      <a:pt x="688" y="9"/>
                    </a:lnTo>
                    <a:cubicBezTo>
                      <a:pt x="688" y="0"/>
                      <a:pt x="688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0"/>
              <p:cNvSpPr/>
              <p:nvPr/>
            </p:nvSpPr>
            <p:spPr>
              <a:xfrm>
                <a:off x="2870357" y="2212344"/>
                <a:ext cx="86119" cy="31953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053" extrusionOk="0">
                    <a:moveTo>
                      <a:pt x="2820" y="0"/>
                    </a:moveTo>
                    <a:lnTo>
                      <a:pt x="10" y="1026"/>
                    </a:lnTo>
                    <a:cubicBezTo>
                      <a:pt x="10" y="1026"/>
                      <a:pt x="1" y="1035"/>
                      <a:pt x="10" y="1044"/>
                    </a:cubicBezTo>
                    <a:cubicBezTo>
                      <a:pt x="10" y="1044"/>
                      <a:pt x="10" y="1053"/>
                      <a:pt x="18" y="1053"/>
                    </a:cubicBezTo>
                    <a:lnTo>
                      <a:pt x="2829" y="18"/>
                    </a:lnTo>
                    <a:cubicBezTo>
                      <a:pt x="2838" y="18"/>
                      <a:pt x="2838" y="9"/>
                      <a:pt x="2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0"/>
              <p:cNvSpPr/>
              <p:nvPr/>
            </p:nvSpPr>
            <p:spPr>
              <a:xfrm>
                <a:off x="2883072" y="2157721"/>
                <a:ext cx="73405" cy="55167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818" extrusionOk="0">
                    <a:moveTo>
                      <a:pt x="10" y="0"/>
                    </a:moveTo>
                    <a:cubicBezTo>
                      <a:pt x="8" y="0"/>
                      <a:pt x="5" y="3"/>
                      <a:pt x="1" y="7"/>
                    </a:cubicBezTo>
                    <a:cubicBezTo>
                      <a:pt x="1" y="16"/>
                      <a:pt x="1" y="16"/>
                      <a:pt x="10" y="25"/>
                    </a:cubicBezTo>
                    <a:cubicBezTo>
                      <a:pt x="10" y="25"/>
                      <a:pt x="2401" y="1818"/>
                      <a:pt x="2410" y="1818"/>
                    </a:cubicBezTo>
                    <a:lnTo>
                      <a:pt x="2419" y="1818"/>
                    </a:lnTo>
                    <a:cubicBezTo>
                      <a:pt x="2419" y="1809"/>
                      <a:pt x="2419" y="1800"/>
                      <a:pt x="2410" y="1800"/>
                    </a:cubicBezTo>
                    <a:lnTo>
                      <a:pt x="19" y="7"/>
                    </a:lnTo>
                    <a:cubicBezTo>
                      <a:pt x="14" y="3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0"/>
              <p:cNvSpPr/>
              <p:nvPr/>
            </p:nvSpPr>
            <p:spPr>
              <a:xfrm>
                <a:off x="2955629" y="2121640"/>
                <a:ext cx="6797" cy="9124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007" extrusionOk="0">
                    <a:moveTo>
                      <a:pt x="215" y="1"/>
                    </a:moveTo>
                    <a:cubicBezTo>
                      <a:pt x="215" y="1"/>
                      <a:pt x="206" y="1"/>
                      <a:pt x="206" y="10"/>
                    </a:cubicBezTo>
                    <a:lnTo>
                      <a:pt x="1" y="2998"/>
                    </a:lnTo>
                    <a:cubicBezTo>
                      <a:pt x="1" y="2998"/>
                      <a:pt x="10" y="3007"/>
                      <a:pt x="19" y="3007"/>
                    </a:cubicBezTo>
                    <a:cubicBezTo>
                      <a:pt x="19" y="3007"/>
                      <a:pt x="28" y="3007"/>
                      <a:pt x="28" y="2998"/>
                    </a:cubicBezTo>
                    <a:lnTo>
                      <a:pt x="224" y="10"/>
                    </a:lnTo>
                    <a:cubicBezTo>
                      <a:pt x="224" y="10"/>
                      <a:pt x="22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0"/>
              <p:cNvSpPr/>
              <p:nvPr/>
            </p:nvSpPr>
            <p:spPr>
              <a:xfrm>
                <a:off x="2955629" y="2167948"/>
                <a:ext cx="80171" cy="44941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481" extrusionOk="0">
                    <a:moveTo>
                      <a:pt x="2624" y="0"/>
                    </a:moveTo>
                    <a:lnTo>
                      <a:pt x="10" y="1463"/>
                    </a:lnTo>
                    <a:cubicBezTo>
                      <a:pt x="1" y="1463"/>
                      <a:pt x="1" y="1472"/>
                      <a:pt x="10" y="1472"/>
                    </a:cubicBezTo>
                    <a:cubicBezTo>
                      <a:pt x="10" y="1481"/>
                      <a:pt x="10" y="1481"/>
                      <a:pt x="19" y="1481"/>
                    </a:cubicBezTo>
                    <a:lnTo>
                      <a:pt x="2632" y="27"/>
                    </a:lnTo>
                    <a:cubicBezTo>
                      <a:pt x="2641" y="18"/>
                      <a:pt x="2641" y="9"/>
                      <a:pt x="2641" y="9"/>
                    </a:cubicBezTo>
                    <a:cubicBezTo>
                      <a:pt x="2632" y="0"/>
                      <a:pt x="2632" y="0"/>
                      <a:pt x="2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50"/>
              <p:cNvSpPr/>
              <p:nvPr/>
            </p:nvSpPr>
            <p:spPr>
              <a:xfrm>
                <a:off x="2955629" y="2212222"/>
                <a:ext cx="81264" cy="43181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423" extrusionOk="0">
                    <a:moveTo>
                      <a:pt x="16" y="0"/>
                    </a:moveTo>
                    <a:cubicBezTo>
                      <a:pt x="14" y="0"/>
                      <a:pt x="10" y="4"/>
                      <a:pt x="10" y="4"/>
                    </a:cubicBezTo>
                    <a:cubicBezTo>
                      <a:pt x="1" y="13"/>
                      <a:pt x="1" y="22"/>
                      <a:pt x="10" y="22"/>
                    </a:cubicBezTo>
                    <a:cubicBezTo>
                      <a:pt x="10" y="22"/>
                      <a:pt x="2659" y="1423"/>
                      <a:pt x="2659" y="1423"/>
                    </a:cubicBezTo>
                    <a:cubicBezTo>
                      <a:pt x="2668" y="1423"/>
                      <a:pt x="2668" y="1423"/>
                      <a:pt x="2668" y="1414"/>
                    </a:cubicBezTo>
                    <a:cubicBezTo>
                      <a:pt x="2677" y="1414"/>
                      <a:pt x="2668" y="1405"/>
                      <a:pt x="2668" y="1396"/>
                    </a:cubicBezTo>
                    <a:lnTo>
                      <a:pt x="19" y="4"/>
                    </a:lnTo>
                    <a:cubicBezTo>
                      <a:pt x="19" y="1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50"/>
              <p:cNvSpPr/>
              <p:nvPr/>
            </p:nvSpPr>
            <p:spPr>
              <a:xfrm>
                <a:off x="2955629" y="2212344"/>
                <a:ext cx="8982" cy="9097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98" extrusionOk="0">
                    <a:moveTo>
                      <a:pt x="19" y="0"/>
                    </a:moveTo>
                    <a:cubicBezTo>
                      <a:pt x="10" y="0"/>
                      <a:pt x="1" y="0"/>
                      <a:pt x="1" y="9"/>
                    </a:cubicBezTo>
                    <a:lnTo>
                      <a:pt x="277" y="2989"/>
                    </a:lnTo>
                    <a:cubicBezTo>
                      <a:pt x="277" y="2998"/>
                      <a:pt x="277" y="2998"/>
                      <a:pt x="286" y="2998"/>
                    </a:cubicBezTo>
                    <a:cubicBezTo>
                      <a:pt x="295" y="2998"/>
                      <a:pt x="295" y="2989"/>
                      <a:pt x="295" y="2989"/>
                    </a:cubicBezTo>
                    <a:lnTo>
                      <a:pt x="28" y="9"/>
                    </a:lnTo>
                    <a:cubicBezTo>
                      <a:pt x="28" y="0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50"/>
              <p:cNvSpPr/>
              <p:nvPr/>
            </p:nvSpPr>
            <p:spPr>
              <a:xfrm>
                <a:off x="2884438" y="2212222"/>
                <a:ext cx="72039" cy="5671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1869" extrusionOk="0">
                    <a:moveTo>
                      <a:pt x="2358" y="0"/>
                    </a:moveTo>
                    <a:cubicBezTo>
                      <a:pt x="2357" y="0"/>
                      <a:pt x="2356" y="1"/>
                      <a:pt x="2356" y="4"/>
                    </a:cubicBezTo>
                    <a:lnTo>
                      <a:pt x="1" y="1851"/>
                    </a:lnTo>
                    <a:cubicBezTo>
                      <a:pt x="1" y="1860"/>
                      <a:pt x="1" y="1860"/>
                      <a:pt x="1" y="1869"/>
                    </a:cubicBezTo>
                    <a:lnTo>
                      <a:pt x="18" y="1869"/>
                    </a:lnTo>
                    <a:lnTo>
                      <a:pt x="2365" y="22"/>
                    </a:lnTo>
                    <a:cubicBezTo>
                      <a:pt x="2374" y="13"/>
                      <a:pt x="2374" y="13"/>
                      <a:pt x="2374" y="4"/>
                    </a:cubicBezTo>
                    <a:cubicBezTo>
                      <a:pt x="2368" y="4"/>
                      <a:pt x="2362" y="0"/>
                      <a:pt x="2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50"/>
              <p:cNvSpPr/>
              <p:nvPr/>
            </p:nvSpPr>
            <p:spPr>
              <a:xfrm>
                <a:off x="2869811" y="2182817"/>
                <a:ext cx="86665" cy="30072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991" extrusionOk="0">
                    <a:moveTo>
                      <a:pt x="19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9"/>
                      <a:pt x="1" y="19"/>
                      <a:pt x="10" y="28"/>
                    </a:cubicBezTo>
                    <a:cubicBezTo>
                      <a:pt x="10" y="28"/>
                      <a:pt x="2838" y="991"/>
                      <a:pt x="2847" y="991"/>
                    </a:cubicBezTo>
                    <a:cubicBezTo>
                      <a:pt x="2847" y="991"/>
                      <a:pt x="2856" y="991"/>
                      <a:pt x="2856" y="982"/>
                    </a:cubicBezTo>
                    <a:cubicBezTo>
                      <a:pt x="2856" y="982"/>
                      <a:pt x="2856" y="973"/>
                      <a:pt x="2847" y="97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0"/>
              <p:cNvSpPr/>
              <p:nvPr/>
            </p:nvSpPr>
            <p:spPr>
              <a:xfrm>
                <a:off x="2933446" y="2124067"/>
                <a:ext cx="23032" cy="8882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2927" extrusionOk="0">
                    <a:moveTo>
                      <a:pt x="9" y="1"/>
                    </a:moveTo>
                    <a:cubicBezTo>
                      <a:pt x="9" y="10"/>
                      <a:pt x="0" y="10"/>
                      <a:pt x="0" y="19"/>
                    </a:cubicBezTo>
                    <a:lnTo>
                      <a:pt x="732" y="2918"/>
                    </a:lnTo>
                    <a:cubicBezTo>
                      <a:pt x="741" y="2927"/>
                      <a:pt x="741" y="2927"/>
                      <a:pt x="750" y="2927"/>
                    </a:cubicBezTo>
                    <a:cubicBezTo>
                      <a:pt x="759" y="2927"/>
                      <a:pt x="759" y="2918"/>
                      <a:pt x="759" y="2918"/>
                    </a:cubicBezTo>
                    <a:lnTo>
                      <a:pt x="27" y="10"/>
                    </a:lnTo>
                    <a:cubicBezTo>
                      <a:pt x="27" y="10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0"/>
              <p:cNvSpPr/>
              <p:nvPr/>
            </p:nvSpPr>
            <p:spPr>
              <a:xfrm>
                <a:off x="2851149" y="2108379"/>
                <a:ext cx="209289" cy="208470"/>
              </a:xfrm>
              <a:custGeom>
                <a:avLst/>
                <a:gdLst/>
                <a:ahLst/>
                <a:cxnLst/>
                <a:rect l="l" t="t" r="r" b="b"/>
                <a:pathLst>
                  <a:path w="6897" h="6870" extrusionOk="0">
                    <a:moveTo>
                      <a:pt x="3497" y="563"/>
                    </a:moveTo>
                    <a:cubicBezTo>
                      <a:pt x="3551" y="563"/>
                      <a:pt x="3604" y="563"/>
                      <a:pt x="3649" y="571"/>
                    </a:cubicBezTo>
                    <a:cubicBezTo>
                      <a:pt x="3694" y="571"/>
                      <a:pt x="3747" y="571"/>
                      <a:pt x="3792" y="580"/>
                    </a:cubicBezTo>
                    <a:cubicBezTo>
                      <a:pt x="3881" y="589"/>
                      <a:pt x="3970" y="607"/>
                      <a:pt x="4068" y="625"/>
                    </a:cubicBezTo>
                    <a:cubicBezTo>
                      <a:pt x="4220" y="661"/>
                      <a:pt x="4380" y="705"/>
                      <a:pt x="4523" y="768"/>
                    </a:cubicBezTo>
                    <a:cubicBezTo>
                      <a:pt x="4809" y="884"/>
                      <a:pt x="5067" y="1035"/>
                      <a:pt x="5299" y="1232"/>
                    </a:cubicBezTo>
                    <a:cubicBezTo>
                      <a:pt x="5531" y="1419"/>
                      <a:pt x="5728" y="1651"/>
                      <a:pt x="5888" y="1910"/>
                    </a:cubicBezTo>
                    <a:cubicBezTo>
                      <a:pt x="5915" y="1945"/>
                      <a:pt x="5942" y="1990"/>
                      <a:pt x="5968" y="2034"/>
                    </a:cubicBezTo>
                    <a:cubicBezTo>
                      <a:pt x="6093" y="2257"/>
                      <a:pt x="6183" y="2498"/>
                      <a:pt x="6245" y="2748"/>
                    </a:cubicBezTo>
                    <a:cubicBezTo>
                      <a:pt x="6263" y="2793"/>
                      <a:pt x="6272" y="2837"/>
                      <a:pt x="6281" y="2882"/>
                    </a:cubicBezTo>
                    <a:cubicBezTo>
                      <a:pt x="6316" y="3069"/>
                      <a:pt x="6334" y="3274"/>
                      <a:pt x="6334" y="3480"/>
                    </a:cubicBezTo>
                    <a:cubicBezTo>
                      <a:pt x="6334" y="3578"/>
                      <a:pt x="6325" y="3676"/>
                      <a:pt x="6307" y="3774"/>
                    </a:cubicBezTo>
                    <a:cubicBezTo>
                      <a:pt x="6281" y="4042"/>
                      <a:pt x="6209" y="4300"/>
                      <a:pt x="6102" y="4550"/>
                    </a:cubicBezTo>
                    <a:cubicBezTo>
                      <a:pt x="6093" y="4577"/>
                      <a:pt x="6084" y="4613"/>
                      <a:pt x="6067" y="4639"/>
                    </a:cubicBezTo>
                    <a:cubicBezTo>
                      <a:pt x="6040" y="4684"/>
                      <a:pt x="6022" y="4729"/>
                      <a:pt x="5995" y="4773"/>
                    </a:cubicBezTo>
                    <a:cubicBezTo>
                      <a:pt x="5861" y="5041"/>
                      <a:pt x="5674" y="5291"/>
                      <a:pt x="5460" y="5496"/>
                    </a:cubicBezTo>
                    <a:cubicBezTo>
                      <a:pt x="5246" y="5701"/>
                      <a:pt x="4996" y="5879"/>
                      <a:pt x="4728" y="6013"/>
                    </a:cubicBezTo>
                    <a:cubicBezTo>
                      <a:pt x="4461" y="6147"/>
                      <a:pt x="4175" y="6236"/>
                      <a:pt x="3863" y="6281"/>
                    </a:cubicBezTo>
                    <a:cubicBezTo>
                      <a:pt x="3818" y="6281"/>
                      <a:pt x="3765" y="6290"/>
                      <a:pt x="3720" y="6299"/>
                    </a:cubicBezTo>
                    <a:cubicBezTo>
                      <a:pt x="3613" y="6308"/>
                      <a:pt x="3515" y="6308"/>
                      <a:pt x="3417" y="6308"/>
                    </a:cubicBezTo>
                    <a:cubicBezTo>
                      <a:pt x="3212" y="6308"/>
                      <a:pt x="3007" y="6281"/>
                      <a:pt x="2819" y="6236"/>
                    </a:cubicBezTo>
                    <a:cubicBezTo>
                      <a:pt x="2525" y="6165"/>
                      <a:pt x="2239" y="6058"/>
                      <a:pt x="1990" y="5897"/>
                    </a:cubicBezTo>
                    <a:cubicBezTo>
                      <a:pt x="1731" y="5746"/>
                      <a:pt x="1499" y="5549"/>
                      <a:pt x="1294" y="5326"/>
                    </a:cubicBezTo>
                    <a:cubicBezTo>
                      <a:pt x="1267" y="5282"/>
                      <a:pt x="1231" y="5246"/>
                      <a:pt x="1205" y="5210"/>
                    </a:cubicBezTo>
                    <a:cubicBezTo>
                      <a:pt x="1017" y="4969"/>
                      <a:pt x="866" y="4711"/>
                      <a:pt x="759" y="4425"/>
                    </a:cubicBezTo>
                    <a:cubicBezTo>
                      <a:pt x="660" y="4149"/>
                      <a:pt x="598" y="3854"/>
                      <a:pt x="589" y="3542"/>
                    </a:cubicBezTo>
                    <a:cubicBezTo>
                      <a:pt x="589" y="3489"/>
                      <a:pt x="589" y="3444"/>
                      <a:pt x="589" y="3390"/>
                    </a:cubicBezTo>
                    <a:cubicBezTo>
                      <a:pt x="589" y="3132"/>
                      <a:pt x="625" y="2882"/>
                      <a:pt x="696" y="2650"/>
                    </a:cubicBezTo>
                    <a:cubicBezTo>
                      <a:pt x="705" y="2596"/>
                      <a:pt x="723" y="2552"/>
                      <a:pt x="741" y="2507"/>
                    </a:cubicBezTo>
                    <a:cubicBezTo>
                      <a:pt x="839" y="2222"/>
                      <a:pt x="982" y="1954"/>
                      <a:pt x="1160" y="1713"/>
                    </a:cubicBezTo>
                    <a:cubicBezTo>
                      <a:pt x="1338" y="1472"/>
                      <a:pt x="1561" y="1258"/>
                      <a:pt x="1802" y="1089"/>
                    </a:cubicBezTo>
                    <a:cubicBezTo>
                      <a:pt x="2043" y="919"/>
                      <a:pt x="2302" y="794"/>
                      <a:pt x="2578" y="705"/>
                    </a:cubicBezTo>
                    <a:cubicBezTo>
                      <a:pt x="2587" y="696"/>
                      <a:pt x="2596" y="696"/>
                      <a:pt x="2614" y="687"/>
                    </a:cubicBezTo>
                    <a:cubicBezTo>
                      <a:pt x="2659" y="678"/>
                      <a:pt x="2712" y="661"/>
                      <a:pt x="2757" y="652"/>
                    </a:cubicBezTo>
                    <a:cubicBezTo>
                      <a:pt x="2784" y="643"/>
                      <a:pt x="2819" y="634"/>
                      <a:pt x="2846" y="625"/>
                    </a:cubicBezTo>
                    <a:cubicBezTo>
                      <a:pt x="3060" y="580"/>
                      <a:pt x="3274" y="563"/>
                      <a:pt x="3497" y="563"/>
                    </a:cubicBezTo>
                    <a:close/>
                    <a:moveTo>
                      <a:pt x="3506" y="0"/>
                    </a:moveTo>
                    <a:cubicBezTo>
                      <a:pt x="3230" y="0"/>
                      <a:pt x="2944" y="27"/>
                      <a:pt x="2685" y="90"/>
                    </a:cubicBezTo>
                    <a:cubicBezTo>
                      <a:pt x="2587" y="108"/>
                      <a:pt x="2498" y="134"/>
                      <a:pt x="2409" y="161"/>
                    </a:cubicBezTo>
                    <a:cubicBezTo>
                      <a:pt x="1053" y="598"/>
                      <a:pt x="45" y="1874"/>
                      <a:pt x="27" y="3382"/>
                    </a:cubicBezTo>
                    <a:cubicBezTo>
                      <a:pt x="0" y="5273"/>
                      <a:pt x="1517" y="6834"/>
                      <a:pt x="3408" y="6870"/>
                    </a:cubicBezTo>
                    <a:cubicBezTo>
                      <a:pt x="3422" y="6870"/>
                      <a:pt x="3436" y="6870"/>
                      <a:pt x="3450" y="6870"/>
                    </a:cubicBezTo>
                    <a:cubicBezTo>
                      <a:pt x="4922" y="6870"/>
                      <a:pt x="6187" y="5947"/>
                      <a:pt x="6673" y="4639"/>
                    </a:cubicBezTo>
                    <a:cubicBezTo>
                      <a:pt x="6807" y="4274"/>
                      <a:pt x="6887" y="3890"/>
                      <a:pt x="6896" y="3480"/>
                    </a:cubicBezTo>
                    <a:cubicBezTo>
                      <a:pt x="6896" y="3203"/>
                      <a:pt x="6869" y="2935"/>
                      <a:pt x="6807" y="2677"/>
                    </a:cubicBezTo>
                    <a:cubicBezTo>
                      <a:pt x="6513" y="1374"/>
                      <a:pt x="5478" y="339"/>
                      <a:pt x="4157" y="72"/>
                    </a:cubicBezTo>
                    <a:cubicBezTo>
                      <a:pt x="4068" y="54"/>
                      <a:pt x="3970" y="36"/>
                      <a:pt x="3881" y="27"/>
                    </a:cubicBezTo>
                    <a:cubicBezTo>
                      <a:pt x="3756" y="9"/>
                      <a:pt x="3631" y="0"/>
                      <a:pt x="35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50"/>
              <p:cNvSpPr/>
              <p:nvPr/>
            </p:nvSpPr>
            <p:spPr>
              <a:xfrm>
                <a:off x="2949135" y="2205576"/>
                <a:ext cx="1383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0"/>
                    </a:moveTo>
                    <a:cubicBezTo>
                      <a:pt x="108" y="0"/>
                      <a:pt x="1" y="98"/>
                      <a:pt x="1" y="223"/>
                    </a:cubicBezTo>
                    <a:cubicBezTo>
                      <a:pt x="1" y="357"/>
                      <a:pt x="99" y="455"/>
                      <a:pt x="224" y="455"/>
                    </a:cubicBezTo>
                    <a:cubicBezTo>
                      <a:pt x="229" y="455"/>
                      <a:pt x="233" y="456"/>
                      <a:pt x="238" y="456"/>
                    </a:cubicBezTo>
                    <a:cubicBezTo>
                      <a:pt x="357" y="456"/>
                      <a:pt x="456" y="352"/>
                      <a:pt x="456" y="232"/>
                    </a:cubicBezTo>
                    <a:cubicBezTo>
                      <a:pt x="456" y="107"/>
                      <a:pt x="358" y="9"/>
                      <a:pt x="2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50"/>
              <p:cNvSpPr/>
              <p:nvPr/>
            </p:nvSpPr>
            <p:spPr>
              <a:xfrm>
                <a:off x="3185468" y="2009846"/>
                <a:ext cx="96679" cy="202249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6665" extrusionOk="0">
                    <a:moveTo>
                      <a:pt x="251" y="0"/>
                    </a:moveTo>
                    <a:lnTo>
                      <a:pt x="1" y="116"/>
                    </a:lnTo>
                    <a:lnTo>
                      <a:pt x="143" y="446"/>
                    </a:lnTo>
                    <a:lnTo>
                      <a:pt x="1080" y="2525"/>
                    </a:lnTo>
                    <a:lnTo>
                      <a:pt x="1232" y="2864"/>
                    </a:lnTo>
                    <a:lnTo>
                      <a:pt x="1526" y="3542"/>
                    </a:lnTo>
                    <a:lnTo>
                      <a:pt x="1758" y="4050"/>
                    </a:lnTo>
                    <a:lnTo>
                      <a:pt x="2632" y="6013"/>
                    </a:lnTo>
                    <a:lnTo>
                      <a:pt x="2829" y="6432"/>
                    </a:lnTo>
                    <a:lnTo>
                      <a:pt x="2855" y="6504"/>
                    </a:lnTo>
                    <a:lnTo>
                      <a:pt x="2873" y="6548"/>
                    </a:lnTo>
                    <a:lnTo>
                      <a:pt x="2882" y="6557"/>
                    </a:lnTo>
                    <a:cubicBezTo>
                      <a:pt x="2882" y="6557"/>
                      <a:pt x="2909" y="6620"/>
                      <a:pt x="2909" y="6620"/>
                    </a:cubicBezTo>
                    <a:lnTo>
                      <a:pt x="2927" y="6655"/>
                    </a:lnTo>
                    <a:lnTo>
                      <a:pt x="2927" y="6664"/>
                    </a:lnTo>
                    <a:lnTo>
                      <a:pt x="3052" y="6611"/>
                    </a:lnTo>
                    <a:cubicBezTo>
                      <a:pt x="3061" y="6611"/>
                      <a:pt x="3186" y="6548"/>
                      <a:pt x="3186" y="6548"/>
                    </a:cubicBezTo>
                    <a:lnTo>
                      <a:pt x="3177" y="6539"/>
                    </a:lnTo>
                    <a:cubicBezTo>
                      <a:pt x="3177" y="6539"/>
                      <a:pt x="3159" y="6495"/>
                      <a:pt x="3159" y="6495"/>
                    </a:cubicBezTo>
                    <a:lnTo>
                      <a:pt x="3132" y="6432"/>
                    </a:lnTo>
                    <a:lnTo>
                      <a:pt x="3123" y="6423"/>
                    </a:lnTo>
                    <a:lnTo>
                      <a:pt x="3114" y="6388"/>
                    </a:lnTo>
                    <a:lnTo>
                      <a:pt x="3078" y="6316"/>
                    </a:lnTo>
                    <a:lnTo>
                      <a:pt x="3061" y="6281"/>
                    </a:lnTo>
                    <a:lnTo>
                      <a:pt x="2864" y="5826"/>
                    </a:lnTo>
                    <a:lnTo>
                      <a:pt x="2713" y="5504"/>
                    </a:lnTo>
                    <a:lnTo>
                      <a:pt x="2017" y="3934"/>
                    </a:lnTo>
                    <a:lnTo>
                      <a:pt x="1785" y="3426"/>
                    </a:lnTo>
                    <a:lnTo>
                      <a:pt x="304" y="116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50"/>
              <p:cNvSpPr/>
              <p:nvPr/>
            </p:nvSpPr>
            <p:spPr>
              <a:xfrm>
                <a:off x="3070700" y="2084830"/>
                <a:ext cx="155943" cy="129968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283" extrusionOk="0">
                    <a:moveTo>
                      <a:pt x="4889" y="0"/>
                    </a:moveTo>
                    <a:cubicBezTo>
                      <a:pt x="4505" y="866"/>
                      <a:pt x="3765" y="2097"/>
                      <a:pt x="2382" y="3016"/>
                    </a:cubicBezTo>
                    <a:cubicBezTo>
                      <a:pt x="1668" y="3497"/>
                      <a:pt x="866" y="3827"/>
                      <a:pt x="0" y="4006"/>
                    </a:cubicBezTo>
                    <a:lnTo>
                      <a:pt x="63" y="4282"/>
                    </a:lnTo>
                    <a:cubicBezTo>
                      <a:pt x="955" y="4095"/>
                      <a:pt x="1793" y="3747"/>
                      <a:pt x="2543" y="3248"/>
                    </a:cubicBezTo>
                    <a:cubicBezTo>
                      <a:pt x="3979" y="2293"/>
                      <a:pt x="4746" y="1017"/>
                      <a:pt x="5139" y="116"/>
                    </a:cubicBezTo>
                    <a:lnTo>
                      <a:pt x="48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50"/>
              <p:cNvSpPr/>
              <p:nvPr/>
            </p:nvSpPr>
            <p:spPr>
              <a:xfrm>
                <a:off x="3035499" y="2068868"/>
                <a:ext cx="42544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827" extrusionOk="0">
                    <a:moveTo>
                      <a:pt x="268" y="0"/>
                    </a:moveTo>
                    <a:lnTo>
                      <a:pt x="0" y="62"/>
                    </a:lnTo>
                    <a:lnTo>
                      <a:pt x="1125" y="4826"/>
                    </a:lnTo>
                    <a:lnTo>
                      <a:pt x="1401" y="476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50"/>
              <p:cNvSpPr/>
              <p:nvPr/>
            </p:nvSpPr>
            <p:spPr>
              <a:xfrm>
                <a:off x="2949954" y="2186610"/>
                <a:ext cx="196848" cy="70158"/>
              </a:xfrm>
              <a:custGeom>
                <a:avLst/>
                <a:gdLst/>
                <a:ahLst/>
                <a:cxnLst/>
                <a:rect l="l" t="t" r="r" b="b"/>
                <a:pathLst>
                  <a:path w="6487" h="2312" extrusionOk="0">
                    <a:moveTo>
                      <a:pt x="5184" y="1"/>
                    </a:moveTo>
                    <a:cubicBezTo>
                      <a:pt x="4702" y="1"/>
                      <a:pt x="4042" y="27"/>
                      <a:pt x="3257" y="134"/>
                    </a:cubicBezTo>
                    <a:cubicBezTo>
                      <a:pt x="2338" y="250"/>
                      <a:pt x="18" y="643"/>
                      <a:pt x="9" y="1080"/>
                    </a:cubicBezTo>
                    <a:cubicBezTo>
                      <a:pt x="0" y="1357"/>
                      <a:pt x="955" y="1767"/>
                      <a:pt x="5228" y="2311"/>
                    </a:cubicBezTo>
                    <a:cubicBezTo>
                      <a:pt x="5924" y="2276"/>
                      <a:pt x="6468" y="1776"/>
                      <a:pt x="6477" y="1178"/>
                    </a:cubicBezTo>
                    <a:cubicBezTo>
                      <a:pt x="6486" y="554"/>
                      <a:pt x="5906" y="18"/>
                      <a:pt x="5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50"/>
              <p:cNvSpPr/>
              <p:nvPr/>
            </p:nvSpPr>
            <p:spPr>
              <a:xfrm>
                <a:off x="3066634" y="2186610"/>
                <a:ext cx="80171" cy="70158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312" extrusionOk="0">
                    <a:moveTo>
                      <a:pt x="1320" y="1"/>
                    </a:moveTo>
                    <a:cubicBezTo>
                      <a:pt x="606" y="1"/>
                      <a:pt x="18" y="506"/>
                      <a:pt x="9" y="1134"/>
                    </a:cubicBezTo>
                    <a:cubicBezTo>
                      <a:pt x="0" y="1776"/>
                      <a:pt x="580" y="2302"/>
                      <a:pt x="1303" y="2311"/>
                    </a:cubicBezTo>
                    <a:cubicBezTo>
                      <a:pt x="1309" y="2311"/>
                      <a:pt x="1315" y="2311"/>
                      <a:pt x="1322" y="2311"/>
                    </a:cubicBezTo>
                    <a:cubicBezTo>
                      <a:pt x="2036" y="2311"/>
                      <a:pt x="2623" y="1806"/>
                      <a:pt x="2632" y="1178"/>
                    </a:cubicBezTo>
                    <a:cubicBezTo>
                      <a:pt x="2641" y="536"/>
                      <a:pt x="2061" y="10"/>
                      <a:pt x="1339" y="1"/>
                    </a:cubicBezTo>
                    <a:cubicBezTo>
                      <a:pt x="1332" y="1"/>
                      <a:pt x="1326" y="1"/>
                      <a:pt x="1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50"/>
              <p:cNvSpPr/>
              <p:nvPr/>
            </p:nvSpPr>
            <p:spPr>
              <a:xfrm>
                <a:off x="3080988" y="2196624"/>
                <a:ext cx="50646" cy="5013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52" extrusionOk="0">
                    <a:moveTo>
                      <a:pt x="831" y="1"/>
                    </a:moveTo>
                    <a:cubicBezTo>
                      <a:pt x="384" y="1"/>
                      <a:pt x="9" y="363"/>
                      <a:pt x="9" y="813"/>
                    </a:cubicBezTo>
                    <a:cubicBezTo>
                      <a:pt x="0" y="1268"/>
                      <a:pt x="366" y="1642"/>
                      <a:pt x="821" y="1651"/>
                    </a:cubicBezTo>
                    <a:cubicBezTo>
                      <a:pt x="826" y="1651"/>
                      <a:pt x="832" y="1651"/>
                      <a:pt x="837" y="1651"/>
                    </a:cubicBezTo>
                    <a:cubicBezTo>
                      <a:pt x="1285" y="1651"/>
                      <a:pt x="1651" y="1289"/>
                      <a:pt x="1660" y="839"/>
                    </a:cubicBezTo>
                    <a:cubicBezTo>
                      <a:pt x="1668" y="384"/>
                      <a:pt x="1303" y="10"/>
                      <a:pt x="848" y="1"/>
                    </a:cubicBezTo>
                    <a:cubicBezTo>
                      <a:pt x="842" y="1"/>
                      <a:pt x="837" y="1"/>
                      <a:pt x="8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50"/>
              <p:cNvSpPr/>
              <p:nvPr/>
            </p:nvSpPr>
            <p:spPr>
              <a:xfrm>
                <a:off x="3272652" y="2204211"/>
                <a:ext cx="11137" cy="1089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59" extrusionOk="0">
                    <a:moveTo>
                      <a:pt x="188" y="1"/>
                    </a:moveTo>
                    <a:cubicBezTo>
                      <a:pt x="90" y="1"/>
                      <a:pt x="9" y="81"/>
                      <a:pt x="0" y="179"/>
                    </a:cubicBezTo>
                    <a:cubicBezTo>
                      <a:pt x="0" y="277"/>
                      <a:pt x="81" y="357"/>
                      <a:pt x="179" y="357"/>
                    </a:cubicBezTo>
                    <a:cubicBezTo>
                      <a:pt x="184" y="358"/>
                      <a:pt x="189" y="358"/>
                      <a:pt x="194" y="358"/>
                    </a:cubicBezTo>
                    <a:cubicBezTo>
                      <a:pt x="286" y="358"/>
                      <a:pt x="366" y="281"/>
                      <a:pt x="366" y="188"/>
                    </a:cubicBezTo>
                    <a:cubicBezTo>
                      <a:pt x="366" y="81"/>
                      <a:pt x="286" y="1"/>
                      <a:pt x="1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50"/>
              <p:cNvSpPr/>
              <p:nvPr/>
            </p:nvSpPr>
            <p:spPr>
              <a:xfrm>
                <a:off x="2996687" y="2051207"/>
                <a:ext cx="71311" cy="25156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829" extrusionOk="0">
                    <a:moveTo>
                      <a:pt x="830" y="1"/>
                    </a:moveTo>
                    <a:cubicBezTo>
                      <a:pt x="442" y="1"/>
                      <a:pt x="59" y="42"/>
                      <a:pt x="31" y="181"/>
                    </a:cubicBezTo>
                    <a:cubicBezTo>
                      <a:pt x="0" y="386"/>
                      <a:pt x="708" y="792"/>
                      <a:pt x="1210" y="792"/>
                    </a:cubicBezTo>
                    <a:cubicBezTo>
                      <a:pt x="1298" y="792"/>
                      <a:pt x="1379" y="779"/>
                      <a:pt x="1449" y="752"/>
                    </a:cubicBezTo>
                    <a:cubicBezTo>
                      <a:pt x="1504" y="728"/>
                      <a:pt x="1600" y="677"/>
                      <a:pt x="1731" y="677"/>
                    </a:cubicBezTo>
                    <a:cubicBezTo>
                      <a:pt x="1750" y="677"/>
                      <a:pt x="1768" y="678"/>
                      <a:pt x="1788" y="680"/>
                    </a:cubicBezTo>
                    <a:cubicBezTo>
                      <a:pt x="1988" y="704"/>
                      <a:pt x="2080" y="828"/>
                      <a:pt x="2168" y="828"/>
                    </a:cubicBezTo>
                    <a:cubicBezTo>
                      <a:pt x="2178" y="828"/>
                      <a:pt x="2188" y="827"/>
                      <a:pt x="2198" y="823"/>
                    </a:cubicBezTo>
                    <a:cubicBezTo>
                      <a:pt x="2305" y="778"/>
                      <a:pt x="2350" y="546"/>
                      <a:pt x="2279" y="377"/>
                    </a:cubicBezTo>
                    <a:cubicBezTo>
                      <a:pt x="2163" y="118"/>
                      <a:pt x="1761" y="65"/>
                      <a:pt x="1413" y="29"/>
                    </a:cubicBezTo>
                    <a:cubicBezTo>
                      <a:pt x="1256" y="13"/>
                      <a:pt x="1042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50"/>
              <p:cNvSpPr/>
              <p:nvPr/>
            </p:nvSpPr>
            <p:spPr>
              <a:xfrm>
                <a:off x="2951836" y="2087804"/>
                <a:ext cx="93159" cy="12535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4131" extrusionOk="0">
                    <a:moveTo>
                      <a:pt x="3070" y="0"/>
                    </a:moveTo>
                    <a:lnTo>
                      <a:pt x="679" y="9"/>
                    </a:lnTo>
                    <a:lnTo>
                      <a:pt x="1" y="4086"/>
                    </a:lnTo>
                    <a:lnTo>
                      <a:pt x="277" y="4131"/>
                    </a:lnTo>
                    <a:lnTo>
                      <a:pt x="911" y="286"/>
                    </a:lnTo>
                    <a:lnTo>
                      <a:pt x="3070" y="286"/>
                    </a:lnTo>
                    <a:lnTo>
                      <a:pt x="30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50"/>
              <p:cNvSpPr/>
              <p:nvPr/>
            </p:nvSpPr>
            <p:spPr>
              <a:xfrm>
                <a:off x="2917181" y="2086985"/>
                <a:ext cx="45517" cy="125386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4132" extrusionOk="0">
                    <a:moveTo>
                      <a:pt x="269" y="1"/>
                    </a:moveTo>
                    <a:lnTo>
                      <a:pt x="1" y="81"/>
                    </a:lnTo>
                    <a:lnTo>
                      <a:pt x="1223" y="4131"/>
                    </a:lnTo>
                    <a:lnTo>
                      <a:pt x="1500" y="4051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50"/>
              <p:cNvSpPr/>
              <p:nvPr/>
            </p:nvSpPr>
            <p:spPr>
              <a:xfrm>
                <a:off x="2951047" y="2209370"/>
                <a:ext cx="10833" cy="11106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6" extrusionOk="0">
                    <a:moveTo>
                      <a:pt x="179" y="0"/>
                    </a:moveTo>
                    <a:cubicBezTo>
                      <a:pt x="80" y="0"/>
                      <a:pt x="0" y="80"/>
                      <a:pt x="0" y="178"/>
                    </a:cubicBezTo>
                    <a:cubicBezTo>
                      <a:pt x="0" y="285"/>
                      <a:pt x="71" y="366"/>
                      <a:pt x="179" y="366"/>
                    </a:cubicBezTo>
                    <a:cubicBezTo>
                      <a:pt x="277" y="366"/>
                      <a:pt x="357" y="285"/>
                      <a:pt x="357" y="187"/>
                    </a:cubicBezTo>
                    <a:cubicBezTo>
                      <a:pt x="357" y="89"/>
                      <a:pt x="277" y="9"/>
                      <a:pt x="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50"/>
              <p:cNvSpPr/>
              <p:nvPr/>
            </p:nvSpPr>
            <p:spPr>
              <a:xfrm>
                <a:off x="3050915" y="2018221"/>
                <a:ext cx="75832" cy="110759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3650" extrusionOk="0">
                    <a:moveTo>
                      <a:pt x="947" y="1"/>
                    </a:moveTo>
                    <a:cubicBezTo>
                      <a:pt x="634" y="500"/>
                      <a:pt x="313" y="1009"/>
                      <a:pt x="1" y="1508"/>
                    </a:cubicBezTo>
                    <a:cubicBezTo>
                      <a:pt x="126" y="1856"/>
                      <a:pt x="278" y="2106"/>
                      <a:pt x="394" y="2276"/>
                    </a:cubicBezTo>
                    <a:cubicBezTo>
                      <a:pt x="518" y="2454"/>
                      <a:pt x="643" y="2588"/>
                      <a:pt x="1419" y="3355"/>
                    </a:cubicBezTo>
                    <a:cubicBezTo>
                      <a:pt x="1544" y="3471"/>
                      <a:pt x="1642" y="3578"/>
                      <a:pt x="1723" y="3649"/>
                    </a:cubicBezTo>
                    <a:cubicBezTo>
                      <a:pt x="1981" y="3489"/>
                      <a:pt x="2240" y="3328"/>
                      <a:pt x="2499" y="3168"/>
                    </a:cubicBezTo>
                    <a:cubicBezTo>
                      <a:pt x="2410" y="2793"/>
                      <a:pt x="2276" y="2383"/>
                      <a:pt x="2089" y="1954"/>
                    </a:cubicBezTo>
                    <a:cubicBezTo>
                      <a:pt x="1741" y="1134"/>
                      <a:pt x="1321" y="483"/>
                      <a:pt x="947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50"/>
              <p:cNvSpPr/>
              <p:nvPr/>
            </p:nvSpPr>
            <p:spPr>
              <a:xfrm>
                <a:off x="3020053" y="1994400"/>
                <a:ext cx="95890" cy="95405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3144" extrusionOk="0">
                    <a:moveTo>
                      <a:pt x="857" y="1"/>
                    </a:moveTo>
                    <a:cubicBezTo>
                      <a:pt x="706" y="54"/>
                      <a:pt x="429" y="170"/>
                      <a:pt x="295" y="402"/>
                    </a:cubicBezTo>
                    <a:cubicBezTo>
                      <a:pt x="251" y="474"/>
                      <a:pt x="197" y="598"/>
                      <a:pt x="153" y="714"/>
                    </a:cubicBezTo>
                    <a:cubicBezTo>
                      <a:pt x="153" y="714"/>
                      <a:pt x="99" y="848"/>
                      <a:pt x="81" y="964"/>
                    </a:cubicBezTo>
                    <a:cubicBezTo>
                      <a:pt x="1" y="1348"/>
                      <a:pt x="126" y="1660"/>
                      <a:pt x="233" y="1865"/>
                    </a:cubicBezTo>
                    <a:cubicBezTo>
                      <a:pt x="304" y="1981"/>
                      <a:pt x="367" y="2061"/>
                      <a:pt x="385" y="2079"/>
                    </a:cubicBezTo>
                    <a:cubicBezTo>
                      <a:pt x="625" y="2427"/>
                      <a:pt x="866" y="2766"/>
                      <a:pt x="1107" y="3114"/>
                    </a:cubicBezTo>
                    <a:cubicBezTo>
                      <a:pt x="1204" y="3129"/>
                      <a:pt x="1335" y="3144"/>
                      <a:pt x="1491" y="3144"/>
                    </a:cubicBezTo>
                    <a:cubicBezTo>
                      <a:pt x="1710" y="3144"/>
                      <a:pt x="1979" y="3115"/>
                      <a:pt x="2276" y="3016"/>
                    </a:cubicBezTo>
                    <a:cubicBezTo>
                      <a:pt x="2704" y="2882"/>
                      <a:pt x="2998" y="2650"/>
                      <a:pt x="3159" y="2508"/>
                    </a:cubicBezTo>
                    <a:cubicBezTo>
                      <a:pt x="3052" y="2329"/>
                      <a:pt x="2936" y="2151"/>
                      <a:pt x="2829" y="1972"/>
                    </a:cubicBezTo>
                    <a:cubicBezTo>
                      <a:pt x="2561" y="1553"/>
                      <a:pt x="2294" y="1134"/>
                      <a:pt x="2026" y="706"/>
                    </a:cubicBezTo>
                    <a:cubicBezTo>
                      <a:pt x="1794" y="563"/>
                      <a:pt x="1553" y="429"/>
                      <a:pt x="1321" y="286"/>
                    </a:cubicBezTo>
                    <a:cubicBezTo>
                      <a:pt x="1170" y="188"/>
                      <a:pt x="1009" y="99"/>
                      <a:pt x="8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50"/>
              <p:cNvSpPr/>
              <p:nvPr/>
            </p:nvSpPr>
            <p:spPr>
              <a:xfrm>
                <a:off x="3084235" y="2114326"/>
                <a:ext cx="44698" cy="132699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4373" extrusionOk="0">
                    <a:moveTo>
                      <a:pt x="1401" y="1"/>
                    </a:moveTo>
                    <a:lnTo>
                      <a:pt x="562" y="402"/>
                    </a:lnTo>
                    <a:cubicBezTo>
                      <a:pt x="473" y="572"/>
                      <a:pt x="357" y="804"/>
                      <a:pt x="259" y="1089"/>
                    </a:cubicBezTo>
                    <a:cubicBezTo>
                      <a:pt x="170" y="1348"/>
                      <a:pt x="54" y="1669"/>
                      <a:pt x="36" y="2053"/>
                    </a:cubicBezTo>
                    <a:cubicBezTo>
                      <a:pt x="0" y="2686"/>
                      <a:pt x="241" y="2882"/>
                      <a:pt x="348" y="3890"/>
                    </a:cubicBezTo>
                    <a:cubicBezTo>
                      <a:pt x="366" y="4078"/>
                      <a:pt x="375" y="4238"/>
                      <a:pt x="384" y="4345"/>
                    </a:cubicBezTo>
                    <a:cubicBezTo>
                      <a:pt x="527" y="4354"/>
                      <a:pt x="660" y="4363"/>
                      <a:pt x="803" y="4372"/>
                    </a:cubicBezTo>
                    <a:cubicBezTo>
                      <a:pt x="830" y="3703"/>
                      <a:pt x="901" y="2936"/>
                      <a:pt x="1062" y="2097"/>
                    </a:cubicBezTo>
                    <a:cubicBezTo>
                      <a:pt x="1169" y="1499"/>
                      <a:pt x="1312" y="946"/>
                      <a:pt x="1463" y="456"/>
                    </a:cubicBezTo>
                    <a:cubicBezTo>
                      <a:pt x="1472" y="393"/>
                      <a:pt x="1472" y="313"/>
                      <a:pt x="1454" y="224"/>
                    </a:cubicBezTo>
                    <a:cubicBezTo>
                      <a:pt x="1445" y="135"/>
                      <a:pt x="1428" y="63"/>
                      <a:pt x="1401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50"/>
              <p:cNvSpPr/>
              <p:nvPr/>
            </p:nvSpPr>
            <p:spPr>
              <a:xfrm>
                <a:off x="3088574" y="2246179"/>
                <a:ext cx="60113" cy="28433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937" extrusionOk="0">
                    <a:moveTo>
                      <a:pt x="241" y="0"/>
                    </a:moveTo>
                    <a:cubicBezTo>
                      <a:pt x="232" y="313"/>
                      <a:pt x="161" y="491"/>
                      <a:pt x="98" y="598"/>
                    </a:cubicBezTo>
                    <a:cubicBezTo>
                      <a:pt x="71" y="634"/>
                      <a:pt x="0" y="741"/>
                      <a:pt x="36" y="821"/>
                    </a:cubicBezTo>
                    <a:cubicBezTo>
                      <a:pt x="54" y="875"/>
                      <a:pt x="89" y="901"/>
                      <a:pt x="125" y="910"/>
                    </a:cubicBezTo>
                    <a:lnTo>
                      <a:pt x="1891" y="937"/>
                    </a:lnTo>
                    <a:cubicBezTo>
                      <a:pt x="1900" y="937"/>
                      <a:pt x="1954" y="919"/>
                      <a:pt x="1972" y="857"/>
                    </a:cubicBezTo>
                    <a:cubicBezTo>
                      <a:pt x="1980" y="803"/>
                      <a:pt x="1954" y="750"/>
                      <a:pt x="1900" y="714"/>
                    </a:cubicBezTo>
                    <a:cubicBezTo>
                      <a:pt x="1793" y="705"/>
                      <a:pt x="1650" y="678"/>
                      <a:pt x="1481" y="634"/>
                    </a:cubicBezTo>
                    <a:cubicBezTo>
                      <a:pt x="1320" y="580"/>
                      <a:pt x="1142" y="527"/>
                      <a:pt x="955" y="375"/>
                    </a:cubicBezTo>
                    <a:cubicBezTo>
                      <a:pt x="874" y="313"/>
                      <a:pt x="758" y="205"/>
                      <a:pt x="660" y="27"/>
                    </a:cubicBezTo>
                    <a:cubicBezTo>
                      <a:pt x="517" y="18"/>
                      <a:pt x="384" y="9"/>
                      <a:pt x="241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50"/>
              <p:cNvSpPr/>
              <p:nvPr/>
            </p:nvSpPr>
            <p:spPr>
              <a:xfrm>
                <a:off x="3088817" y="2247484"/>
                <a:ext cx="63664" cy="27402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03" extrusionOk="0">
                    <a:moveTo>
                      <a:pt x="824" y="1"/>
                    </a:moveTo>
                    <a:cubicBezTo>
                      <a:pt x="820" y="1"/>
                      <a:pt x="816" y="1"/>
                      <a:pt x="813" y="2"/>
                    </a:cubicBezTo>
                    <a:cubicBezTo>
                      <a:pt x="777" y="11"/>
                      <a:pt x="759" y="82"/>
                      <a:pt x="750" y="136"/>
                    </a:cubicBezTo>
                    <a:cubicBezTo>
                      <a:pt x="674" y="366"/>
                      <a:pt x="517" y="484"/>
                      <a:pt x="402" y="484"/>
                    </a:cubicBezTo>
                    <a:cubicBezTo>
                      <a:pt x="383" y="484"/>
                      <a:pt x="365" y="481"/>
                      <a:pt x="349" y="475"/>
                    </a:cubicBezTo>
                    <a:cubicBezTo>
                      <a:pt x="233" y="430"/>
                      <a:pt x="215" y="243"/>
                      <a:pt x="206" y="225"/>
                    </a:cubicBezTo>
                    <a:cubicBezTo>
                      <a:pt x="153" y="305"/>
                      <a:pt x="81" y="430"/>
                      <a:pt x="37" y="600"/>
                    </a:cubicBezTo>
                    <a:cubicBezTo>
                      <a:pt x="10" y="716"/>
                      <a:pt x="1" y="814"/>
                      <a:pt x="1" y="894"/>
                    </a:cubicBezTo>
                    <a:cubicBezTo>
                      <a:pt x="697" y="894"/>
                      <a:pt x="1402" y="894"/>
                      <a:pt x="2097" y="903"/>
                    </a:cubicBezTo>
                    <a:cubicBezTo>
                      <a:pt x="2097" y="840"/>
                      <a:pt x="2080" y="769"/>
                      <a:pt x="2035" y="689"/>
                    </a:cubicBezTo>
                    <a:cubicBezTo>
                      <a:pt x="1964" y="591"/>
                      <a:pt x="1865" y="564"/>
                      <a:pt x="1678" y="510"/>
                    </a:cubicBezTo>
                    <a:cubicBezTo>
                      <a:pt x="1339" y="394"/>
                      <a:pt x="1161" y="341"/>
                      <a:pt x="1080" y="270"/>
                    </a:cubicBezTo>
                    <a:cubicBezTo>
                      <a:pt x="937" y="151"/>
                      <a:pt x="889" y="1"/>
                      <a:pt x="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50"/>
              <p:cNvSpPr/>
              <p:nvPr/>
            </p:nvSpPr>
            <p:spPr>
              <a:xfrm>
                <a:off x="3099650" y="2265934"/>
                <a:ext cx="3823" cy="382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6" extrusionOk="0">
                    <a:moveTo>
                      <a:pt x="63" y="1"/>
                    </a:moveTo>
                    <a:cubicBezTo>
                      <a:pt x="28" y="1"/>
                      <a:pt x="1" y="27"/>
                      <a:pt x="1" y="63"/>
                    </a:cubicBezTo>
                    <a:cubicBezTo>
                      <a:pt x="1" y="99"/>
                      <a:pt x="28" y="125"/>
                      <a:pt x="63" y="125"/>
                    </a:cubicBezTo>
                    <a:cubicBezTo>
                      <a:pt x="90" y="125"/>
                      <a:pt x="117" y="99"/>
                      <a:pt x="117" y="63"/>
                    </a:cubicBezTo>
                    <a:cubicBezTo>
                      <a:pt x="126" y="36"/>
                      <a:pt x="99" y="9"/>
                      <a:pt x="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50"/>
              <p:cNvSpPr/>
              <p:nvPr/>
            </p:nvSpPr>
            <p:spPr>
              <a:xfrm>
                <a:off x="3115369" y="2080643"/>
                <a:ext cx="13837" cy="48613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602" extrusionOk="0">
                    <a:moveTo>
                      <a:pt x="18" y="1"/>
                    </a:moveTo>
                    <a:cubicBezTo>
                      <a:pt x="15" y="1"/>
                      <a:pt x="12" y="2"/>
                      <a:pt x="9" y="5"/>
                    </a:cubicBezTo>
                    <a:cubicBezTo>
                      <a:pt x="9" y="5"/>
                      <a:pt x="0" y="13"/>
                      <a:pt x="9" y="13"/>
                    </a:cubicBezTo>
                    <a:cubicBezTo>
                      <a:pt x="143" y="442"/>
                      <a:pt x="277" y="861"/>
                      <a:pt x="411" y="1280"/>
                    </a:cubicBezTo>
                    <a:cubicBezTo>
                      <a:pt x="428" y="1325"/>
                      <a:pt x="428" y="1378"/>
                      <a:pt x="428" y="1423"/>
                    </a:cubicBezTo>
                    <a:cubicBezTo>
                      <a:pt x="428" y="1477"/>
                      <a:pt x="419" y="1530"/>
                      <a:pt x="402" y="1584"/>
                    </a:cubicBezTo>
                    <a:cubicBezTo>
                      <a:pt x="402" y="1592"/>
                      <a:pt x="402" y="1601"/>
                      <a:pt x="411" y="1601"/>
                    </a:cubicBezTo>
                    <a:cubicBezTo>
                      <a:pt x="419" y="1601"/>
                      <a:pt x="419" y="1601"/>
                      <a:pt x="419" y="1592"/>
                    </a:cubicBezTo>
                    <a:cubicBezTo>
                      <a:pt x="446" y="1539"/>
                      <a:pt x="455" y="1477"/>
                      <a:pt x="455" y="1423"/>
                    </a:cubicBezTo>
                    <a:cubicBezTo>
                      <a:pt x="455" y="1369"/>
                      <a:pt x="446" y="1325"/>
                      <a:pt x="437" y="1280"/>
                    </a:cubicBezTo>
                    <a:cubicBezTo>
                      <a:pt x="295" y="852"/>
                      <a:pt x="161" y="433"/>
                      <a:pt x="27" y="5"/>
                    </a:cubicBezTo>
                    <a:cubicBezTo>
                      <a:pt x="27" y="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50"/>
              <p:cNvSpPr/>
              <p:nvPr/>
            </p:nvSpPr>
            <p:spPr>
              <a:xfrm>
                <a:off x="3101016" y="2127132"/>
                <a:ext cx="2731" cy="2670"/>
              </a:xfrm>
              <a:custGeom>
                <a:avLst/>
                <a:gdLst/>
                <a:ahLst/>
                <a:cxnLst/>
                <a:rect l="l" t="t" r="r" b="b"/>
                <a:pathLst>
                  <a:path w="90" h="88" extrusionOk="0">
                    <a:moveTo>
                      <a:pt x="9" y="0"/>
                    </a:moveTo>
                    <a:cubicBezTo>
                      <a:pt x="7" y="0"/>
                      <a:pt x="5" y="2"/>
                      <a:pt x="0" y="7"/>
                    </a:cubicBezTo>
                    <a:cubicBezTo>
                      <a:pt x="0" y="16"/>
                      <a:pt x="0" y="16"/>
                      <a:pt x="0" y="25"/>
                    </a:cubicBezTo>
                    <a:lnTo>
                      <a:pt x="72" y="78"/>
                    </a:lnTo>
                    <a:cubicBezTo>
                      <a:pt x="72" y="87"/>
                      <a:pt x="81" y="87"/>
                      <a:pt x="81" y="87"/>
                    </a:cubicBezTo>
                    <a:cubicBezTo>
                      <a:pt x="81" y="87"/>
                      <a:pt x="90" y="87"/>
                      <a:pt x="90" y="78"/>
                    </a:cubicBezTo>
                    <a:cubicBezTo>
                      <a:pt x="90" y="78"/>
                      <a:pt x="90" y="69"/>
                      <a:pt x="90" y="69"/>
                    </a:cubicBezTo>
                    <a:lnTo>
                      <a:pt x="18" y="7"/>
                    </a:lnTo>
                    <a:cubicBezTo>
                      <a:pt x="14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50"/>
              <p:cNvSpPr/>
              <p:nvPr/>
            </p:nvSpPr>
            <p:spPr>
              <a:xfrm>
                <a:off x="3033072" y="1888280"/>
                <a:ext cx="76348" cy="132486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366" extrusionOk="0">
                    <a:moveTo>
                      <a:pt x="1374" y="1"/>
                    </a:moveTo>
                    <a:cubicBezTo>
                      <a:pt x="1205" y="135"/>
                      <a:pt x="973" y="340"/>
                      <a:pt x="767" y="652"/>
                    </a:cubicBezTo>
                    <a:cubicBezTo>
                      <a:pt x="589" y="920"/>
                      <a:pt x="446" y="1250"/>
                      <a:pt x="232" y="2329"/>
                    </a:cubicBezTo>
                    <a:cubicBezTo>
                      <a:pt x="161" y="2704"/>
                      <a:pt x="72" y="3203"/>
                      <a:pt x="0" y="3801"/>
                    </a:cubicBezTo>
                    <a:cubicBezTo>
                      <a:pt x="54" y="3864"/>
                      <a:pt x="402" y="4318"/>
                      <a:pt x="1017" y="4363"/>
                    </a:cubicBezTo>
                    <a:cubicBezTo>
                      <a:pt x="1047" y="4365"/>
                      <a:pt x="1076" y="4366"/>
                      <a:pt x="1104" y="4366"/>
                    </a:cubicBezTo>
                    <a:cubicBezTo>
                      <a:pt x="1618" y="4366"/>
                      <a:pt x="1958" y="4074"/>
                      <a:pt x="2025" y="4015"/>
                    </a:cubicBezTo>
                    <a:cubicBezTo>
                      <a:pt x="2043" y="3578"/>
                      <a:pt x="2070" y="3141"/>
                      <a:pt x="2088" y="2704"/>
                    </a:cubicBezTo>
                    <a:cubicBezTo>
                      <a:pt x="2222" y="2615"/>
                      <a:pt x="2453" y="2445"/>
                      <a:pt x="2489" y="2177"/>
                    </a:cubicBezTo>
                    <a:cubicBezTo>
                      <a:pt x="2516" y="1999"/>
                      <a:pt x="2453" y="1856"/>
                      <a:pt x="2418" y="1794"/>
                    </a:cubicBezTo>
                    <a:cubicBezTo>
                      <a:pt x="2284" y="1491"/>
                      <a:pt x="2114" y="1053"/>
                      <a:pt x="1909" y="349"/>
                    </a:cubicBezTo>
                    <a:cubicBezTo>
                      <a:pt x="1731" y="233"/>
                      <a:pt x="1552" y="117"/>
                      <a:pt x="13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50"/>
              <p:cNvSpPr/>
              <p:nvPr/>
            </p:nvSpPr>
            <p:spPr>
              <a:xfrm>
                <a:off x="3070974" y="1903969"/>
                <a:ext cx="57140" cy="58536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929" extrusionOk="0">
                    <a:moveTo>
                      <a:pt x="407" y="1"/>
                    </a:moveTo>
                    <a:cubicBezTo>
                      <a:pt x="358" y="1"/>
                      <a:pt x="300" y="9"/>
                      <a:pt x="241" y="37"/>
                    </a:cubicBezTo>
                    <a:cubicBezTo>
                      <a:pt x="98" y="99"/>
                      <a:pt x="9" y="242"/>
                      <a:pt x="0" y="411"/>
                    </a:cubicBezTo>
                    <a:cubicBezTo>
                      <a:pt x="98" y="572"/>
                      <a:pt x="223" y="742"/>
                      <a:pt x="357" y="911"/>
                    </a:cubicBezTo>
                    <a:cubicBezTo>
                      <a:pt x="473" y="1054"/>
                      <a:pt x="589" y="1188"/>
                      <a:pt x="696" y="1304"/>
                    </a:cubicBezTo>
                    <a:cubicBezTo>
                      <a:pt x="750" y="1357"/>
                      <a:pt x="794" y="1411"/>
                      <a:pt x="839" y="1455"/>
                    </a:cubicBezTo>
                    <a:cubicBezTo>
                      <a:pt x="1017" y="1634"/>
                      <a:pt x="1196" y="1794"/>
                      <a:pt x="1356" y="1928"/>
                    </a:cubicBezTo>
                    <a:cubicBezTo>
                      <a:pt x="1535" y="1848"/>
                      <a:pt x="1713" y="1759"/>
                      <a:pt x="1882" y="1678"/>
                    </a:cubicBezTo>
                    <a:cubicBezTo>
                      <a:pt x="1686" y="1437"/>
                      <a:pt x="1490" y="1188"/>
                      <a:pt x="1294" y="947"/>
                    </a:cubicBezTo>
                    <a:lnTo>
                      <a:pt x="1285" y="938"/>
                    </a:lnTo>
                    <a:cubicBezTo>
                      <a:pt x="1035" y="635"/>
                      <a:pt x="785" y="322"/>
                      <a:pt x="535" y="19"/>
                    </a:cubicBezTo>
                    <a:cubicBezTo>
                      <a:pt x="516" y="14"/>
                      <a:pt x="468" y="1"/>
                      <a:pt x="407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50"/>
              <p:cNvSpPr/>
              <p:nvPr/>
            </p:nvSpPr>
            <p:spPr>
              <a:xfrm>
                <a:off x="3092064" y="1932130"/>
                <a:ext cx="18450" cy="1602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28" extrusionOk="0">
                    <a:moveTo>
                      <a:pt x="608" y="1"/>
                    </a:moveTo>
                    <a:cubicBezTo>
                      <a:pt x="599" y="1"/>
                      <a:pt x="599" y="1"/>
                      <a:pt x="590" y="10"/>
                    </a:cubicBezTo>
                    <a:cubicBezTo>
                      <a:pt x="492" y="46"/>
                      <a:pt x="394" y="90"/>
                      <a:pt x="295" y="126"/>
                    </a:cubicBezTo>
                    <a:cubicBezTo>
                      <a:pt x="197" y="206"/>
                      <a:pt x="108" y="295"/>
                      <a:pt x="1" y="376"/>
                    </a:cubicBezTo>
                    <a:cubicBezTo>
                      <a:pt x="55" y="429"/>
                      <a:pt x="99" y="483"/>
                      <a:pt x="144" y="527"/>
                    </a:cubicBezTo>
                    <a:cubicBezTo>
                      <a:pt x="295" y="358"/>
                      <a:pt x="447" y="188"/>
                      <a:pt x="599" y="19"/>
                    </a:cubicBezTo>
                    <a:cubicBezTo>
                      <a:pt x="599" y="10"/>
                      <a:pt x="608" y="1"/>
                      <a:pt x="608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50"/>
              <p:cNvSpPr/>
              <p:nvPr/>
            </p:nvSpPr>
            <p:spPr>
              <a:xfrm>
                <a:off x="3067180" y="1901966"/>
                <a:ext cx="43333" cy="4700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549" extrusionOk="0">
                    <a:moveTo>
                      <a:pt x="502" y="1"/>
                    </a:moveTo>
                    <a:cubicBezTo>
                      <a:pt x="428" y="1"/>
                      <a:pt x="332" y="16"/>
                      <a:pt x="241" y="76"/>
                    </a:cubicBezTo>
                    <a:cubicBezTo>
                      <a:pt x="81" y="192"/>
                      <a:pt x="0" y="406"/>
                      <a:pt x="45" y="629"/>
                    </a:cubicBezTo>
                    <a:cubicBezTo>
                      <a:pt x="268" y="932"/>
                      <a:pt x="500" y="1245"/>
                      <a:pt x="723" y="1548"/>
                    </a:cubicBezTo>
                    <a:cubicBezTo>
                      <a:pt x="955" y="1361"/>
                      <a:pt x="1196" y="1182"/>
                      <a:pt x="1428" y="995"/>
                    </a:cubicBezTo>
                    <a:cubicBezTo>
                      <a:pt x="1231" y="709"/>
                      <a:pt x="999" y="415"/>
                      <a:pt x="732" y="130"/>
                    </a:cubicBezTo>
                    <a:cubicBezTo>
                      <a:pt x="696" y="94"/>
                      <a:pt x="660" y="49"/>
                      <a:pt x="625" y="14"/>
                    </a:cubicBezTo>
                    <a:cubicBezTo>
                      <a:pt x="605" y="10"/>
                      <a:pt x="560" y="1"/>
                      <a:pt x="5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50"/>
              <p:cNvSpPr/>
              <p:nvPr/>
            </p:nvSpPr>
            <p:spPr>
              <a:xfrm>
                <a:off x="3185468" y="1995492"/>
                <a:ext cx="12775" cy="284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38" extrusionOk="0">
                    <a:moveTo>
                      <a:pt x="126" y="0"/>
                    </a:moveTo>
                    <a:lnTo>
                      <a:pt x="1" y="589"/>
                    </a:lnTo>
                    <a:lnTo>
                      <a:pt x="143" y="919"/>
                    </a:lnTo>
                    <a:lnTo>
                      <a:pt x="224" y="937"/>
                    </a:lnTo>
                    <a:lnTo>
                      <a:pt x="304" y="589"/>
                    </a:lnTo>
                    <a:lnTo>
                      <a:pt x="420" y="6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50"/>
              <p:cNvSpPr/>
              <p:nvPr/>
            </p:nvSpPr>
            <p:spPr>
              <a:xfrm>
                <a:off x="3175181" y="1995219"/>
                <a:ext cx="23062" cy="4916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62" extrusionOk="0">
                    <a:moveTo>
                      <a:pt x="1" y="1"/>
                    </a:moveTo>
                    <a:lnTo>
                      <a:pt x="1" y="152"/>
                    </a:lnTo>
                    <a:lnTo>
                      <a:pt x="759" y="161"/>
                    </a:lnTo>
                    <a:lnTo>
                      <a:pt x="759" y="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50"/>
              <p:cNvSpPr/>
              <p:nvPr/>
            </p:nvSpPr>
            <p:spPr>
              <a:xfrm>
                <a:off x="3170326" y="1991426"/>
                <a:ext cx="17873" cy="11956"/>
              </a:xfrm>
              <a:custGeom>
                <a:avLst/>
                <a:gdLst/>
                <a:ahLst/>
                <a:cxnLst/>
                <a:rect l="l" t="t" r="r" b="b"/>
                <a:pathLst>
                  <a:path w="589" h="394" extrusionOk="0">
                    <a:moveTo>
                      <a:pt x="295" y="1"/>
                    </a:moveTo>
                    <a:cubicBezTo>
                      <a:pt x="134" y="1"/>
                      <a:pt x="0" y="81"/>
                      <a:pt x="0" y="188"/>
                    </a:cubicBezTo>
                    <a:cubicBezTo>
                      <a:pt x="0" y="304"/>
                      <a:pt x="125" y="393"/>
                      <a:pt x="295" y="393"/>
                    </a:cubicBezTo>
                    <a:cubicBezTo>
                      <a:pt x="455" y="393"/>
                      <a:pt x="589" y="313"/>
                      <a:pt x="589" y="197"/>
                    </a:cubicBezTo>
                    <a:cubicBezTo>
                      <a:pt x="589" y="90"/>
                      <a:pt x="46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50"/>
              <p:cNvSpPr/>
              <p:nvPr/>
            </p:nvSpPr>
            <p:spPr>
              <a:xfrm>
                <a:off x="3171388" y="1987997"/>
                <a:ext cx="17357" cy="940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310" extrusionOk="0">
                    <a:moveTo>
                      <a:pt x="225" y="1"/>
                    </a:moveTo>
                    <a:cubicBezTo>
                      <a:pt x="134" y="1"/>
                      <a:pt x="57" y="23"/>
                      <a:pt x="1" y="51"/>
                    </a:cubicBezTo>
                    <a:lnTo>
                      <a:pt x="19" y="87"/>
                    </a:lnTo>
                    <a:cubicBezTo>
                      <a:pt x="67" y="59"/>
                      <a:pt x="138" y="37"/>
                      <a:pt x="222" y="37"/>
                    </a:cubicBezTo>
                    <a:cubicBezTo>
                      <a:pt x="245" y="37"/>
                      <a:pt x="270" y="38"/>
                      <a:pt x="295" y="42"/>
                    </a:cubicBezTo>
                    <a:cubicBezTo>
                      <a:pt x="349" y="51"/>
                      <a:pt x="474" y="69"/>
                      <a:pt x="509" y="149"/>
                    </a:cubicBezTo>
                    <a:cubicBezTo>
                      <a:pt x="527" y="203"/>
                      <a:pt x="509" y="256"/>
                      <a:pt x="492" y="301"/>
                    </a:cubicBezTo>
                    <a:lnTo>
                      <a:pt x="518" y="310"/>
                    </a:lnTo>
                    <a:cubicBezTo>
                      <a:pt x="545" y="265"/>
                      <a:pt x="572" y="203"/>
                      <a:pt x="545" y="140"/>
                    </a:cubicBezTo>
                    <a:cubicBezTo>
                      <a:pt x="500" y="33"/>
                      <a:pt x="367" y="15"/>
                      <a:pt x="304" y="7"/>
                    </a:cubicBezTo>
                    <a:cubicBezTo>
                      <a:pt x="277" y="3"/>
                      <a:pt x="250" y="1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50"/>
              <p:cNvSpPr/>
              <p:nvPr/>
            </p:nvSpPr>
            <p:spPr>
              <a:xfrm>
                <a:off x="2975415" y="2065864"/>
                <a:ext cx="24640" cy="7313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410" extrusionOk="0">
                    <a:moveTo>
                      <a:pt x="355" y="1"/>
                    </a:moveTo>
                    <a:cubicBezTo>
                      <a:pt x="348" y="1"/>
                      <a:pt x="343" y="1"/>
                      <a:pt x="339" y="1"/>
                    </a:cubicBezTo>
                    <a:cubicBezTo>
                      <a:pt x="428" y="197"/>
                      <a:pt x="455" y="349"/>
                      <a:pt x="393" y="393"/>
                    </a:cubicBezTo>
                    <a:cubicBezTo>
                      <a:pt x="388" y="398"/>
                      <a:pt x="377" y="404"/>
                      <a:pt x="355" y="404"/>
                    </a:cubicBezTo>
                    <a:cubicBezTo>
                      <a:pt x="331" y="404"/>
                      <a:pt x="294" y="395"/>
                      <a:pt x="241" y="367"/>
                    </a:cubicBezTo>
                    <a:cubicBezTo>
                      <a:pt x="241" y="376"/>
                      <a:pt x="241" y="384"/>
                      <a:pt x="241" y="393"/>
                    </a:cubicBezTo>
                    <a:cubicBezTo>
                      <a:pt x="241" y="411"/>
                      <a:pt x="241" y="420"/>
                      <a:pt x="241" y="438"/>
                    </a:cubicBezTo>
                    <a:cubicBezTo>
                      <a:pt x="232" y="518"/>
                      <a:pt x="214" y="625"/>
                      <a:pt x="178" y="750"/>
                    </a:cubicBezTo>
                    <a:cubicBezTo>
                      <a:pt x="143" y="866"/>
                      <a:pt x="107" y="920"/>
                      <a:pt x="80" y="982"/>
                    </a:cubicBezTo>
                    <a:cubicBezTo>
                      <a:pt x="54" y="1054"/>
                      <a:pt x="0" y="1214"/>
                      <a:pt x="196" y="1767"/>
                    </a:cubicBezTo>
                    <a:cubicBezTo>
                      <a:pt x="223" y="1848"/>
                      <a:pt x="259" y="1937"/>
                      <a:pt x="303" y="2044"/>
                    </a:cubicBezTo>
                    <a:cubicBezTo>
                      <a:pt x="330" y="2097"/>
                      <a:pt x="357" y="2151"/>
                      <a:pt x="384" y="2213"/>
                    </a:cubicBezTo>
                    <a:cubicBezTo>
                      <a:pt x="410" y="2276"/>
                      <a:pt x="446" y="2338"/>
                      <a:pt x="482" y="2410"/>
                    </a:cubicBezTo>
                    <a:cubicBezTo>
                      <a:pt x="571" y="2410"/>
                      <a:pt x="669" y="2401"/>
                      <a:pt x="767" y="2401"/>
                    </a:cubicBezTo>
                    <a:cubicBezTo>
                      <a:pt x="740" y="2303"/>
                      <a:pt x="723" y="2195"/>
                      <a:pt x="705" y="2088"/>
                    </a:cubicBezTo>
                    <a:cubicBezTo>
                      <a:pt x="669" y="1785"/>
                      <a:pt x="651" y="1464"/>
                      <a:pt x="687" y="1107"/>
                    </a:cubicBezTo>
                    <a:cubicBezTo>
                      <a:pt x="696" y="1009"/>
                      <a:pt x="714" y="920"/>
                      <a:pt x="732" y="822"/>
                    </a:cubicBezTo>
                    <a:cubicBezTo>
                      <a:pt x="740" y="795"/>
                      <a:pt x="749" y="759"/>
                      <a:pt x="758" y="723"/>
                    </a:cubicBezTo>
                    <a:cubicBezTo>
                      <a:pt x="758" y="715"/>
                      <a:pt x="758" y="697"/>
                      <a:pt x="767" y="679"/>
                    </a:cubicBezTo>
                    <a:cubicBezTo>
                      <a:pt x="794" y="536"/>
                      <a:pt x="812" y="438"/>
                      <a:pt x="794" y="349"/>
                    </a:cubicBezTo>
                    <a:cubicBezTo>
                      <a:pt x="785" y="313"/>
                      <a:pt x="776" y="224"/>
                      <a:pt x="714" y="153"/>
                    </a:cubicBezTo>
                    <a:cubicBezTo>
                      <a:pt x="601" y="8"/>
                      <a:pt x="417" y="1"/>
                      <a:pt x="355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50"/>
              <p:cNvSpPr/>
              <p:nvPr/>
            </p:nvSpPr>
            <p:spPr>
              <a:xfrm>
                <a:off x="2981909" y="2133293"/>
                <a:ext cx="36566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839" extrusionOk="0">
                    <a:moveTo>
                      <a:pt x="518" y="0"/>
                    </a:moveTo>
                    <a:cubicBezTo>
                      <a:pt x="410" y="9"/>
                      <a:pt x="312" y="27"/>
                      <a:pt x="205" y="36"/>
                    </a:cubicBezTo>
                    <a:cubicBezTo>
                      <a:pt x="170" y="223"/>
                      <a:pt x="116" y="339"/>
                      <a:pt x="63" y="411"/>
                    </a:cubicBezTo>
                    <a:cubicBezTo>
                      <a:pt x="45" y="446"/>
                      <a:pt x="0" y="500"/>
                      <a:pt x="0" y="571"/>
                    </a:cubicBezTo>
                    <a:cubicBezTo>
                      <a:pt x="0" y="643"/>
                      <a:pt x="27" y="696"/>
                      <a:pt x="54" y="732"/>
                    </a:cubicBezTo>
                    <a:lnTo>
                      <a:pt x="1142" y="839"/>
                    </a:lnTo>
                    <a:cubicBezTo>
                      <a:pt x="1178" y="803"/>
                      <a:pt x="1204" y="758"/>
                      <a:pt x="1196" y="705"/>
                    </a:cubicBezTo>
                    <a:cubicBezTo>
                      <a:pt x="1187" y="589"/>
                      <a:pt x="1026" y="535"/>
                      <a:pt x="892" y="455"/>
                    </a:cubicBezTo>
                    <a:cubicBezTo>
                      <a:pt x="776" y="375"/>
                      <a:pt x="634" y="250"/>
                      <a:pt x="518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50"/>
              <p:cNvSpPr/>
              <p:nvPr/>
            </p:nvSpPr>
            <p:spPr>
              <a:xfrm>
                <a:off x="2980270" y="2135386"/>
                <a:ext cx="39813" cy="23366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770" extrusionOk="0">
                    <a:moveTo>
                      <a:pt x="662" y="1"/>
                    </a:moveTo>
                    <a:cubicBezTo>
                      <a:pt x="659" y="1"/>
                      <a:pt x="655" y="1"/>
                      <a:pt x="652" y="3"/>
                    </a:cubicBezTo>
                    <a:cubicBezTo>
                      <a:pt x="625" y="12"/>
                      <a:pt x="598" y="56"/>
                      <a:pt x="607" y="226"/>
                    </a:cubicBezTo>
                    <a:cubicBezTo>
                      <a:pt x="506" y="313"/>
                      <a:pt x="441" y="340"/>
                      <a:pt x="399" y="340"/>
                    </a:cubicBezTo>
                    <a:cubicBezTo>
                      <a:pt x="386" y="340"/>
                      <a:pt x="375" y="337"/>
                      <a:pt x="366" y="333"/>
                    </a:cubicBezTo>
                    <a:cubicBezTo>
                      <a:pt x="322" y="306"/>
                      <a:pt x="313" y="261"/>
                      <a:pt x="268" y="252"/>
                    </a:cubicBezTo>
                    <a:cubicBezTo>
                      <a:pt x="260" y="249"/>
                      <a:pt x="251" y="248"/>
                      <a:pt x="243" y="248"/>
                    </a:cubicBezTo>
                    <a:cubicBezTo>
                      <a:pt x="207" y="248"/>
                      <a:pt x="174" y="274"/>
                      <a:pt x="152" y="288"/>
                    </a:cubicBezTo>
                    <a:cubicBezTo>
                      <a:pt x="125" y="306"/>
                      <a:pt x="99" y="342"/>
                      <a:pt x="72" y="377"/>
                    </a:cubicBezTo>
                    <a:cubicBezTo>
                      <a:pt x="1" y="502"/>
                      <a:pt x="54" y="645"/>
                      <a:pt x="72" y="663"/>
                    </a:cubicBezTo>
                    <a:cubicBezTo>
                      <a:pt x="473" y="698"/>
                      <a:pt x="884" y="734"/>
                      <a:pt x="1294" y="770"/>
                    </a:cubicBezTo>
                    <a:cubicBezTo>
                      <a:pt x="1303" y="707"/>
                      <a:pt x="1312" y="636"/>
                      <a:pt x="1267" y="556"/>
                    </a:cubicBezTo>
                    <a:cubicBezTo>
                      <a:pt x="1223" y="466"/>
                      <a:pt x="1142" y="449"/>
                      <a:pt x="1044" y="386"/>
                    </a:cubicBezTo>
                    <a:cubicBezTo>
                      <a:pt x="790" y="234"/>
                      <a:pt x="729" y="1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50"/>
              <p:cNvSpPr/>
              <p:nvPr/>
            </p:nvSpPr>
            <p:spPr>
              <a:xfrm>
                <a:off x="2980816" y="2153594"/>
                <a:ext cx="39813" cy="5978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97" extrusionOk="0">
                    <a:moveTo>
                      <a:pt x="45" y="0"/>
                    </a:moveTo>
                    <a:cubicBezTo>
                      <a:pt x="27" y="0"/>
                      <a:pt x="9" y="18"/>
                      <a:pt x="9" y="36"/>
                    </a:cubicBezTo>
                    <a:cubicBezTo>
                      <a:pt x="0" y="63"/>
                      <a:pt x="18" y="81"/>
                      <a:pt x="45" y="81"/>
                    </a:cubicBezTo>
                    <a:lnTo>
                      <a:pt x="1267" y="197"/>
                    </a:lnTo>
                    <a:cubicBezTo>
                      <a:pt x="1285" y="197"/>
                      <a:pt x="1303" y="179"/>
                      <a:pt x="1303" y="161"/>
                    </a:cubicBezTo>
                    <a:cubicBezTo>
                      <a:pt x="1312" y="143"/>
                      <a:pt x="1294" y="116"/>
                      <a:pt x="1267" y="116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50"/>
              <p:cNvSpPr/>
              <p:nvPr/>
            </p:nvSpPr>
            <p:spPr>
              <a:xfrm>
                <a:off x="2913934" y="2003868"/>
                <a:ext cx="54469" cy="8269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725" extrusionOk="0">
                    <a:moveTo>
                      <a:pt x="170" y="1"/>
                    </a:moveTo>
                    <a:cubicBezTo>
                      <a:pt x="135" y="99"/>
                      <a:pt x="108" y="188"/>
                      <a:pt x="90" y="295"/>
                    </a:cubicBezTo>
                    <a:cubicBezTo>
                      <a:pt x="81" y="394"/>
                      <a:pt x="63" y="492"/>
                      <a:pt x="54" y="617"/>
                    </a:cubicBezTo>
                    <a:cubicBezTo>
                      <a:pt x="1" y="1080"/>
                      <a:pt x="81" y="1839"/>
                      <a:pt x="411" y="2704"/>
                    </a:cubicBezTo>
                    <a:cubicBezTo>
                      <a:pt x="541" y="2711"/>
                      <a:pt x="677" y="2724"/>
                      <a:pt x="819" y="2724"/>
                    </a:cubicBezTo>
                    <a:cubicBezTo>
                      <a:pt x="852" y="2724"/>
                      <a:pt x="886" y="2724"/>
                      <a:pt x="920" y="2722"/>
                    </a:cubicBezTo>
                    <a:cubicBezTo>
                      <a:pt x="1259" y="2713"/>
                      <a:pt x="1553" y="2677"/>
                      <a:pt x="1794" y="2624"/>
                    </a:cubicBezTo>
                    <a:cubicBezTo>
                      <a:pt x="1553" y="1946"/>
                      <a:pt x="1312" y="1268"/>
                      <a:pt x="1063" y="599"/>
                    </a:cubicBezTo>
                    <a:lnTo>
                      <a:pt x="929" y="206"/>
                    </a:lnTo>
                    <a:cubicBezTo>
                      <a:pt x="670" y="135"/>
                      <a:pt x="420" y="72"/>
                      <a:pt x="170" y="1"/>
                    </a:cubicBezTo>
                    <a:close/>
                  </a:path>
                </a:pathLst>
              </a:custGeom>
              <a:solidFill>
                <a:srgbClr val="C15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50"/>
              <p:cNvSpPr/>
              <p:nvPr/>
            </p:nvSpPr>
            <p:spPr>
              <a:xfrm>
                <a:off x="2926406" y="2060250"/>
                <a:ext cx="67973" cy="28403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936" extrusionOk="0">
                    <a:moveTo>
                      <a:pt x="971" y="1"/>
                    </a:moveTo>
                    <a:cubicBezTo>
                      <a:pt x="841" y="1"/>
                      <a:pt x="705" y="11"/>
                      <a:pt x="562" y="34"/>
                    </a:cubicBezTo>
                    <a:cubicBezTo>
                      <a:pt x="348" y="61"/>
                      <a:pt x="152" y="123"/>
                      <a:pt x="0" y="186"/>
                    </a:cubicBezTo>
                    <a:cubicBezTo>
                      <a:pt x="54" y="436"/>
                      <a:pt x="107" y="677"/>
                      <a:pt x="170" y="935"/>
                    </a:cubicBezTo>
                    <a:cubicBezTo>
                      <a:pt x="696" y="882"/>
                      <a:pt x="1222" y="828"/>
                      <a:pt x="1749" y="784"/>
                    </a:cubicBezTo>
                    <a:lnTo>
                      <a:pt x="1767" y="784"/>
                    </a:lnTo>
                    <a:cubicBezTo>
                      <a:pt x="1802" y="784"/>
                      <a:pt x="1838" y="775"/>
                      <a:pt x="1874" y="775"/>
                    </a:cubicBezTo>
                    <a:lnTo>
                      <a:pt x="1892" y="775"/>
                    </a:lnTo>
                    <a:cubicBezTo>
                      <a:pt x="1909" y="775"/>
                      <a:pt x="1936" y="766"/>
                      <a:pt x="1963" y="766"/>
                    </a:cubicBezTo>
                    <a:lnTo>
                      <a:pt x="2008" y="766"/>
                    </a:lnTo>
                    <a:cubicBezTo>
                      <a:pt x="2012" y="761"/>
                      <a:pt x="2016" y="761"/>
                      <a:pt x="2021" y="761"/>
                    </a:cubicBezTo>
                    <a:cubicBezTo>
                      <a:pt x="2025" y="761"/>
                      <a:pt x="2030" y="761"/>
                      <a:pt x="2034" y="757"/>
                    </a:cubicBezTo>
                    <a:lnTo>
                      <a:pt x="2043" y="757"/>
                    </a:lnTo>
                    <a:cubicBezTo>
                      <a:pt x="2052" y="757"/>
                      <a:pt x="2052" y="748"/>
                      <a:pt x="2061" y="739"/>
                    </a:cubicBezTo>
                    <a:cubicBezTo>
                      <a:pt x="2106" y="712"/>
                      <a:pt x="2168" y="641"/>
                      <a:pt x="2195" y="534"/>
                    </a:cubicBezTo>
                    <a:cubicBezTo>
                      <a:pt x="2239" y="391"/>
                      <a:pt x="2195" y="275"/>
                      <a:pt x="2177" y="239"/>
                    </a:cubicBezTo>
                    <a:lnTo>
                      <a:pt x="2159" y="239"/>
                    </a:lnTo>
                    <a:cubicBezTo>
                      <a:pt x="2115" y="239"/>
                      <a:pt x="2061" y="230"/>
                      <a:pt x="1999" y="204"/>
                    </a:cubicBezTo>
                    <a:cubicBezTo>
                      <a:pt x="1990" y="204"/>
                      <a:pt x="1981" y="195"/>
                      <a:pt x="1981" y="195"/>
                    </a:cubicBezTo>
                    <a:cubicBezTo>
                      <a:pt x="1945" y="186"/>
                      <a:pt x="1909" y="168"/>
                      <a:pt x="1874" y="159"/>
                    </a:cubicBezTo>
                    <a:cubicBezTo>
                      <a:pt x="1650" y="80"/>
                      <a:pt x="1338" y="1"/>
                      <a:pt x="971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50"/>
              <p:cNvSpPr/>
              <p:nvPr/>
            </p:nvSpPr>
            <p:spPr>
              <a:xfrm>
                <a:off x="2979451" y="2065075"/>
                <a:ext cx="4370" cy="18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25" extrusionOk="0">
                    <a:moveTo>
                      <a:pt x="126" y="0"/>
                    </a:moveTo>
                    <a:cubicBezTo>
                      <a:pt x="99" y="36"/>
                      <a:pt x="72" y="71"/>
                      <a:pt x="45" y="107"/>
                    </a:cubicBezTo>
                    <a:cubicBezTo>
                      <a:pt x="28" y="277"/>
                      <a:pt x="19" y="455"/>
                      <a:pt x="1" y="625"/>
                    </a:cubicBezTo>
                    <a:lnTo>
                      <a:pt x="19" y="625"/>
                    </a:lnTo>
                    <a:cubicBezTo>
                      <a:pt x="54" y="625"/>
                      <a:pt x="90" y="616"/>
                      <a:pt x="126" y="616"/>
                    </a:cubicBezTo>
                    <a:lnTo>
                      <a:pt x="144" y="616"/>
                    </a:lnTo>
                    <a:cubicBezTo>
                      <a:pt x="135" y="410"/>
                      <a:pt x="126" y="205"/>
                      <a:pt x="126" y="0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50"/>
              <p:cNvSpPr/>
              <p:nvPr/>
            </p:nvSpPr>
            <p:spPr>
              <a:xfrm>
                <a:off x="2912872" y="2059036"/>
                <a:ext cx="70674" cy="33926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1118" extrusionOk="0">
                    <a:moveTo>
                      <a:pt x="1255" y="0"/>
                    </a:moveTo>
                    <a:cubicBezTo>
                      <a:pt x="1203" y="0"/>
                      <a:pt x="1151" y="1"/>
                      <a:pt x="1098" y="3"/>
                    </a:cubicBezTo>
                    <a:cubicBezTo>
                      <a:pt x="705" y="21"/>
                      <a:pt x="375" y="92"/>
                      <a:pt x="116" y="163"/>
                    </a:cubicBezTo>
                    <a:cubicBezTo>
                      <a:pt x="0" y="449"/>
                      <a:pt x="45" y="743"/>
                      <a:pt x="223" y="895"/>
                    </a:cubicBezTo>
                    <a:cubicBezTo>
                      <a:pt x="321" y="984"/>
                      <a:pt x="428" y="1011"/>
                      <a:pt x="509" y="1020"/>
                    </a:cubicBezTo>
                    <a:lnTo>
                      <a:pt x="2213" y="1118"/>
                    </a:lnTo>
                    <a:cubicBezTo>
                      <a:pt x="2257" y="788"/>
                      <a:pt x="2293" y="458"/>
                      <a:pt x="2329" y="137"/>
                    </a:cubicBezTo>
                    <a:cubicBezTo>
                      <a:pt x="2057" y="65"/>
                      <a:pt x="1693" y="0"/>
                      <a:pt x="12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50"/>
              <p:cNvSpPr/>
              <p:nvPr/>
            </p:nvSpPr>
            <p:spPr>
              <a:xfrm>
                <a:off x="2920458" y="1983566"/>
                <a:ext cx="21939" cy="2819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929" extrusionOk="0">
                    <a:moveTo>
                      <a:pt x="143" y="1"/>
                    </a:moveTo>
                    <a:cubicBezTo>
                      <a:pt x="89" y="206"/>
                      <a:pt x="45" y="420"/>
                      <a:pt x="0" y="625"/>
                    </a:cubicBezTo>
                    <a:lnTo>
                      <a:pt x="723" y="929"/>
                    </a:lnTo>
                    <a:cubicBezTo>
                      <a:pt x="714" y="822"/>
                      <a:pt x="696" y="715"/>
                      <a:pt x="678" y="616"/>
                    </a:cubicBezTo>
                    <a:cubicBezTo>
                      <a:pt x="651" y="420"/>
                      <a:pt x="625" y="242"/>
                      <a:pt x="607" y="46"/>
                    </a:cubicBezTo>
                    <a:cubicBezTo>
                      <a:pt x="598" y="37"/>
                      <a:pt x="598" y="19"/>
                      <a:pt x="598" y="10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50"/>
              <p:cNvSpPr/>
              <p:nvPr/>
            </p:nvSpPr>
            <p:spPr>
              <a:xfrm>
                <a:off x="2930746" y="1984568"/>
                <a:ext cx="10317" cy="1772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84" extrusionOk="0">
                    <a:moveTo>
                      <a:pt x="191" y="1"/>
                    </a:moveTo>
                    <a:cubicBezTo>
                      <a:pt x="157" y="1"/>
                      <a:pt x="124" y="9"/>
                      <a:pt x="98" y="30"/>
                    </a:cubicBezTo>
                    <a:cubicBezTo>
                      <a:pt x="0" y="102"/>
                      <a:pt x="18" y="271"/>
                      <a:pt x="125" y="423"/>
                    </a:cubicBezTo>
                    <a:cubicBezTo>
                      <a:pt x="187" y="503"/>
                      <a:pt x="268" y="566"/>
                      <a:pt x="339" y="583"/>
                    </a:cubicBezTo>
                    <a:cubicBezTo>
                      <a:pt x="312" y="387"/>
                      <a:pt x="286" y="200"/>
                      <a:pt x="268" y="13"/>
                    </a:cubicBezTo>
                    <a:cubicBezTo>
                      <a:pt x="242" y="5"/>
                      <a:pt x="21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50"/>
              <p:cNvSpPr/>
              <p:nvPr/>
            </p:nvSpPr>
            <p:spPr>
              <a:xfrm>
                <a:off x="2905832" y="1933708"/>
                <a:ext cx="54712" cy="5984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972" extrusionOk="0">
                    <a:moveTo>
                      <a:pt x="805" y="1"/>
                    </a:moveTo>
                    <a:cubicBezTo>
                      <a:pt x="683" y="1"/>
                      <a:pt x="586" y="23"/>
                      <a:pt x="509" y="38"/>
                    </a:cubicBezTo>
                    <a:cubicBezTo>
                      <a:pt x="313" y="154"/>
                      <a:pt x="152" y="333"/>
                      <a:pt x="81" y="556"/>
                    </a:cubicBezTo>
                    <a:cubicBezTo>
                      <a:pt x="72" y="573"/>
                      <a:pt x="72" y="591"/>
                      <a:pt x="72" y="609"/>
                    </a:cubicBezTo>
                    <a:cubicBezTo>
                      <a:pt x="0" y="903"/>
                      <a:pt x="116" y="1153"/>
                      <a:pt x="232" y="1358"/>
                    </a:cubicBezTo>
                    <a:cubicBezTo>
                      <a:pt x="259" y="1385"/>
                      <a:pt x="286" y="1412"/>
                      <a:pt x="313" y="1421"/>
                    </a:cubicBezTo>
                    <a:cubicBezTo>
                      <a:pt x="339" y="1439"/>
                      <a:pt x="402" y="1474"/>
                      <a:pt x="473" y="1546"/>
                    </a:cubicBezTo>
                    <a:cubicBezTo>
                      <a:pt x="500" y="1564"/>
                      <a:pt x="527" y="1590"/>
                      <a:pt x="544" y="1617"/>
                    </a:cubicBezTo>
                    <a:cubicBezTo>
                      <a:pt x="616" y="1697"/>
                      <a:pt x="652" y="1778"/>
                      <a:pt x="678" y="1831"/>
                    </a:cubicBezTo>
                    <a:cubicBezTo>
                      <a:pt x="866" y="1903"/>
                      <a:pt x="1026" y="1938"/>
                      <a:pt x="1142" y="1956"/>
                    </a:cubicBezTo>
                    <a:cubicBezTo>
                      <a:pt x="1187" y="1965"/>
                      <a:pt x="1243" y="1972"/>
                      <a:pt x="1305" y="1972"/>
                    </a:cubicBezTo>
                    <a:cubicBezTo>
                      <a:pt x="1367" y="1972"/>
                      <a:pt x="1437" y="1965"/>
                      <a:pt x="1508" y="1947"/>
                    </a:cubicBezTo>
                    <a:cubicBezTo>
                      <a:pt x="1651" y="1903"/>
                      <a:pt x="1677" y="1849"/>
                      <a:pt x="1677" y="1831"/>
                    </a:cubicBezTo>
                    <a:cubicBezTo>
                      <a:pt x="1686" y="1804"/>
                      <a:pt x="1686" y="1778"/>
                      <a:pt x="1677" y="1760"/>
                    </a:cubicBezTo>
                    <a:cubicBezTo>
                      <a:pt x="1677" y="1742"/>
                      <a:pt x="1677" y="1706"/>
                      <a:pt x="1695" y="1697"/>
                    </a:cubicBezTo>
                    <a:cubicBezTo>
                      <a:pt x="1713" y="1680"/>
                      <a:pt x="1731" y="1689"/>
                      <a:pt x="1749" y="1680"/>
                    </a:cubicBezTo>
                    <a:cubicBezTo>
                      <a:pt x="1767" y="1653"/>
                      <a:pt x="1767" y="1608"/>
                      <a:pt x="1749" y="1599"/>
                    </a:cubicBezTo>
                    <a:cubicBezTo>
                      <a:pt x="1731" y="1590"/>
                      <a:pt x="1758" y="1546"/>
                      <a:pt x="1767" y="1546"/>
                    </a:cubicBezTo>
                    <a:cubicBezTo>
                      <a:pt x="1776" y="1528"/>
                      <a:pt x="1793" y="1519"/>
                      <a:pt x="1793" y="1510"/>
                    </a:cubicBezTo>
                    <a:cubicBezTo>
                      <a:pt x="1802" y="1474"/>
                      <a:pt x="1767" y="1448"/>
                      <a:pt x="1758" y="1439"/>
                    </a:cubicBezTo>
                    <a:cubicBezTo>
                      <a:pt x="1642" y="1323"/>
                      <a:pt x="1651" y="1073"/>
                      <a:pt x="1669" y="1028"/>
                    </a:cubicBezTo>
                    <a:cubicBezTo>
                      <a:pt x="1669" y="1019"/>
                      <a:pt x="1677" y="984"/>
                      <a:pt x="1686" y="939"/>
                    </a:cubicBezTo>
                    <a:cubicBezTo>
                      <a:pt x="1686" y="921"/>
                      <a:pt x="1695" y="903"/>
                      <a:pt x="1695" y="886"/>
                    </a:cubicBezTo>
                    <a:cubicBezTo>
                      <a:pt x="1704" y="761"/>
                      <a:pt x="1669" y="654"/>
                      <a:pt x="1651" y="600"/>
                    </a:cubicBezTo>
                    <a:cubicBezTo>
                      <a:pt x="1642" y="573"/>
                      <a:pt x="1633" y="556"/>
                      <a:pt x="1624" y="538"/>
                    </a:cubicBezTo>
                    <a:cubicBezTo>
                      <a:pt x="1570" y="422"/>
                      <a:pt x="1508" y="341"/>
                      <a:pt x="1454" y="288"/>
                    </a:cubicBezTo>
                    <a:cubicBezTo>
                      <a:pt x="1383" y="217"/>
                      <a:pt x="1258" y="101"/>
                      <a:pt x="1071" y="38"/>
                    </a:cubicBezTo>
                    <a:cubicBezTo>
                      <a:pt x="1017" y="20"/>
                      <a:pt x="946" y="11"/>
                      <a:pt x="866" y="2"/>
                    </a:cubicBezTo>
                    <a:cubicBezTo>
                      <a:pt x="845" y="1"/>
                      <a:pt x="825" y="1"/>
                      <a:pt x="805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50"/>
              <p:cNvSpPr/>
              <p:nvPr/>
            </p:nvSpPr>
            <p:spPr>
              <a:xfrm>
                <a:off x="2955356" y="1966785"/>
                <a:ext cx="6008" cy="10044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31" extrusionOk="0">
                    <a:moveTo>
                      <a:pt x="19" y="1"/>
                    </a:moveTo>
                    <a:cubicBezTo>
                      <a:pt x="10" y="54"/>
                      <a:pt x="10" y="117"/>
                      <a:pt x="1" y="170"/>
                    </a:cubicBezTo>
                    <a:cubicBezTo>
                      <a:pt x="28" y="224"/>
                      <a:pt x="45" y="277"/>
                      <a:pt x="72" y="331"/>
                    </a:cubicBezTo>
                    <a:cubicBezTo>
                      <a:pt x="81" y="322"/>
                      <a:pt x="90" y="304"/>
                      <a:pt x="108" y="295"/>
                    </a:cubicBezTo>
                    <a:cubicBezTo>
                      <a:pt x="135" y="286"/>
                      <a:pt x="144" y="295"/>
                      <a:pt x="161" y="277"/>
                    </a:cubicBezTo>
                    <a:cubicBezTo>
                      <a:pt x="170" y="277"/>
                      <a:pt x="179" y="268"/>
                      <a:pt x="188" y="242"/>
                    </a:cubicBezTo>
                    <a:cubicBezTo>
                      <a:pt x="188" y="242"/>
                      <a:pt x="197" y="215"/>
                      <a:pt x="197" y="197"/>
                    </a:cubicBezTo>
                    <a:cubicBezTo>
                      <a:pt x="179" y="161"/>
                      <a:pt x="153" y="152"/>
                      <a:pt x="144" y="144"/>
                    </a:cubicBezTo>
                    <a:cubicBezTo>
                      <a:pt x="108" y="126"/>
                      <a:pt x="72" y="99"/>
                      <a:pt x="19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50"/>
              <p:cNvSpPr/>
              <p:nvPr/>
            </p:nvSpPr>
            <p:spPr>
              <a:xfrm>
                <a:off x="2950774" y="1964995"/>
                <a:ext cx="7070" cy="373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23" extrusionOk="0">
                    <a:moveTo>
                      <a:pt x="182" y="0"/>
                    </a:moveTo>
                    <a:cubicBezTo>
                      <a:pt x="160" y="0"/>
                      <a:pt x="133" y="5"/>
                      <a:pt x="107" y="15"/>
                    </a:cubicBezTo>
                    <a:cubicBezTo>
                      <a:pt x="45" y="42"/>
                      <a:pt x="18" y="87"/>
                      <a:pt x="0" y="104"/>
                    </a:cubicBezTo>
                    <a:cubicBezTo>
                      <a:pt x="0" y="113"/>
                      <a:pt x="0" y="122"/>
                      <a:pt x="9" y="122"/>
                    </a:cubicBezTo>
                    <a:cubicBezTo>
                      <a:pt x="18" y="122"/>
                      <a:pt x="18" y="122"/>
                      <a:pt x="27" y="113"/>
                    </a:cubicBezTo>
                    <a:cubicBezTo>
                      <a:pt x="36" y="95"/>
                      <a:pt x="63" y="60"/>
                      <a:pt x="116" y="33"/>
                    </a:cubicBezTo>
                    <a:cubicBezTo>
                      <a:pt x="137" y="23"/>
                      <a:pt x="161" y="18"/>
                      <a:pt x="183" y="18"/>
                    </a:cubicBezTo>
                    <a:cubicBezTo>
                      <a:pt x="198" y="18"/>
                      <a:pt x="212" y="20"/>
                      <a:pt x="223" y="24"/>
                    </a:cubicBezTo>
                    <a:cubicBezTo>
                      <a:pt x="223" y="24"/>
                      <a:pt x="232" y="24"/>
                      <a:pt x="232" y="15"/>
                    </a:cubicBezTo>
                    <a:cubicBezTo>
                      <a:pt x="232" y="6"/>
                      <a:pt x="232" y="6"/>
                      <a:pt x="223" y="6"/>
                    </a:cubicBezTo>
                    <a:cubicBezTo>
                      <a:pt x="212" y="3"/>
                      <a:pt x="19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50"/>
              <p:cNvSpPr/>
              <p:nvPr/>
            </p:nvSpPr>
            <p:spPr>
              <a:xfrm>
                <a:off x="2952928" y="1965389"/>
                <a:ext cx="3823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63" y="1"/>
                    </a:moveTo>
                    <a:cubicBezTo>
                      <a:pt x="38" y="1"/>
                      <a:pt x="9" y="34"/>
                      <a:pt x="9" y="74"/>
                    </a:cubicBezTo>
                    <a:cubicBezTo>
                      <a:pt x="1" y="118"/>
                      <a:pt x="18" y="154"/>
                      <a:pt x="45" y="163"/>
                    </a:cubicBezTo>
                    <a:cubicBezTo>
                      <a:pt x="81" y="163"/>
                      <a:pt x="108" y="136"/>
                      <a:pt x="117" y="91"/>
                    </a:cubicBezTo>
                    <a:cubicBezTo>
                      <a:pt x="125" y="47"/>
                      <a:pt x="108" y="2"/>
                      <a:pt x="72" y="2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50"/>
              <p:cNvSpPr/>
              <p:nvPr/>
            </p:nvSpPr>
            <p:spPr>
              <a:xfrm>
                <a:off x="2944796" y="1959988"/>
                <a:ext cx="10044" cy="446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47" extrusionOk="0">
                    <a:moveTo>
                      <a:pt x="196" y="0"/>
                    </a:moveTo>
                    <a:cubicBezTo>
                      <a:pt x="188" y="0"/>
                      <a:pt x="179" y="1"/>
                      <a:pt x="170" y="2"/>
                    </a:cubicBezTo>
                    <a:cubicBezTo>
                      <a:pt x="72" y="29"/>
                      <a:pt x="1" y="127"/>
                      <a:pt x="19" y="145"/>
                    </a:cubicBezTo>
                    <a:cubicBezTo>
                      <a:pt x="20" y="146"/>
                      <a:pt x="22" y="146"/>
                      <a:pt x="24" y="146"/>
                    </a:cubicBezTo>
                    <a:cubicBezTo>
                      <a:pt x="39" y="146"/>
                      <a:pt x="82" y="122"/>
                      <a:pt x="206" y="91"/>
                    </a:cubicBezTo>
                    <a:cubicBezTo>
                      <a:pt x="295" y="64"/>
                      <a:pt x="331" y="64"/>
                      <a:pt x="331" y="46"/>
                    </a:cubicBezTo>
                    <a:cubicBezTo>
                      <a:pt x="331" y="30"/>
                      <a:pt x="267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50"/>
              <p:cNvSpPr/>
              <p:nvPr/>
            </p:nvSpPr>
            <p:spPr>
              <a:xfrm>
                <a:off x="2954021" y="1981685"/>
                <a:ext cx="4886" cy="1123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7" extrusionOk="0">
                    <a:moveTo>
                      <a:pt x="0" y="0"/>
                    </a:moveTo>
                    <a:cubicBezTo>
                      <a:pt x="0" y="9"/>
                      <a:pt x="0" y="18"/>
                      <a:pt x="9" y="18"/>
                    </a:cubicBezTo>
                    <a:cubicBezTo>
                      <a:pt x="27" y="27"/>
                      <a:pt x="45" y="36"/>
                      <a:pt x="63" y="36"/>
                    </a:cubicBezTo>
                    <a:lnTo>
                      <a:pt x="143" y="36"/>
                    </a:lnTo>
                    <a:cubicBezTo>
                      <a:pt x="152" y="27"/>
                      <a:pt x="161" y="27"/>
                      <a:pt x="152" y="18"/>
                    </a:cubicBezTo>
                    <a:cubicBezTo>
                      <a:pt x="152" y="9"/>
                      <a:pt x="152" y="9"/>
                      <a:pt x="143" y="9"/>
                    </a:cubicBezTo>
                    <a:cubicBezTo>
                      <a:pt x="116" y="18"/>
                      <a:pt x="89" y="18"/>
                      <a:pt x="63" y="18"/>
                    </a:cubicBezTo>
                    <a:cubicBezTo>
                      <a:pt x="45" y="9"/>
                      <a:pt x="27" y="9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50"/>
              <p:cNvSpPr/>
              <p:nvPr/>
            </p:nvSpPr>
            <p:spPr>
              <a:xfrm>
                <a:off x="2917727" y="1935377"/>
                <a:ext cx="38751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18" extrusionOk="0">
                    <a:moveTo>
                      <a:pt x="670" y="1"/>
                    </a:moveTo>
                    <a:cubicBezTo>
                      <a:pt x="429" y="1"/>
                      <a:pt x="161" y="135"/>
                      <a:pt x="72" y="393"/>
                    </a:cubicBezTo>
                    <a:cubicBezTo>
                      <a:pt x="1" y="617"/>
                      <a:pt x="81" y="920"/>
                      <a:pt x="260" y="1000"/>
                    </a:cubicBezTo>
                    <a:cubicBezTo>
                      <a:pt x="291" y="1012"/>
                      <a:pt x="323" y="1018"/>
                      <a:pt x="355" y="1018"/>
                    </a:cubicBezTo>
                    <a:cubicBezTo>
                      <a:pt x="442" y="1018"/>
                      <a:pt x="535" y="978"/>
                      <a:pt x="652" y="920"/>
                    </a:cubicBezTo>
                    <a:cubicBezTo>
                      <a:pt x="884" y="822"/>
                      <a:pt x="1277" y="652"/>
                      <a:pt x="1259" y="411"/>
                    </a:cubicBezTo>
                    <a:cubicBezTo>
                      <a:pt x="1232" y="170"/>
                      <a:pt x="920" y="10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50"/>
              <p:cNvSpPr/>
              <p:nvPr/>
            </p:nvSpPr>
            <p:spPr>
              <a:xfrm>
                <a:off x="2901947" y="1933405"/>
                <a:ext cx="43424" cy="5255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732" extrusionOk="0">
                    <a:moveTo>
                      <a:pt x="951" y="0"/>
                    </a:moveTo>
                    <a:cubicBezTo>
                      <a:pt x="814" y="0"/>
                      <a:pt x="661" y="30"/>
                      <a:pt x="512" y="119"/>
                    </a:cubicBezTo>
                    <a:cubicBezTo>
                      <a:pt x="467" y="146"/>
                      <a:pt x="155" y="334"/>
                      <a:pt x="93" y="690"/>
                    </a:cubicBezTo>
                    <a:cubicBezTo>
                      <a:pt x="0" y="1203"/>
                      <a:pt x="493" y="1731"/>
                      <a:pt x="737" y="1731"/>
                    </a:cubicBezTo>
                    <a:cubicBezTo>
                      <a:pt x="752" y="1731"/>
                      <a:pt x="767" y="1729"/>
                      <a:pt x="780" y="1725"/>
                    </a:cubicBezTo>
                    <a:cubicBezTo>
                      <a:pt x="931" y="1681"/>
                      <a:pt x="1020" y="1342"/>
                      <a:pt x="958" y="1083"/>
                    </a:cubicBezTo>
                    <a:cubicBezTo>
                      <a:pt x="896" y="762"/>
                      <a:pt x="655" y="673"/>
                      <a:pt x="681" y="494"/>
                    </a:cubicBezTo>
                    <a:cubicBezTo>
                      <a:pt x="699" y="369"/>
                      <a:pt x="860" y="227"/>
                      <a:pt x="1431" y="111"/>
                    </a:cubicBezTo>
                    <a:cubicBezTo>
                      <a:pt x="1413" y="105"/>
                      <a:pt x="1210" y="0"/>
                      <a:pt x="9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50"/>
              <p:cNvSpPr/>
              <p:nvPr/>
            </p:nvSpPr>
            <p:spPr>
              <a:xfrm>
                <a:off x="2925860" y="1962172"/>
                <a:ext cx="11137" cy="14141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66" extrusionOk="0">
                    <a:moveTo>
                      <a:pt x="172" y="1"/>
                    </a:moveTo>
                    <a:cubicBezTo>
                      <a:pt x="169" y="1"/>
                      <a:pt x="165" y="1"/>
                      <a:pt x="161" y="1"/>
                    </a:cubicBezTo>
                    <a:cubicBezTo>
                      <a:pt x="63" y="10"/>
                      <a:pt x="0" y="126"/>
                      <a:pt x="9" y="251"/>
                    </a:cubicBezTo>
                    <a:cubicBezTo>
                      <a:pt x="26" y="371"/>
                      <a:pt x="109" y="466"/>
                      <a:pt x="194" y="466"/>
                    </a:cubicBezTo>
                    <a:cubicBezTo>
                      <a:pt x="198" y="466"/>
                      <a:pt x="202" y="465"/>
                      <a:pt x="206" y="465"/>
                    </a:cubicBezTo>
                    <a:cubicBezTo>
                      <a:pt x="304" y="456"/>
                      <a:pt x="366" y="340"/>
                      <a:pt x="357" y="215"/>
                    </a:cubicBezTo>
                    <a:cubicBezTo>
                      <a:pt x="340" y="96"/>
                      <a:pt x="258" y="1"/>
                      <a:pt x="172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50"/>
              <p:cNvSpPr/>
              <p:nvPr/>
            </p:nvSpPr>
            <p:spPr>
              <a:xfrm>
                <a:off x="2927225" y="1973279"/>
                <a:ext cx="7586" cy="327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08" extrusionOk="0">
                    <a:moveTo>
                      <a:pt x="9" y="1"/>
                    </a:moveTo>
                    <a:cubicBezTo>
                      <a:pt x="0" y="10"/>
                      <a:pt x="0" y="10"/>
                      <a:pt x="0" y="19"/>
                    </a:cubicBezTo>
                    <a:cubicBezTo>
                      <a:pt x="36" y="72"/>
                      <a:pt x="98" y="108"/>
                      <a:pt x="152" y="108"/>
                    </a:cubicBezTo>
                    <a:lnTo>
                      <a:pt x="161" y="108"/>
                    </a:lnTo>
                    <a:cubicBezTo>
                      <a:pt x="196" y="108"/>
                      <a:pt x="223" y="99"/>
                      <a:pt x="241" y="72"/>
                    </a:cubicBezTo>
                    <a:cubicBezTo>
                      <a:pt x="250" y="72"/>
                      <a:pt x="250" y="63"/>
                      <a:pt x="241" y="63"/>
                    </a:cubicBezTo>
                    <a:cubicBezTo>
                      <a:pt x="241" y="54"/>
                      <a:pt x="232" y="54"/>
                      <a:pt x="232" y="54"/>
                    </a:cubicBezTo>
                    <a:cubicBezTo>
                      <a:pt x="205" y="72"/>
                      <a:pt x="187" y="81"/>
                      <a:pt x="161" y="90"/>
                    </a:cubicBezTo>
                    <a:cubicBezTo>
                      <a:pt x="107" y="90"/>
                      <a:pt x="54" y="63"/>
                      <a:pt x="18" y="10"/>
                    </a:cubicBezTo>
                    <a:cubicBezTo>
                      <a:pt x="18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50"/>
              <p:cNvSpPr/>
              <p:nvPr/>
            </p:nvSpPr>
            <p:spPr>
              <a:xfrm>
                <a:off x="2929107" y="1965996"/>
                <a:ext cx="4097" cy="679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4" extrusionOk="0">
                    <a:moveTo>
                      <a:pt x="9" y="0"/>
                    </a:moveTo>
                    <a:cubicBezTo>
                      <a:pt x="9" y="9"/>
                      <a:pt x="1" y="9"/>
                      <a:pt x="9" y="18"/>
                    </a:cubicBezTo>
                    <a:lnTo>
                      <a:pt x="116" y="223"/>
                    </a:lnTo>
                    <a:lnTo>
                      <a:pt x="125" y="223"/>
                    </a:lnTo>
                    <a:cubicBezTo>
                      <a:pt x="134" y="223"/>
                      <a:pt x="134" y="214"/>
                      <a:pt x="134" y="205"/>
                    </a:cubicBezTo>
                    <a:lnTo>
                      <a:pt x="27" y="9"/>
                    </a:lnTo>
                    <a:cubicBezTo>
                      <a:pt x="27" y="0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50"/>
              <p:cNvSpPr/>
              <p:nvPr/>
            </p:nvSpPr>
            <p:spPr>
              <a:xfrm>
                <a:off x="2930746" y="1966391"/>
                <a:ext cx="1912" cy="2883"/>
              </a:xfrm>
              <a:custGeom>
                <a:avLst/>
                <a:gdLst/>
                <a:ahLst/>
                <a:cxnLst/>
                <a:rect l="l" t="t" r="r" b="b"/>
                <a:pathLst>
                  <a:path w="63" h="95" extrusionOk="0">
                    <a:moveTo>
                      <a:pt x="47" y="1"/>
                    </a:moveTo>
                    <a:cubicBezTo>
                      <a:pt x="44" y="1"/>
                      <a:pt x="42" y="5"/>
                      <a:pt x="36" y="5"/>
                    </a:cubicBezTo>
                    <a:lnTo>
                      <a:pt x="0" y="76"/>
                    </a:lnTo>
                    <a:cubicBezTo>
                      <a:pt x="0" y="85"/>
                      <a:pt x="0" y="85"/>
                      <a:pt x="18" y="94"/>
                    </a:cubicBezTo>
                    <a:cubicBezTo>
                      <a:pt x="18" y="94"/>
                      <a:pt x="18" y="94"/>
                      <a:pt x="27" y="85"/>
                    </a:cubicBezTo>
                    <a:lnTo>
                      <a:pt x="62" y="14"/>
                    </a:lnTo>
                    <a:cubicBezTo>
                      <a:pt x="62" y="14"/>
                      <a:pt x="62" y="5"/>
                      <a:pt x="54" y="5"/>
                    </a:cubicBezTo>
                    <a:cubicBezTo>
                      <a:pt x="51" y="2"/>
                      <a:pt x="49" y="1"/>
                      <a:pt x="47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50"/>
              <p:cNvSpPr/>
              <p:nvPr/>
            </p:nvSpPr>
            <p:spPr>
              <a:xfrm>
                <a:off x="2907167" y="2000105"/>
                <a:ext cx="57959" cy="73253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2414" extrusionOk="0">
                    <a:moveTo>
                      <a:pt x="456" y="0"/>
                    </a:moveTo>
                    <a:cubicBezTo>
                      <a:pt x="376" y="143"/>
                      <a:pt x="304" y="303"/>
                      <a:pt x="242" y="491"/>
                    </a:cubicBezTo>
                    <a:cubicBezTo>
                      <a:pt x="1" y="1240"/>
                      <a:pt x="153" y="1918"/>
                      <a:pt x="260" y="2284"/>
                    </a:cubicBezTo>
                    <a:cubicBezTo>
                      <a:pt x="408" y="2339"/>
                      <a:pt x="670" y="2414"/>
                      <a:pt x="981" y="2414"/>
                    </a:cubicBezTo>
                    <a:cubicBezTo>
                      <a:pt x="1176" y="2414"/>
                      <a:pt x="1390" y="2384"/>
                      <a:pt x="1607" y="2302"/>
                    </a:cubicBezTo>
                    <a:cubicBezTo>
                      <a:pt x="1723" y="2266"/>
                      <a:pt x="1821" y="2212"/>
                      <a:pt x="1910" y="2159"/>
                    </a:cubicBezTo>
                    <a:cubicBezTo>
                      <a:pt x="1651" y="1490"/>
                      <a:pt x="1402" y="821"/>
                      <a:pt x="1152" y="152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50"/>
              <p:cNvSpPr/>
              <p:nvPr/>
            </p:nvSpPr>
            <p:spPr>
              <a:xfrm>
                <a:off x="2899884" y="1928883"/>
                <a:ext cx="58232" cy="48461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597" extrusionOk="0">
                    <a:moveTo>
                      <a:pt x="1044" y="1"/>
                    </a:moveTo>
                    <a:cubicBezTo>
                      <a:pt x="625" y="1"/>
                      <a:pt x="259" y="313"/>
                      <a:pt x="125" y="670"/>
                    </a:cubicBezTo>
                    <a:cubicBezTo>
                      <a:pt x="0" y="1036"/>
                      <a:pt x="80" y="1517"/>
                      <a:pt x="286" y="1589"/>
                    </a:cubicBezTo>
                    <a:cubicBezTo>
                      <a:pt x="300" y="1594"/>
                      <a:pt x="314" y="1596"/>
                      <a:pt x="328" y="1596"/>
                    </a:cubicBezTo>
                    <a:cubicBezTo>
                      <a:pt x="467" y="1596"/>
                      <a:pt x="589" y="1365"/>
                      <a:pt x="1035" y="1089"/>
                    </a:cubicBezTo>
                    <a:cubicBezTo>
                      <a:pt x="1597" y="741"/>
                      <a:pt x="1873" y="732"/>
                      <a:pt x="1891" y="563"/>
                    </a:cubicBezTo>
                    <a:cubicBezTo>
                      <a:pt x="1918" y="331"/>
                      <a:pt x="1481" y="1"/>
                      <a:pt x="10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50"/>
              <p:cNvSpPr/>
              <p:nvPr/>
            </p:nvSpPr>
            <p:spPr>
              <a:xfrm>
                <a:off x="2906378" y="1935650"/>
                <a:ext cx="42513" cy="3116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027" extrusionOk="0">
                    <a:moveTo>
                      <a:pt x="973" y="19"/>
                    </a:moveTo>
                    <a:cubicBezTo>
                      <a:pt x="1142" y="19"/>
                      <a:pt x="1303" y="72"/>
                      <a:pt x="1365" y="126"/>
                    </a:cubicBezTo>
                    <a:cubicBezTo>
                      <a:pt x="1374" y="135"/>
                      <a:pt x="1374" y="144"/>
                      <a:pt x="1374" y="153"/>
                    </a:cubicBezTo>
                    <a:cubicBezTo>
                      <a:pt x="1374" y="170"/>
                      <a:pt x="1312" y="179"/>
                      <a:pt x="1231" y="188"/>
                    </a:cubicBezTo>
                    <a:cubicBezTo>
                      <a:pt x="1133" y="206"/>
                      <a:pt x="990" y="233"/>
                      <a:pt x="830" y="295"/>
                    </a:cubicBezTo>
                    <a:cubicBezTo>
                      <a:pt x="411" y="456"/>
                      <a:pt x="187" y="777"/>
                      <a:pt x="80" y="929"/>
                    </a:cubicBezTo>
                    <a:cubicBezTo>
                      <a:pt x="63" y="964"/>
                      <a:pt x="36" y="991"/>
                      <a:pt x="27" y="1000"/>
                    </a:cubicBezTo>
                    <a:cubicBezTo>
                      <a:pt x="27" y="973"/>
                      <a:pt x="54" y="857"/>
                      <a:pt x="125" y="697"/>
                    </a:cubicBezTo>
                    <a:cubicBezTo>
                      <a:pt x="205" y="518"/>
                      <a:pt x="437" y="108"/>
                      <a:pt x="839" y="37"/>
                    </a:cubicBezTo>
                    <a:cubicBezTo>
                      <a:pt x="883" y="28"/>
                      <a:pt x="928" y="19"/>
                      <a:pt x="973" y="19"/>
                    </a:cubicBezTo>
                    <a:close/>
                    <a:moveTo>
                      <a:pt x="963" y="0"/>
                    </a:moveTo>
                    <a:cubicBezTo>
                      <a:pt x="922" y="0"/>
                      <a:pt x="880" y="3"/>
                      <a:pt x="839" y="10"/>
                    </a:cubicBezTo>
                    <a:cubicBezTo>
                      <a:pt x="339" y="99"/>
                      <a:pt x="63" y="723"/>
                      <a:pt x="9" y="947"/>
                    </a:cubicBezTo>
                    <a:cubicBezTo>
                      <a:pt x="0" y="1000"/>
                      <a:pt x="9" y="1018"/>
                      <a:pt x="18" y="1027"/>
                    </a:cubicBezTo>
                    <a:lnTo>
                      <a:pt x="27" y="1027"/>
                    </a:lnTo>
                    <a:cubicBezTo>
                      <a:pt x="45" y="1027"/>
                      <a:pt x="63" y="1000"/>
                      <a:pt x="98" y="938"/>
                    </a:cubicBezTo>
                    <a:cubicBezTo>
                      <a:pt x="205" y="795"/>
                      <a:pt x="428" y="474"/>
                      <a:pt x="839" y="313"/>
                    </a:cubicBezTo>
                    <a:cubicBezTo>
                      <a:pt x="990" y="251"/>
                      <a:pt x="1133" y="233"/>
                      <a:pt x="1240" y="215"/>
                    </a:cubicBezTo>
                    <a:cubicBezTo>
                      <a:pt x="1338" y="197"/>
                      <a:pt x="1401" y="188"/>
                      <a:pt x="1401" y="153"/>
                    </a:cubicBezTo>
                    <a:cubicBezTo>
                      <a:pt x="1401" y="135"/>
                      <a:pt x="1392" y="126"/>
                      <a:pt x="1374" y="108"/>
                    </a:cubicBezTo>
                    <a:cubicBezTo>
                      <a:pt x="1316" y="57"/>
                      <a:pt x="1145" y="0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50"/>
              <p:cNvSpPr/>
              <p:nvPr/>
            </p:nvSpPr>
            <p:spPr>
              <a:xfrm>
                <a:off x="2937513" y="1955163"/>
                <a:ext cx="8406" cy="39206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292" extrusionOk="0">
                    <a:moveTo>
                      <a:pt x="89" y="0"/>
                    </a:moveTo>
                    <a:lnTo>
                      <a:pt x="0" y="18"/>
                    </a:lnTo>
                    <a:cubicBezTo>
                      <a:pt x="54" y="437"/>
                      <a:pt x="107" y="857"/>
                      <a:pt x="161" y="1276"/>
                    </a:cubicBezTo>
                    <a:cubicBezTo>
                      <a:pt x="170" y="1276"/>
                      <a:pt x="187" y="1285"/>
                      <a:pt x="196" y="1285"/>
                    </a:cubicBezTo>
                    <a:cubicBezTo>
                      <a:pt x="214" y="1289"/>
                      <a:pt x="230" y="1292"/>
                      <a:pt x="243" y="1292"/>
                    </a:cubicBezTo>
                    <a:cubicBezTo>
                      <a:pt x="257" y="1292"/>
                      <a:pt x="268" y="1289"/>
                      <a:pt x="277" y="1285"/>
                    </a:cubicBezTo>
                    <a:cubicBezTo>
                      <a:pt x="214" y="857"/>
                      <a:pt x="152" y="428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50"/>
              <p:cNvSpPr/>
              <p:nvPr/>
            </p:nvSpPr>
            <p:spPr>
              <a:xfrm>
                <a:off x="2939121" y="2024199"/>
                <a:ext cx="4916" cy="24367"/>
              </a:xfrm>
              <a:custGeom>
                <a:avLst/>
                <a:gdLst/>
                <a:ahLst/>
                <a:cxnLst/>
                <a:rect l="l" t="t" r="r" b="b"/>
                <a:pathLst>
                  <a:path w="162" h="803" extrusionOk="0">
                    <a:moveTo>
                      <a:pt x="10" y="0"/>
                    </a:moveTo>
                    <a:cubicBezTo>
                      <a:pt x="1" y="0"/>
                      <a:pt x="1" y="0"/>
                      <a:pt x="1" y="9"/>
                    </a:cubicBezTo>
                    <a:lnTo>
                      <a:pt x="143" y="794"/>
                    </a:lnTo>
                    <a:cubicBezTo>
                      <a:pt x="143" y="803"/>
                      <a:pt x="143" y="803"/>
                      <a:pt x="152" y="803"/>
                    </a:cubicBezTo>
                    <a:cubicBezTo>
                      <a:pt x="161" y="803"/>
                      <a:pt x="161" y="803"/>
                      <a:pt x="161" y="794"/>
                    </a:cubicBezTo>
                    <a:lnTo>
                      <a:pt x="18" y="9"/>
                    </a:lnTo>
                    <a:cubicBezTo>
                      <a:pt x="18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50"/>
              <p:cNvSpPr/>
              <p:nvPr/>
            </p:nvSpPr>
            <p:spPr>
              <a:xfrm>
                <a:off x="2921247" y="2009026"/>
                <a:ext cx="194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36" extrusionOk="0">
                    <a:moveTo>
                      <a:pt x="45" y="0"/>
                    </a:moveTo>
                    <a:cubicBezTo>
                      <a:pt x="45" y="0"/>
                      <a:pt x="36" y="0"/>
                      <a:pt x="36" y="9"/>
                    </a:cubicBezTo>
                    <a:lnTo>
                      <a:pt x="1" y="1026"/>
                    </a:lnTo>
                    <a:cubicBezTo>
                      <a:pt x="1" y="1035"/>
                      <a:pt x="1" y="1035"/>
                      <a:pt x="10" y="1035"/>
                    </a:cubicBezTo>
                    <a:cubicBezTo>
                      <a:pt x="10" y="1035"/>
                      <a:pt x="19" y="1035"/>
                      <a:pt x="19" y="1026"/>
                    </a:cubicBezTo>
                    <a:lnTo>
                      <a:pt x="63" y="9"/>
                    </a:lnTo>
                    <a:cubicBezTo>
                      <a:pt x="63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50"/>
              <p:cNvSpPr/>
              <p:nvPr/>
            </p:nvSpPr>
            <p:spPr>
              <a:xfrm>
                <a:off x="2896091" y="2005415"/>
                <a:ext cx="95314" cy="91338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010" extrusionOk="0">
                    <a:moveTo>
                      <a:pt x="382" y="0"/>
                    </a:moveTo>
                    <a:cubicBezTo>
                      <a:pt x="339" y="0"/>
                      <a:pt x="298" y="7"/>
                      <a:pt x="259" y="21"/>
                    </a:cubicBezTo>
                    <a:cubicBezTo>
                      <a:pt x="179" y="48"/>
                      <a:pt x="89" y="111"/>
                      <a:pt x="0" y="271"/>
                    </a:cubicBezTo>
                    <a:cubicBezTo>
                      <a:pt x="89" y="860"/>
                      <a:pt x="170" y="1449"/>
                      <a:pt x="250" y="2046"/>
                    </a:cubicBezTo>
                    <a:cubicBezTo>
                      <a:pt x="321" y="2582"/>
                      <a:pt x="732" y="2974"/>
                      <a:pt x="1222" y="2983"/>
                    </a:cubicBezTo>
                    <a:lnTo>
                      <a:pt x="3123" y="3010"/>
                    </a:lnTo>
                    <a:cubicBezTo>
                      <a:pt x="3140" y="2858"/>
                      <a:pt x="3131" y="2653"/>
                      <a:pt x="3042" y="2439"/>
                    </a:cubicBezTo>
                    <a:cubicBezTo>
                      <a:pt x="2766" y="1770"/>
                      <a:pt x="1963" y="1707"/>
                      <a:pt x="1927" y="1707"/>
                    </a:cubicBezTo>
                    <a:cubicBezTo>
                      <a:pt x="1393" y="656"/>
                      <a:pt x="801" y="0"/>
                      <a:pt x="3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50"/>
              <p:cNvSpPr/>
              <p:nvPr/>
            </p:nvSpPr>
            <p:spPr>
              <a:xfrm>
                <a:off x="3179520" y="1983415"/>
                <a:ext cx="18875" cy="21333"/>
              </a:xfrm>
              <a:custGeom>
                <a:avLst/>
                <a:gdLst/>
                <a:ahLst/>
                <a:cxnLst/>
                <a:rect l="l" t="t" r="r" b="b"/>
                <a:pathLst>
                  <a:path w="622" h="703" extrusionOk="0">
                    <a:moveTo>
                      <a:pt x="267" y="0"/>
                    </a:moveTo>
                    <a:cubicBezTo>
                      <a:pt x="257" y="0"/>
                      <a:pt x="248" y="2"/>
                      <a:pt x="241" y="6"/>
                    </a:cubicBezTo>
                    <a:cubicBezTo>
                      <a:pt x="170" y="42"/>
                      <a:pt x="304" y="274"/>
                      <a:pt x="179" y="505"/>
                    </a:cubicBezTo>
                    <a:cubicBezTo>
                      <a:pt x="134" y="595"/>
                      <a:pt x="63" y="657"/>
                      <a:pt x="0" y="693"/>
                    </a:cubicBezTo>
                    <a:cubicBezTo>
                      <a:pt x="42" y="700"/>
                      <a:pt x="81" y="703"/>
                      <a:pt x="119" y="703"/>
                    </a:cubicBezTo>
                    <a:cubicBezTo>
                      <a:pt x="380" y="703"/>
                      <a:pt x="566" y="554"/>
                      <a:pt x="589" y="398"/>
                    </a:cubicBezTo>
                    <a:cubicBezTo>
                      <a:pt x="622" y="203"/>
                      <a:pt x="372" y="0"/>
                      <a:pt x="267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50"/>
              <p:cNvSpPr/>
              <p:nvPr/>
            </p:nvSpPr>
            <p:spPr>
              <a:xfrm>
                <a:off x="3109391" y="1932130"/>
                <a:ext cx="17084" cy="2060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79" extrusionOk="0">
                    <a:moveTo>
                      <a:pt x="10" y="1"/>
                    </a:moveTo>
                    <a:cubicBezTo>
                      <a:pt x="10" y="1"/>
                      <a:pt x="1" y="10"/>
                      <a:pt x="10" y="19"/>
                    </a:cubicBezTo>
                    <a:lnTo>
                      <a:pt x="536" y="670"/>
                    </a:lnTo>
                    <a:cubicBezTo>
                      <a:pt x="545" y="670"/>
                      <a:pt x="545" y="679"/>
                      <a:pt x="545" y="679"/>
                    </a:cubicBezTo>
                    <a:cubicBezTo>
                      <a:pt x="554" y="679"/>
                      <a:pt x="554" y="670"/>
                      <a:pt x="554" y="670"/>
                    </a:cubicBezTo>
                    <a:cubicBezTo>
                      <a:pt x="563" y="670"/>
                      <a:pt x="563" y="661"/>
                      <a:pt x="554" y="661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50"/>
              <p:cNvSpPr/>
              <p:nvPr/>
            </p:nvSpPr>
            <p:spPr>
              <a:xfrm>
                <a:off x="3125657" y="1951916"/>
                <a:ext cx="63633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044" extrusionOk="0">
                    <a:moveTo>
                      <a:pt x="18" y="0"/>
                    </a:moveTo>
                    <a:cubicBezTo>
                      <a:pt x="9" y="0"/>
                      <a:pt x="0" y="0"/>
                      <a:pt x="0" y="9"/>
                    </a:cubicBezTo>
                    <a:cubicBezTo>
                      <a:pt x="0" y="18"/>
                      <a:pt x="0" y="18"/>
                      <a:pt x="9" y="18"/>
                    </a:cubicBezTo>
                    <a:cubicBezTo>
                      <a:pt x="295" y="143"/>
                      <a:pt x="589" y="268"/>
                      <a:pt x="866" y="411"/>
                    </a:cubicBezTo>
                    <a:cubicBezTo>
                      <a:pt x="1276" y="607"/>
                      <a:pt x="1686" y="821"/>
                      <a:pt x="2079" y="1044"/>
                    </a:cubicBezTo>
                    <a:lnTo>
                      <a:pt x="2088" y="1044"/>
                    </a:lnTo>
                    <a:cubicBezTo>
                      <a:pt x="2097" y="1035"/>
                      <a:pt x="2088" y="1035"/>
                      <a:pt x="2088" y="1026"/>
                    </a:cubicBezTo>
                    <a:cubicBezTo>
                      <a:pt x="1695" y="803"/>
                      <a:pt x="1285" y="589"/>
                      <a:pt x="883" y="393"/>
                    </a:cubicBezTo>
                    <a:cubicBezTo>
                      <a:pt x="598" y="250"/>
                      <a:pt x="304" y="125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50"/>
              <p:cNvSpPr/>
              <p:nvPr/>
            </p:nvSpPr>
            <p:spPr>
              <a:xfrm>
                <a:off x="3092337" y="1904515"/>
                <a:ext cx="17084" cy="26036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58" extrusionOk="0">
                    <a:moveTo>
                      <a:pt x="10" y="1"/>
                    </a:moveTo>
                    <a:cubicBezTo>
                      <a:pt x="1" y="1"/>
                      <a:pt x="1" y="10"/>
                      <a:pt x="10" y="19"/>
                    </a:cubicBezTo>
                    <a:lnTo>
                      <a:pt x="545" y="848"/>
                    </a:lnTo>
                    <a:cubicBezTo>
                      <a:pt x="545" y="848"/>
                      <a:pt x="554" y="857"/>
                      <a:pt x="554" y="857"/>
                    </a:cubicBezTo>
                    <a:cubicBezTo>
                      <a:pt x="554" y="857"/>
                      <a:pt x="554" y="848"/>
                      <a:pt x="563" y="848"/>
                    </a:cubicBezTo>
                    <a:cubicBezTo>
                      <a:pt x="563" y="848"/>
                      <a:pt x="563" y="840"/>
                      <a:pt x="563" y="840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50"/>
              <p:cNvSpPr/>
              <p:nvPr/>
            </p:nvSpPr>
            <p:spPr>
              <a:xfrm>
                <a:off x="3124837" y="2060736"/>
                <a:ext cx="7617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70" extrusionOk="0">
                    <a:moveTo>
                      <a:pt x="232" y="0"/>
                    </a:moveTo>
                    <a:lnTo>
                      <a:pt x="0" y="152"/>
                    </a:lnTo>
                    <a:cubicBezTo>
                      <a:pt x="0" y="152"/>
                      <a:pt x="0" y="161"/>
                      <a:pt x="0" y="170"/>
                    </a:cubicBezTo>
                    <a:lnTo>
                      <a:pt x="18" y="170"/>
                    </a:lnTo>
                    <a:lnTo>
                      <a:pt x="241" y="18"/>
                    </a:lnTo>
                    <a:cubicBezTo>
                      <a:pt x="250" y="18"/>
                      <a:pt x="250" y="9"/>
                      <a:pt x="25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50"/>
              <p:cNvSpPr/>
              <p:nvPr/>
            </p:nvSpPr>
            <p:spPr>
              <a:xfrm>
                <a:off x="3132697" y="2060341"/>
                <a:ext cx="2185" cy="1517"/>
              </a:xfrm>
              <a:custGeom>
                <a:avLst/>
                <a:gdLst/>
                <a:ahLst/>
                <a:cxnLst/>
                <a:rect l="l" t="t" r="r" b="b"/>
                <a:pathLst>
                  <a:path w="72" h="50" extrusionOk="0">
                    <a:moveTo>
                      <a:pt x="9" y="1"/>
                    </a:moveTo>
                    <a:cubicBezTo>
                      <a:pt x="4" y="1"/>
                      <a:pt x="0" y="4"/>
                      <a:pt x="0" y="4"/>
                    </a:cubicBezTo>
                    <a:cubicBezTo>
                      <a:pt x="0" y="13"/>
                      <a:pt x="0" y="13"/>
                      <a:pt x="0" y="22"/>
                    </a:cubicBezTo>
                    <a:cubicBezTo>
                      <a:pt x="0" y="22"/>
                      <a:pt x="54" y="49"/>
                      <a:pt x="63" y="49"/>
                    </a:cubicBezTo>
                    <a:lnTo>
                      <a:pt x="72" y="49"/>
                    </a:lnTo>
                    <a:cubicBezTo>
                      <a:pt x="72" y="40"/>
                      <a:pt x="72" y="31"/>
                      <a:pt x="63" y="31"/>
                    </a:cubicBezTo>
                    <a:lnTo>
                      <a:pt x="18" y="4"/>
                    </a:lnTo>
                    <a:cubicBezTo>
                      <a:pt x="15" y="1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50"/>
              <p:cNvSpPr/>
              <p:nvPr/>
            </p:nvSpPr>
            <p:spPr>
              <a:xfrm>
                <a:off x="3132151" y="2058187"/>
                <a:ext cx="1092" cy="2033"/>
              </a:xfrm>
              <a:custGeom>
                <a:avLst/>
                <a:gdLst/>
                <a:ahLst/>
                <a:cxnLst/>
                <a:rect l="l" t="t" r="r" b="b"/>
                <a:pathLst>
                  <a:path w="36" h="67" extrusionOk="0">
                    <a:moveTo>
                      <a:pt x="21" y="0"/>
                    </a:moveTo>
                    <a:cubicBezTo>
                      <a:pt x="17" y="0"/>
                      <a:pt x="16" y="7"/>
                      <a:pt x="9" y="13"/>
                    </a:cubicBezTo>
                    <a:lnTo>
                      <a:pt x="0" y="58"/>
                    </a:lnTo>
                    <a:cubicBezTo>
                      <a:pt x="0" y="67"/>
                      <a:pt x="9" y="67"/>
                      <a:pt x="18" y="67"/>
                    </a:cubicBezTo>
                    <a:cubicBezTo>
                      <a:pt x="18" y="67"/>
                      <a:pt x="27" y="67"/>
                      <a:pt x="27" y="58"/>
                    </a:cubicBezTo>
                    <a:lnTo>
                      <a:pt x="36" y="13"/>
                    </a:lnTo>
                    <a:cubicBezTo>
                      <a:pt x="36" y="4"/>
                      <a:pt x="36" y="4"/>
                      <a:pt x="27" y="4"/>
                    </a:cubicBezTo>
                    <a:cubicBezTo>
                      <a:pt x="24" y="1"/>
                      <a:pt x="23" y="0"/>
                      <a:pt x="21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50"/>
              <p:cNvSpPr/>
              <p:nvPr/>
            </p:nvSpPr>
            <p:spPr>
              <a:xfrm>
                <a:off x="3226617" y="2025261"/>
                <a:ext cx="61479" cy="54439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794" extrusionOk="0">
                    <a:moveTo>
                      <a:pt x="45" y="19"/>
                    </a:moveTo>
                    <a:lnTo>
                      <a:pt x="1999" y="54"/>
                    </a:lnTo>
                    <a:lnTo>
                      <a:pt x="1714" y="1776"/>
                    </a:lnTo>
                    <a:lnTo>
                      <a:pt x="19" y="1749"/>
                    </a:lnTo>
                    <a:lnTo>
                      <a:pt x="45" y="19"/>
                    </a:lnTo>
                    <a:close/>
                    <a:moveTo>
                      <a:pt x="27" y="1"/>
                    </a:moveTo>
                    <a:cubicBezTo>
                      <a:pt x="27" y="10"/>
                      <a:pt x="27" y="10"/>
                      <a:pt x="27" y="10"/>
                    </a:cubicBezTo>
                    <a:lnTo>
                      <a:pt x="1" y="1758"/>
                    </a:lnTo>
                    <a:cubicBezTo>
                      <a:pt x="1" y="1767"/>
                      <a:pt x="1" y="1776"/>
                      <a:pt x="10" y="1776"/>
                    </a:cubicBezTo>
                    <a:cubicBezTo>
                      <a:pt x="10" y="1776"/>
                      <a:pt x="1722" y="1794"/>
                      <a:pt x="1722" y="1794"/>
                    </a:cubicBezTo>
                    <a:cubicBezTo>
                      <a:pt x="1722" y="1794"/>
                      <a:pt x="1731" y="1794"/>
                      <a:pt x="1731" y="1785"/>
                    </a:cubicBezTo>
                    <a:lnTo>
                      <a:pt x="2026" y="45"/>
                    </a:lnTo>
                    <a:cubicBezTo>
                      <a:pt x="2026" y="36"/>
                      <a:pt x="2026" y="36"/>
                      <a:pt x="2017" y="36"/>
                    </a:cubicBezTo>
                    <a:cubicBezTo>
                      <a:pt x="2017" y="28"/>
                      <a:pt x="2017" y="28"/>
                      <a:pt x="2008" y="28"/>
                    </a:cubicBezTo>
                    <a:cubicBezTo>
                      <a:pt x="2008" y="28"/>
                      <a:pt x="36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50"/>
              <p:cNvSpPr/>
              <p:nvPr/>
            </p:nvSpPr>
            <p:spPr>
              <a:xfrm>
                <a:off x="3271559" y="2026081"/>
                <a:ext cx="9771" cy="5362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67" extrusionOk="0">
                    <a:moveTo>
                      <a:pt x="313" y="1"/>
                    </a:moveTo>
                    <a:cubicBezTo>
                      <a:pt x="304" y="1"/>
                      <a:pt x="304" y="1"/>
                      <a:pt x="295" y="9"/>
                    </a:cubicBezTo>
                    <a:lnTo>
                      <a:pt x="1" y="1758"/>
                    </a:lnTo>
                    <a:cubicBezTo>
                      <a:pt x="1" y="1758"/>
                      <a:pt x="10" y="1767"/>
                      <a:pt x="18" y="1767"/>
                    </a:cubicBezTo>
                    <a:cubicBezTo>
                      <a:pt x="18" y="1767"/>
                      <a:pt x="27" y="1767"/>
                      <a:pt x="27" y="1758"/>
                    </a:cubicBezTo>
                    <a:lnTo>
                      <a:pt x="322" y="9"/>
                    </a:lnTo>
                    <a:cubicBezTo>
                      <a:pt x="322" y="9"/>
                      <a:pt x="322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50"/>
              <p:cNvSpPr/>
              <p:nvPr/>
            </p:nvSpPr>
            <p:spPr>
              <a:xfrm>
                <a:off x="3263973" y="2025808"/>
                <a:ext cx="9771" cy="5389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76" extrusionOk="0">
                    <a:moveTo>
                      <a:pt x="313" y="1"/>
                    </a:moveTo>
                    <a:cubicBezTo>
                      <a:pt x="304" y="1"/>
                      <a:pt x="295" y="10"/>
                      <a:pt x="295" y="10"/>
                    </a:cubicBezTo>
                    <a:lnTo>
                      <a:pt x="1" y="1758"/>
                    </a:lnTo>
                    <a:cubicBezTo>
                      <a:pt x="1" y="1767"/>
                      <a:pt x="1" y="1776"/>
                      <a:pt x="10" y="1776"/>
                    </a:cubicBezTo>
                    <a:cubicBezTo>
                      <a:pt x="19" y="1776"/>
                      <a:pt x="19" y="1767"/>
                      <a:pt x="19" y="1767"/>
                    </a:cubicBezTo>
                    <a:lnTo>
                      <a:pt x="322" y="18"/>
                    </a:lnTo>
                    <a:cubicBezTo>
                      <a:pt x="322" y="10"/>
                      <a:pt x="313" y="10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50"/>
              <p:cNvSpPr/>
              <p:nvPr/>
            </p:nvSpPr>
            <p:spPr>
              <a:xfrm>
                <a:off x="3256417" y="2025808"/>
                <a:ext cx="9771" cy="5362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67" extrusionOk="0">
                    <a:moveTo>
                      <a:pt x="312" y="1"/>
                    </a:moveTo>
                    <a:cubicBezTo>
                      <a:pt x="303" y="1"/>
                      <a:pt x="303" y="1"/>
                      <a:pt x="303" y="10"/>
                    </a:cubicBezTo>
                    <a:lnTo>
                      <a:pt x="0" y="1758"/>
                    </a:lnTo>
                    <a:cubicBezTo>
                      <a:pt x="0" y="1767"/>
                      <a:pt x="9" y="1767"/>
                      <a:pt x="18" y="1767"/>
                    </a:cubicBezTo>
                    <a:cubicBezTo>
                      <a:pt x="18" y="1767"/>
                      <a:pt x="27" y="1767"/>
                      <a:pt x="27" y="1758"/>
                    </a:cubicBezTo>
                    <a:lnTo>
                      <a:pt x="321" y="10"/>
                    </a:lnTo>
                    <a:cubicBezTo>
                      <a:pt x="321" y="10"/>
                      <a:pt x="321" y="1"/>
                      <a:pt x="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50"/>
              <p:cNvSpPr/>
              <p:nvPr/>
            </p:nvSpPr>
            <p:spPr>
              <a:xfrm>
                <a:off x="3249650" y="2025686"/>
                <a:ext cx="9771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71" extrusionOk="0">
                    <a:moveTo>
                      <a:pt x="306" y="1"/>
                    </a:moveTo>
                    <a:cubicBezTo>
                      <a:pt x="303" y="1"/>
                      <a:pt x="303" y="7"/>
                      <a:pt x="303" y="14"/>
                    </a:cubicBezTo>
                    <a:lnTo>
                      <a:pt x="9" y="1753"/>
                    </a:lnTo>
                    <a:cubicBezTo>
                      <a:pt x="0" y="1762"/>
                      <a:pt x="9" y="1771"/>
                      <a:pt x="18" y="1771"/>
                    </a:cubicBezTo>
                    <a:cubicBezTo>
                      <a:pt x="18" y="1771"/>
                      <a:pt x="27" y="1762"/>
                      <a:pt x="27" y="1762"/>
                    </a:cubicBezTo>
                    <a:lnTo>
                      <a:pt x="321" y="14"/>
                    </a:lnTo>
                    <a:cubicBezTo>
                      <a:pt x="321" y="5"/>
                      <a:pt x="321" y="5"/>
                      <a:pt x="312" y="5"/>
                    </a:cubicBezTo>
                    <a:cubicBezTo>
                      <a:pt x="310" y="2"/>
                      <a:pt x="308" y="1"/>
                      <a:pt x="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50"/>
              <p:cNvSpPr/>
              <p:nvPr/>
            </p:nvSpPr>
            <p:spPr>
              <a:xfrm>
                <a:off x="3243125" y="2025535"/>
                <a:ext cx="9801" cy="53893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776" extrusionOk="0">
                    <a:moveTo>
                      <a:pt x="313" y="1"/>
                    </a:moveTo>
                    <a:cubicBezTo>
                      <a:pt x="304" y="1"/>
                      <a:pt x="304" y="10"/>
                      <a:pt x="304" y="10"/>
                    </a:cubicBezTo>
                    <a:lnTo>
                      <a:pt x="10" y="1758"/>
                    </a:lnTo>
                    <a:cubicBezTo>
                      <a:pt x="1" y="1767"/>
                      <a:pt x="10" y="1767"/>
                      <a:pt x="19" y="1776"/>
                    </a:cubicBezTo>
                    <a:cubicBezTo>
                      <a:pt x="19" y="1776"/>
                      <a:pt x="28" y="1767"/>
                      <a:pt x="28" y="1767"/>
                    </a:cubicBezTo>
                    <a:lnTo>
                      <a:pt x="322" y="19"/>
                    </a:lnTo>
                    <a:cubicBezTo>
                      <a:pt x="322" y="10"/>
                      <a:pt x="322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50"/>
              <p:cNvSpPr/>
              <p:nvPr/>
            </p:nvSpPr>
            <p:spPr>
              <a:xfrm>
                <a:off x="3237451" y="2025535"/>
                <a:ext cx="9771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68" extrusionOk="0">
                    <a:moveTo>
                      <a:pt x="304" y="1"/>
                    </a:moveTo>
                    <a:cubicBezTo>
                      <a:pt x="304" y="1"/>
                      <a:pt x="295" y="1"/>
                      <a:pt x="295" y="10"/>
                    </a:cubicBezTo>
                    <a:lnTo>
                      <a:pt x="1" y="1758"/>
                    </a:lnTo>
                    <a:cubicBezTo>
                      <a:pt x="1" y="1758"/>
                      <a:pt x="1" y="1767"/>
                      <a:pt x="9" y="1767"/>
                    </a:cubicBezTo>
                    <a:cubicBezTo>
                      <a:pt x="18" y="1767"/>
                      <a:pt x="18" y="1767"/>
                      <a:pt x="18" y="1758"/>
                    </a:cubicBezTo>
                    <a:lnTo>
                      <a:pt x="322" y="10"/>
                    </a:lnTo>
                    <a:cubicBezTo>
                      <a:pt x="322" y="10"/>
                      <a:pt x="31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50"/>
              <p:cNvSpPr/>
              <p:nvPr/>
            </p:nvSpPr>
            <p:spPr>
              <a:xfrm>
                <a:off x="3231230" y="2027446"/>
                <a:ext cx="9225" cy="5173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705" extrusionOk="0">
                    <a:moveTo>
                      <a:pt x="295" y="0"/>
                    </a:moveTo>
                    <a:cubicBezTo>
                      <a:pt x="286" y="0"/>
                      <a:pt x="286" y="9"/>
                      <a:pt x="277" y="9"/>
                    </a:cubicBezTo>
                    <a:lnTo>
                      <a:pt x="0" y="1686"/>
                    </a:lnTo>
                    <a:cubicBezTo>
                      <a:pt x="0" y="1695"/>
                      <a:pt x="0" y="1704"/>
                      <a:pt x="9" y="1704"/>
                    </a:cubicBezTo>
                    <a:cubicBezTo>
                      <a:pt x="9" y="1704"/>
                      <a:pt x="18" y="1695"/>
                      <a:pt x="18" y="1695"/>
                    </a:cubicBezTo>
                    <a:lnTo>
                      <a:pt x="304" y="18"/>
                    </a:lnTo>
                    <a:cubicBezTo>
                      <a:pt x="304" y="9"/>
                      <a:pt x="304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50"/>
              <p:cNvSpPr/>
              <p:nvPr/>
            </p:nvSpPr>
            <p:spPr>
              <a:xfrm>
                <a:off x="3227163" y="2032848"/>
                <a:ext cx="59598" cy="1669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55" extrusionOk="0">
                    <a:moveTo>
                      <a:pt x="9" y="1"/>
                    </a:moveTo>
                    <a:cubicBezTo>
                      <a:pt x="9" y="1"/>
                      <a:pt x="1" y="1"/>
                      <a:pt x="1" y="9"/>
                    </a:cubicBezTo>
                    <a:cubicBezTo>
                      <a:pt x="1" y="18"/>
                      <a:pt x="9" y="18"/>
                      <a:pt x="9" y="18"/>
                    </a:cubicBezTo>
                    <a:cubicBezTo>
                      <a:pt x="9" y="18"/>
                      <a:pt x="1954" y="54"/>
                      <a:pt x="1954" y="54"/>
                    </a:cubicBezTo>
                    <a:cubicBezTo>
                      <a:pt x="1954" y="54"/>
                      <a:pt x="1963" y="45"/>
                      <a:pt x="1963" y="36"/>
                    </a:cubicBezTo>
                    <a:cubicBezTo>
                      <a:pt x="1963" y="36"/>
                      <a:pt x="1954" y="27"/>
                      <a:pt x="1954" y="27"/>
                    </a:cubicBezTo>
                    <a:cubicBezTo>
                      <a:pt x="1954" y="27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50"/>
              <p:cNvSpPr/>
              <p:nvPr/>
            </p:nvSpPr>
            <p:spPr>
              <a:xfrm>
                <a:off x="3069881" y="1830289"/>
                <a:ext cx="51192" cy="45882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1512" extrusionOk="0">
                    <a:moveTo>
                      <a:pt x="824" y="0"/>
                    </a:moveTo>
                    <a:cubicBezTo>
                      <a:pt x="798" y="0"/>
                      <a:pt x="770" y="1"/>
                      <a:pt x="741" y="3"/>
                    </a:cubicBezTo>
                    <a:cubicBezTo>
                      <a:pt x="589" y="12"/>
                      <a:pt x="438" y="20"/>
                      <a:pt x="313" y="92"/>
                    </a:cubicBezTo>
                    <a:cubicBezTo>
                      <a:pt x="63" y="243"/>
                      <a:pt x="0" y="627"/>
                      <a:pt x="36" y="886"/>
                    </a:cubicBezTo>
                    <a:cubicBezTo>
                      <a:pt x="88" y="1195"/>
                      <a:pt x="304" y="1512"/>
                      <a:pt x="456" y="1512"/>
                    </a:cubicBezTo>
                    <a:cubicBezTo>
                      <a:pt x="462" y="1512"/>
                      <a:pt x="467" y="1511"/>
                      <a:pt x="473" y="1510"/>
                    </a:cubicBezTo>
                    <a:cubicBezTo>
                      <a:pt x="625" y="1484"/>
                      <a:pt x="607" y="1064"/>
                      <a:pt x="821" y="1020"/>
                    </a:cubicBezTo>
                    <a:cubicBezTo>
                      <a:pt x="832" y="1017"/>
                      <a:pt x="843" y="1016"/>
                      <a:pt x="853" y="1016"/>
                    </a:cubicBezTo>
                    <a:cubicBezTo>
                      <a:pt x="939" y="1016"/>
                      <a:pt x="989" y="1109"/>
                      <a:pt x="1125" y="1109"/>
                    </a:cubicBezTo>
                    <a:cubicBezTo>
                      <a:pt x="1128" y="1109"/>
                      <a:pt x="1132" y="1109"/>
                      <a:pt x="1136" y="1109"/>
                    </a:cubicBezTo>
                    <a:cubicBezTo>
                      <a:pt x="1365" y="1109"/>
                      <a:pt x="1616" y="845"/>
                      <a:pt x="1660" y="565"/>
                    </a:cubicBezTo>
                    <a:cubicBezTo>
                      <a:pt x="1669" y="493"/>
                      <a:pt x="1687" y="413"/>
                      <a:pt x="1651" y="324"/>
                    </a:cubicBezTo>
                    <a:cubicBezTo>
                      <a:pt x="1562" y="101"/>
                      <a:pt x="1240" y="47"/>
                      <a:pt x="1053" y="20"/>
                    </a:cubicBezTo>
                    <a:cubicBezTo>
                      <a:pt x="1017" y="13"/>
                      <a:pt x="934" y="0"/>
                      <a:pt x="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50"/>
              <p:cNvSpPr/>
              <p:nvPr/>
            </p:nvSpPr>
            <p:spPr>
              <a:xfrm>
                <a:off x="3064509" y="1816240"/>
                <a:ext cx="25217" cy="25217"/>
              </a:xfrm>
              <a:custGeom>
                <a:avLst/>
                <a:gdLst/>
                <a:ahLst/>
                <a:cxnLst/>
                <a:rect l="l" t="t" r="r" b="b"/>
                <a:pathLst>
                  <a:path w="831" h="831" extrusionOk="0">
                    <a:moveTo>
                      <a:pt x="420" y="1"/>
                    </a:moveTo>
                    <a:cubicBezTo>
                      <a:pt x="188" y="1"/>
                      <a:pt x="1" y="188"/>
                      <a:pt x="1" y="420"/>
                    </a:cubicBezTo>
                    <a:cubicBezTo>
                      <a:pt x="1" y="643"/>
                      <a:pt x="188" y="830"/>
                      <a:pt x="420" y="830"/>
                    </a:cubicBezTo>
                    <a:cubicBezTo>
                      <a:pt x="643" y="830"/>
                      <a:pt x="830" y="643"/>
                      <a:pt x="830" y="420"/>
                    </a:cubicBezTo>
                    <a:cubicBezTo>
                      <a:pt x="830" y="188"/>
                      <a:pt x="643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50"/>
              <p:cNvSpPr/>
              <p:nvPr/>
            </p:nvSpPr>
            <p:spPr>
              <a:xfrm>
                <a:off x="3057132" y="1812049"/>
                <a:ext cx="16265" cy="1626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36"/>
                      <a:pt x="268" y="536"/>
                    </a:cubicBezTo>
                    <a:cubicBezTo>
                      <a:pt x="420" y="536"/>
                      <a:pt x="535" y="411"/>
                      <a:pt x="535" y="268"/>
                    </a:cubicBezTo>
                    <a:cubicBezTo>
                      <a:pt x="535" y="117"/>
                      <a:pt x="420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50"/>
              <p:cNvSpPr/>
              <p:nvPr/>
            </p:nvSpPr>
            <p:spPr>
              <a:xfrm>
                <a:off x="3086935" y="2022439"/>
                <a:ext cx="19239" cy="3237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067" extrusionOk="0">
                    <a:moveTo>
                      <a:pt x="18" y="1"/>
                    </a:moveTo>
                    <a:cubicBezTo>
                      <a:pt x="15" y="1"/>
                      <a:pt x="12" y="2"/>
                      <a:pt x="9" y="5"/>
                    </a:cubicBezTo>
                    <a:cubicBezTo>
                      <a:pt x="9" y="5"/>
                      <a:pt x="0" y="13"/>
                      <a:pt x="9" y="13"/>
                    </a:cubicBezTo>
                    <a:lnTo>
                      <a:pt x="607" y="1057"/>
                    </a:lnTo>
                    <a:cubicBezTo>
                      <a:pt x="616" y="1057"/>
                      <a:pt x="616" y="1066"/>
                      <a:pt x="625" y="1066"/>
                    </a:cubicBezTo>
                    <a:cubicBezTo>
                      <a:pt x="625" y="1066"/>
                      <a:pt x="625" y="1066"/>
                      <a:pt x="625" y="1057"/>
                    </a:cubicBezTo>
                    <a:cubicBezTo>
                      <a:pt x="634" y="1057"/>
                      <a:pt x="634" y="1048"/>
                      <a:pt x="634" y="1048"/>
                    </a:cubicBezTo>
                    <a:lnTo>
                      <a:pt x="27" y="5"/>
                    </a:lnTo>
                    <a:cubicBezTo>
                      <a:pt x="27" y="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03" name="Google Shape;3403;p50"/>
          <p:cNvGrpSpPr/>
          <p:nvPr/>
        </p:nvGrpSpPr>
        <p:grpSpPr>
          <a:xfrm>
            <a:off x="7297015" y="2480916"/>
            <a:ext cx="1036501" cy="1826793"/>
            <a:chOff x="6943276" y="2992454"/>
            <a:chExt cx="797860" cy="1406199"/>
          </a:xfrm>
        </p:grpSpPr>
        <p:sp>
          <p:nvSpPr>
            <p:cNvPr id="3404" name="Google Shape;3404;p50"/>
            <p:cNvSpPr/>
            <p:nvPr/>
          </p:nvSpPr>
          <p:spPr>
            <a:xfrm>
              <a:off x="6943276" y="4193526"/>
              <a:ext cx="797860" cy="205128"/>
            </a:xfrm>
            <a:custGeom>
              <a:avLst/>
              <a:gdLst/>
              <a:ahLst/>
              <a:cxnLst/>
              <a:rect l="l" t="t" r="r" b="b"/>
              <a:pathLst>
                <a:path w="28111" h="3704" extrusionOk="0">
                  <a:moveTo>
                    <a:pt x="14060" y="1"/>
                  </a:moveTo>
                  <a:cubicBezTo>
                    <a:pt x="6299" y="1"/>
                    <a:pt x="1" y="831"/>
                    <a:pt x="1" y="1857"/>
                  </a:cubicBezTo>
                  <a:cubicBezTo>
                    <a:pt x="1" y="2874"/>
                    <a:pt x="6299" y="3703"/>
                    <a:pt x="14060" y="3703"/>
                  </a:cubicBezTo>
                  <a:cubicBezTo>
                    <a:pt x="21821" y="3703"/>
                    <a:pt x="28111" y="2874"/>
                    <a:pt x="28111" y="1857"/>
                  </a:cubicBezTo>
                  <a:cubicBezTo>
                    <a:pt x="28111" y="831"/>
                    <a:pt x="21821" y="1"/>
                    <a:pt x="14060" y="1"/>
                  </a:cubicBezTo>
                  <a:close/>
                </a:path>
              </a:pathLst>
            </a:custGeom>
            <a:solidFill>
              <a:srgbClr val="EC9D93">
                <a:alpha val="4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5" name="Google Shape;3405;p50"/>
            <p:cNvGrpSpPr/>
            <p:nvPr/>
          </p:nvGrpSpPr>
          <p:grpSpPr>
            <a:xfrm>
              <a:off x="7086726" y="2992454"/>
              <a:ext cx="481349" cy="1357062"/>
              <a:chOff x="6131831" y="1800581"/>
              <a:chExt cx="232570" cy="655681"/>
            </a:xfrm>
          </p:grpSpPr>
          <p:sp>
            <p:nvSpPr>
              <p:cNvPr id="3406" name="Google Shape;3406;p50"/>
              <p:cNvSpPr/>
              <p:nvPr/>
            </p:nvSpPr>
            <p:spPr>
              <a:xfrm>
                <a:off x="6171887" y="1837937"/>
                <a:ext cx="67700" cy="20331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670" extrusionOk="0">
                    <a:moveTo>
                      <a:pt x="1303" y="0"/>
                    </a:moveTo>
                    <a:cubicBezTo>
                      <a:pt x="1258" y="0"/>
                      <a:pt x="1214" y="18"/>
                      <a:pt x="1187" y="54"/>
                    </a:cubicBezTo>
                    <a:cubicBezTo>
                      <a:pt x="1169" y="63"/>
                      <a:pt x="1151" y="63"/>
                      <a:pt x="1133" y="72"/>
                    </a:cubicBezTo>
                    <a:cubicBezTo>
                      <a:pt x="1110" y="41"/>
                      <a:pt x="1067" y="17"/>
                      <a:pt x="1027" y="17"/>
                    </a:cubicBezTo>
                    <a:cubicBezTo>
                      <a:pt x="1020" y="17"/>
                      <a:pt x="1014" y="17"/>
                      <a:pt x="1009" y="18"/>
                    </a:cubicBezTo>
                    <a:cubicBezTo>
                      <a:pt x="964" y="27"/>
                      <a:pt x="937" y="45"/>
                      <a:pt x="910" y="81"/>
                    </a:cubicBezTo>
                    <a:cubicBezTo>
                      <a:pt x="910" y="81"/>
                      <a:pt x="907" y="77"/>
                      <a:pt x="904" y="77"/>
                    </a:cubicBezTo>
                    <a:cubicBezTo>
                      <a:pt x="903" y="77"/>
                      <a:pt x="902" y="78"/>
                      <a:pt x="902" y="81"/>
                    </a:cubicBezTo>
                    <a:cubicBezTo>
                      <a:pt x="875" y="81"/>
                      <a:pt x="857" y="90"/>
                      <a:pt x="839" y="107"/>
                    </a:cubicBezTo>
                    <a:cubicBezTo>
                      <a:pt x="816" y="90"/>
                      <a:pt x="789" y="80"/>
                      <a:pt x="764" y="80"/>
                    </a:cubicBezTo>
                    <a:cubicBezTo>
                      <a:pt x="750" y="80"/>
                      <a:pt x="736" y="83"/>
                      <a:pt x="723" y="90"/>
                    </a:cubicBezTo>
                    <a:cubicBezTo>
                      <a:pt x="687" y="99"/>
                      <a:pt x="661" y="116"/>
                      <a:pt x="643" y="134"/>
                    </a:cubicBezTo>
                    <a:cubicBezTo>
                      <a:pt x="634" y="134"/>
                      <a:pt x="625" y="134"/>
                      <a:pt x="616" y="143"/>
                    </a:cubicBezTo>
                    <a:cubicBezTo>
                      <a:pt x="589" y="152"/>
                      <a:pt x="571" y="161"/>
                      <a:pt x="554" y="179"/>
                    </a:cubicBezTo>
                    <a:cubicBezTo>
                      <a:pt x="533" y="174"/>
                      <a:pt x="512" y="169"/>
                      <a:pt x="492" y="169"/>
                    </a:cubicBezTo>
                    <a:cubicBezTo>
                      <a:pt x="477" y="169"/>
                      <a:pt x="462" y="171"/>
                      <a:pt x="447" y="179"/>
                    </a:cubicBezTo>
                    <a:cubicBezTo>
                      <a:pt x="420" y="188"/>
                      <a:pt x="402" y="206"/>
                      <a:pt x="384" y="223"/>
                    </a:cubicBezTo>
                    <a:cubicBezTo>
                      <a:pt x="375" y="223"/>
                      <a:pt x="357" y="232"/>
                      <a:pt x="340" y="232"/>
                    </a:cubicBezTo>
                    <a:cubicBezTo>
                      <a:pt x="313" y="250"/>
                      <a:pt x="295" y="268"/>
                      <a:pt x="277" y="286"/>
                    </a:cubicBezTo>
                    <a:lnTo>
                      <a:pt x="232" y="286"/>
                    </a:lnTo>
                    <a:cubicBezTo>
                      <a:pt x="197" y="286"/>
                      <a:pt x="161" y="304"/>
                      <a:pt x="143" y="339"/>
                    </a:cubicBezTo>
                    <a:lnTo>
                      <a:pt x="134" y="339"/>
                    </a:lnTo>
                    <a:cubicBezTo>
                      <a:pt x="108" y="348"/>
                      <a:pt x="90" y="348"/>
                      <a:pt x="81" y="357"/>
                    </a:cubicBezTo>
                    <a:cubicBezTo>
                      <a:pt x="63" y="366"/>
                      <a:pt x="45" y="375"/>
                      <a:pt x="36" y="393"/>
                    </a:cubicBezTo>
                    <a:cubicBezTo>
                      <a:pt x="9" y="420"/>
                      <a:pt x="1" y="455"/>
                      <a:pt x="1" y="491"/>
                    </a:cubicBezTo>
                    <a:cubicBezTo>
                      <a:pt x="9" y="509"/>
                      <a:pt x="9" y="527"/>
                      <a:pt x="18" y="545"/>
                    </a:cubicBezTo>
                    <a:cubicBezTo>
                      <a:pt x="27" y="562"/>
                      <a:pt x="45" y="580"/>
                      <a:pt x="54" y="589"/>
                    </a:cubicBezTo>
                    <a:cubicBezTo>
                      <a:pt x="63" y="598"/>
                      <a:pt x="72" y="598"/>
                      <a:pt x="81" y="607"/>
                    </a:cubicBezTo>
                    <a:cubicBezTo>
                      <a:pt x="90" y="616"/>
                      <a:pt x="99" y="625"/>
                      <a:pt x="108" y="634"/>
                    </a:cubicBezTo>
                    <a:cubicBezTo>
                      <a:pt x="134" y="661"/>
                      <a:pt x="179" y="669"/>
                      <a:pt x="215" y="669"/>
                    </a:cubicBezTo>
                    <a:cubicBezTo>
                      <a:pt x="250" y="661"/>
                      <a:pt x="286" y="643"/>
                      <a:pt x="304" y="616"/>
                    </a:cubicBezTo>
                    <a:cubicBezTo>
                      <a:pt x="322" y="607"/>
                      <a:pt x="331" y="589"/>
                      <a:pt x="331" y="571"/>
                    </a:cubicBezTo>
                    <a:cubicBezTo>
                      <a:pt x="340" y="554"/>
                      <a:pt x="340" y="545"/>
                      <a:pt x="340" y="527"/>
                    </a:cubicBezTo>
                    <a:cubicBezTo>
                      <a:pt x="340" y="527"/>
                      <a:pt x="348" y="518"/>
                      <a:pt x="357" y="509"/>
                    </a:cubicBezTo>
                    <a:cubicBezTo>
                      <a:pt x="357" y="509"/>
                      <a:pt x="357" y="518"/>
                      <a:pt x="357" y="518"/>
                    </a:cubicBezTo>
                    <a:cubicBezTo>
                      <a:pt x="387" y="542"/>
                      <a:pt x="421" y="554"/>
                      <a:pt x="453" y="554"/>
                    </a:cubicBezTo>
                    <a:cubicBezTo>
                      <a:pt x="469" y="554"/>
                      <a:pt x="485" y="551"/>
                      <a:pt x="500" y="545"/>
                    </a:cubicBezTo>
                    <a:cubicBezTo>
                      <a:pt x="554" y="518"/>
                      <a:pt x="589" y="464"/>
                      <a:pt x="589" y="411"/>
                    </a:cubicBezTo>
                    <a:cubicBezTo>
                      <a:pt x="589" y="411"/>
                      <a:pt x="598" y="411"/>
                      <a:pt x="598" y="402"/>
                    </a:cubicBezTo>
                    <a:cubicBezTo>
                      <a:pt x="633" y="437"/>
                      <a:pt x="674" y="461"/>
                      <a:pt x="716" y="461"/>
                    </a:cubicBezTo>
                    <a:cubicBezTo>
                      <a:pt x="727" y="461"/>
                      <a:pt x="738" y="459"/>
                      <a:pt x="750" y="455"/>
                    </a:cubicBezTo>
                    <a:cubicBezTo>
                      <a:pt x="812" y="438"/>
                      <a:pt x="848" y="384"/>
                      <a:pt x="848" y="330"/>
                    </a:cubicBezTo>
                    <a:cubicBezTo>
                      <a:pt x="857" y="339"/>
                      <a:pt x="866" y="339"/>
                      <a:pt x="875" y="339"/>
                    </a:cubicBezTo>
                    <a:cubicBezTo>
                      <a:pt x="898" y="378"/>
                      <a:pt x="935" y="404"/>
                      <a:pt x="979" y="404"/>
                    </a:cubicBezTo>
                    <a:cubicBezTo>
                      <a:pt x="986" y="404"/>
                      <a:pt x="993" y="403"/>
                      <a:pt x="1000" y="402"/>
                    </a:cubicBezTo>
                    <a:cubicBezTo>
                      <a:pt x="1053" y="393"/>
                      <a:pt x="1089" y="348"/>
                      <a:pt x="1107" y="304"/>
                    </a:cubicBezTo>
                    <a:cubicBezTo>
                      <a:pt x="1116" y="313"/>
                      <a:pt x="1133" y="313"/>
                      <a:pt x="1142" y="313"/>
                    </a:cubicBezTo>
                    <a:cubicBezTo>
                      <a:pt x="1169" y="348"/>
                      <a:pt x="1205" y="384"/>
                      <a:pt x="1249" y="384"/>
                    </a:cubicBezTo>
                    <a:cubicBezTo>
                      <a:pt x="1303" y="384"/>
                      <a:pt x="1339" y="357"/>
                      <a:pt x="1365" y="313"/>
                    </a:cubicBezTo>
                    <a:cubicBezTo>
                      <a:pt x="1374" y="330"/>
                      <a:pt x="1392" y="339"/>
                      <a:pt x="1419" y="348"/>
                    </a:cubicBezTo>
                    <a:cubicBezTo>
                      <a:pt x="1437" y="384"/>
                      <a:pt x="1464" y="402"/>
                      <a:pt x="1499" y="411"/>
                    </a:cubicBezTo>
                    <a:cubicBezTo>
                      <a:pt x="1507" y="412"/>
                      <a:pt x="1515" y="413"/>
                      <a:pt x="1522" y="413"/>
                    </a:cubicBezTo>
                    <a:cubicBezTo>
                      <a:pt x="1557" y="413"/>
                      <a:pt x="1586" y="397"/>
                      <a:pt x="1615" y="375"/>
                    </a:cubicBezTo>
                    <a:cubicBezTo>
                      <a:pt x="1624" y="393"/>
                      <a:pt x="1651" y="411"/>
                      <a:pt x="1669" y="420"/>
                    </a:cubicBezTo>
                    <a:cubicBezTo>
                      <a:pt x="1687" y="446"/>
                      <a:pt x="1713" y="464"/>
                      <a:pt x="1740" y="482"/>
                    </a:cubicBezTo>
                    <a:cubicBezTo>
                      <a:pt x="1755" y="486"/>
                      <a:pt x="1771" y="488"/>
                      <a:pt x="1788" y="488"/>
                    </a:cubicBezTo>
                    <a:cubicBezTo>
                      <a:pt x="1811" y="488"/>
                      <a:pt x="1835" y="484"/>
                      <a:pt x="1856" y="473"/>
                    </a:cubicBezTo>
                    <a:cubicBezTo>
                      <a:pt x="1865" y="491"/>
                      <a:pt x="1874" y="518"/>
                      <a:pt x="1892" y="527"/>
                    </a:cubicBezTo>
                    <a:cubicBezTo>
                      <a:pt x="1901" y="536"/>
                      <a:pt x="1919" y="545"/>
                      <a:pt x="1927" y="545"/>
                    </a:cubicBezTo>
                    <a:cubicBezTo>
                      <a:pt x="1936" y="562"/>
                      <a:pt x="1945" y="571"/>
                      <a:pt x="1954" y="580"/>
                    </a:cubicBezTo>
                    <a:cubicBezTo>
                      <a:pt x="1976" y="595"/>
                      <a:pt x="2004" y="609"/>
                      <a:pt x="2033" y="609"/>
                    </a:cubicBezTo>
                    <a:cubicBezTo>
                      <a:pt x="2039" y="609"/>
                      <a:pt x="2046" y="609"/>
                      <a:pt x="2052" y="607"/>
                    </a:cubicBezTo>
                    <a:cubicBezTo>
                      <a:pt x="2088" y="607"/>
                      <a:pt x="2124" y="589"/>
                      <a:pt x="2150" y="562"/>
                    </a:cubicBezTo>
                    <a:cubicBezTo>
                      <a:pt x="2168" y="536"/>
                      <a:pt x="2177" y="500"/>
                      <a:pt x="2177" y="473"/>
                    </a:cubicBezTo>
                    <a:cubicBezTo>
                      <a:pt x="2186" y="464"/>
                      <a:pt x="2195" y="464"/>
                      <a:pt x="2195" y="455"/>
                    </a:cubicBezTo>
                    <a:cubicBezTo>
                      <a:pt x="2204" y="438"/>
                      <a:pt x="2213" y="429"/>
                      <a:pt x="2222" y="411"/>
                    </a:cubicBezTo>
                    <a:cubicBezTo>
                      <a:pt x="2222" y="393"/>
                      <a:pt x="2231" y="375"/>
                      <a:pt x="2231" y="348"/>
                    </a:cubicBezTo>
                    <a:cubicBezTo>
                      <a:pt x="2222" y="277"/>
                      <a:pt x="2150" y="223"/>
                      <a:pt x="2079" y="223"/>
                    </a:cubicBezTo>
                    <a:cubicBezTo>
                      <a:pt x="2061" y="232"/>
                      <a:pt x="2035" y="232"/>
                      <a:pt x="2026" y="241"/>
                    </a:cubicBezTo>
                    <a:cubicBezTo>
                      <a:pt x="2008" y="250"/>
                      <a:pt x="1991" y="258"/>
                      <a:pt x="1982" y="275"/>
                    </a:cubicBezTo>
                    <a:lnTo>
                      <a:pt x="1982" y="275"/>
                    </a:lnTo>
                    <a:cubicBezTo>
                      <a:pt x="1986" y="207"/>
                      <a:pt x="1951" y="142"/>
                      <a:pt x="1892" y="116"/>
                    </a:cubicBezTo>
                    <a:cubicBezTo>
                      <a:pt x="1875" y="109"/>
                      <a:pt x="1857" y="106"/>
                      <a:pt x="1841" y="106"/>
                    </a:cubicBezTo>
                    <a:cubicBezTo>
                      <a:pt x="1797" y="106"/>
                      <a:pt x="1757" y="129"/>
                      <a:pt x="1731" y="161"/>
                    </a:cubicBezTo>
                    <a:cubicBezTo>
                      <a:pt x="1722" y="161"/>
                      <a:pt x="1722" y="170"/>
                      <a:pt x="1713" y="170"/>
                    </a:cubicBezTo>
                    <a:cubicBezTo>
                      <a:pt x="1713" y="99"/>
                      <a:pt x="1669" y="45"/>
                      <a:pt x="1606" y="27"/>
                    </a:cubicBezTo>
                    <a:cubicBezTo>
                      <a:pt x="1598" y="26"/>
                      <a:pt x="1590" y="25"/>
                      <a:pt x="1583" y="25"/>
                    </a:cubicBezTo>
                    <a:cubicBezTo>
                      <a:pt x="1530" y="25"/>
                      <a:pt x="1487" y="51"/>
                      <a:pt x="1464" y="90"/>
                    </a:cubicBezTo>
                    <a:lnTo>
                      <a:pt x="1437" y="90"/>
                    </a:lnTo>
                    <a:cubicBezTo>
                      <a:pt x="1410" y="36"/>
                      <a:pt x="1365" y="0"/>
                      <a:pt x="1303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50"/>
              <p:cNvSpPr/>
              <p:nvPr/>
            </p:nvSpPr>
            <p:spPr>
              <a:xfrm>
                <a:off x="6187060" y="1849043"/>
                <a:ext cx="48218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658" extrusionOk="0">
                    <a:moveTo>
                      <a:pt x="1088" y="0"/>
                    </a:moveTo>
                    <a:cubicBezTo>
                      <a:pt x="1053" y="0"/>
                      <a:pt x="1017" y="18"/>
                      <a:pt x="999" y="63"/>
                    </a:cubicBezTo>
                    <a:lnTo>
                      <a:pt x="981" y="63"/>
                    </a:lnTo>
                    <a:cubicBezTo>
                      <a:pt x="959" y="33"/>
                      <a:pt x="931" y="16"/>
                      <a:pt x="897" y="16"/>
                    </a:cubicBezTo>
                    <a:cubicBezTo>
                      <a:pt x="889" y="16"/>
                      <a:pt x="882" y="16"/>
                      <a:pt x="874" y="18"/>
                    </a:cubicBezTo>
                    <a:cubicBezTo>
                      <a:pt x="839" y="27"/>
                      <a:pt x="812" y="45"/>
                      <a:pt x="803" y="72"/>
                    </a:cubicBezTo>
                    <a:cubicBezTo>
                      <a:pt x="785" y="80"/>
                      <a:pt x="776" y="89"/>
                      <a:pt x="758" y="89"/>
                    </a:cubicBezTo>
                    <a:cubicBezTo>
                      <a:pt x="739" y="76"/>
                      <a:pt x="714" y="68"/>
                      <a:pt x="689" y="68"/>
                    </a:cubicBezTo>
                    <a:cubicBezTo>
                      <a:pt x="679" y="68"/>
                      <a:pt x="670" y="69"/>
                      <a:pt x="660" y="72"/>
                    </a:cubicBezTo>
                    <a:cubicBezTo>
                      <a:pt x="633" y="89"/>
                      <a:pt x="616" y="107"/>
                      <a:pt x="607" y="125"/>
                    </a:cubicBezTo>
                    <a:cubicBezTo>
                      <a:pt x="598" y="134"/>
                      <a:pt x="598" y="134"/>
                      <a:pt x="589" y="134"/>
                    </a:cubicBezTo>
                    <a:cubicBezTo>
                      <a:pt x="580" y="134"/>
                      <a:pt x="562" y="152"/>
                      <a:pt x="553" y="161"/>
                    </a:cubicBezTo>
                    <a:cubicBezTo>
                      <a:pt x="540" y="156"/>
                      <a:pt x="524" y="154"/>
                      <a:pt x="509" y="154"/>
                    </a:cubicBezTo>
                    <a:cubicBezTo>
                      <a:pt x="493" y="154"/>
                      <a:pt x="477" y="156"/>
                      <a:pt x="464" y="161"/>
                    </a:cubicBezTo>
                    <a:cubicBezTo>
                      <a:pt x="446" y="179"/>
                      <a:pt x="428" y="196"/>
                      <a:pt x="419" y="214"/>
                    </a:cubicBezTo>
                    <a:lnTo>
                      <a:pt x="393" y="214"/>
                    </a:lnTo>
                    <a:cubicBezTo>
                      <a:pt x="384" y="223"/>
                      <a:pt x="366" y="241"/>
                      <a:pt x="357" y="259"/>
                    </a:cubicBezTo>
                    <a:cubicBezTo>
                      <a:pt x="346" y="255"/>
                      <a:pt x="335" y="253"/>
                      <a:pt x="324" y="253"/>
                    </a:cubicBezTo>
                    <a:cubicBezTo>
                      <a:pt x="308" y="253"/>
                      <a:pt x="292" y="257"/>
                      <a:pt x="277" y="268"/>
                    </a:cubicBezTo>
                    <a:cubicBezTo>
                      <a:pt x="259" y="277"/>
                      <a:pt x="250" y="295"/>
                      <a:pt x="241" y="312"/>
                    </a:cubicBezTo>
                    <a:cubicBezTo>
                      <a:pt x="232" y="312"/>
                      <a:pt x="223" y="321"/>
                      <a:pt x="214" y="321"/>
                    </a:cubicBezTo>
                    <a:cubicBezTo>
                      <a:pt x="196" y="339"/>
                      <a:pt x="187" y="357"/>
                      <a:pt x="179" y="375"/>
                    </a:cubicBezTo>
                    <a:lnTo>
                      <a:pt x="143" y="375"/>
                    </a:lnTo>
                    <a:cubicBezTo>
                      <a:pt x="116" y="384"/>
                      <a:pt x="98" y="402"/>
                      <a:pt x="80" y="428"/>
                    </a:cubicBezTo>
                    <a:cubicBezTo>
                      <a:pt x="63" y="437"/>
                      <a:pt x="54" y="446"/>
                      <a:pt x="45" y="455"/>
                    </a:cubicBezTo>
                    <a:cubicBezTo>
                      <a:pt x="27" y="464"/>
                      <a:pt x="18" y="473"/>
                      <a:pt x="18" y="482"/>
                    </a:cubicBezTo>
                    <a:cubicBezTo>
                      <a:pt x="0" y="509"/>
                      <a:pt x="0" y="535"/>
                      <a:pt x="9" y="562"/>
                    </a:cubicBezTo>
                    <a:cubicBezTo>
                      <a:pt x="9" y="571"/>
                      <a:pt x="18" y="589"/>
                      <a:pt x="27" y="598"/>
                    </a:cubicBezTo>
                    <a:cubicBezTo>
                      <a:pt x="36" y="607"/>
                      <a:pt x="45" y="616"/>
                      <a:pt x="54" y="625"/>
                    </a:cubicBezTo>
                    <a:lnTo>
                      <a:pt x="80" y="625"/>
                    </a:lnTo>
                    <a:cubicBezTo>
                      <a:pt x="89" y="634"/>
                      <a:pt x="98" y="642"/>
                      <a:pt x="107" y="642"/>
                    </a:cubicBezTo>
                    <a:cubicBezTo>
                      <a:pt x="118" y="653"/>
                      <a:pt x="134" y="657"/>
                      <a:pt x="150" y="657"/>
                    </a:cubicBezTo>
                    <a:cubicBezTo>
                      <a:pt x="161" y="657"/>
                      <a:pt x="171" y="655"/>
                      <a:pt x="179" y="651"/>
                    </a:cubicBezTo>
                    <a:cubicBezTo>
                      <a:pt x="205" y="642"/>
                      <a:pt x="232" y="634"/>
                      <a:pt x="241" y="607"/>
                    </a:cubicBezTo>
                    <a:cubicBezTo>
                      <a:pt x="250" y="598"/>
                      <a:pt x="250" y="580"/>
                      <a:pt x="259" y="562"/>
                    </a:cubicBezTo>
                    <a:cubicBezTo>
                      <a:pt x="259" y="553"/>
                      <a:pt x="250" y="544"/>
                      <a:pt x="250" y="535"/>
                    </a:cubicBezTo>
                    <a:cubicBezTo>
                      <a:pt x="259" y="535"/>
                      <a:pt x="259" y="527"/>
                      <a:pt x="259" y="527"/>
                    </a:cubicBezTo>
                    <a:cubicBezTo>
                      <a:pt x="281" y="535"/>
                      <a:pt x="301" y="540"/>
                      <a:pt x="320" y="540"/>
                    </a:cubicBezTo>
                    <a:cubicBezTo>
                      <a:pt x="339" y="540"/>
                      <a:pt x="357" y="535"/>
                      <a:pt x="375" y="527"/>
                    </a:cubicBezTo>
                    <a:cubicBezTo>
                      <a:pt x="410" y="500"/>
                      <a:pt x="428" y="455"/>
                      <a:pt x="419" y="419"/>
                    </a:cubicBezTo>
                    <a:cubicBezTo>
                      <a:pt x="419" y="419"/>
                      <a:pt x="419" y="411"/>
                      <a:pt x="419" y="411"/>
                    </a:cubicBezTo>
                    <a:cubicBezTo>
                      <a:pt x="442" y="428"/>
                      <a:pt x="469" y="438"/>
                      <a:pt x="495" y="438"/>
                    </a:cubicBezTo>
                    <a:cubicBezTo>
                      <a:pt x="509" y="438"/>
                      <a:pt x="523" y="435"/>
                      <a:pt x="535" y="428"/>
                    </a:cubicBezTo>
                    <a:cubicBezTo>
                      <a:pt x="580" y="402"/>
                      <a:pt x="598" y="366"/>
                      <a:pt x="589" y="321"/>
                    </a:cubicBezTo>
                    <a:lnTo>
                      <a:pt x="607" y="321"/>
                    </a:lnTo>
                    <a:cubicBezTo>
                      <a:pt x="626" y="341"/>
                      <a:pt x="655" y="355"/>
                      <a:pt x="682" y="355"/>
                    </a:cubicBezTo>
                    <a:cubicBezTo>
                      <a:pt x="693" y="355"/>
                      <a:pt x="704" y="353"/>
                      <a:pt x="714" y="348"/>
                    </a:cubicBezTo>
                    <a:cubicBezTo>
                      <a:pt x="749" y="339"/>
                      <a:pt x="767" y="303"/>
                      <a:pt x="776" y="259"/>
                    </a:cubicBezTo>
                    <a:cubicBezTo>
                      <a:pt x="785" y="268"/>
                      <a:pt x="794" y="268"/>
                      <a:pt x="803" y="268"/>
                    </a:cubicBezTo>
                    <a:cubicBezTo>
                      <a:pt x="821" y="295"/>
                      <a:pt x="857" y="303"/>
                      <a:pt x="892" y="303"/>
                    </a:cubicBezTo>
                    <a:cubicBezTo>
                      <a:pt x="928" y="295"/>
                      <a:pt x="946" y="268"/>
                      <a:pt x="964" y="232"/>
                    </a:cubicBezTo>
                    <a:cubicBezTo>
                      <a:pt x="972" y="250"/>
                      <a:pt x="990" y="250"/>
                      <a:pt x="999" y="259"/>
                    </a:cubicBezTo>
                    <a:cubicBezTo>
                      <a:pt x="1017" y="277"/>
                      <a:pt x="1044" y="286"/>
                      <a:pt x="1071" y="286"/>
                    </a:cubicBezTo>
                    <a:cubicBezTo>
                      <a:pt x="1106" y="286"/>
                      <a:pt x="1133" y="268"/>
                      <a:pt x="1151" y="241"/>
                    </a:cubicBezTo>
                    <a:cubicBezTo>
                      <a:pt x="1160" y="250"/>
                      <a:pt x="1178" y="259"/>
                      <a:pt x="1196" y="268"/>
                    </a:cubicBezTo>
                    <a:cubicBezTo>
                      <a:pt x="1213" y="286"/>
                      <a:pt x="1231" y="295"/>
                      <a:pt x="1258" y="303"/>
                    </a:cubicBezTo>
                    <a:cubicBezTo>
                      <a:pt x="1285" y="303"/>
                      <a:pt x="1311" y="295"/>
                      <a:pt x="1338" y="277"/>
                    </a:cubicBezTo>
                    <a:cubicBezTo>
                      <a:pt x="1347" y="295"/>
                      <a:pt x="1356" y="303"/>
                      <a:pt x="1374" y="312"/>
                    </a:cubicBezTo>
                    <a:cubicBezTo>
                      <a:pt x="1383" y="321"/>
                      <a:pt x="1392" y="321"/>
                      <a:pt x="1401" y="321"/>
                    </a:cubicBezTo>
                    <a:cubicBezTo>
                      <a:pt x="1410" y="330"/>
                      <a:pt x="1410" y="339"/>
                      <a:pt x="1419" y="339"/>
                    </a:cubicBezTo>
                    <a:cubicBezTo>
                      <a:pt x="1437" y="345"/>
                      <a:pt x="1456" y="352"/>
                      <a:pt x="1475" y="352"/>
                    </a:cubicBezTo>
                    <a:cubicBezTo>
                      <a:pt x="1483" y="352"/>
                      <a:pt x="1491" y="351"/>
                      <a:pt x="1499" y="348"/>
                    </a:cubicBezTo>
                    <a:cubicBezTo>
                      <a:pt x="1526" y="339"/>
                      <a:pt x="1543" y="321"/>
                      <a:pt x="1561" y="295"/>
                    </a:cubicBezTo>
                    <a:cubicBezTo>
                      <a:pt x="1570" y="277"/>
                      <a:pt x="1570" y="250"/>
                      <a:pt x="1570" y="232"/>
                    </a:cubicBezTo>
                    <a:cubicBezTo>
                      <a:pt x="1570" y="223"/>
                      <a:pt x="1579" y="223"/>
                      <a:pt x="1579" y="214"/>
                    </a:cubicBezTo>
                    <a:cubicBezTo>
                      <a:pt x="1588" y="205"/>
                      <a:pt x="1588" y="196"/>
                      <a:pt x="1588" y="179"/>
                    </a:cubicBezTo>
                    <a:cubicBezTo>
                      <a:pt x="1588" y="170"/>
                      <a:pt x="1588" y="152"/>
                      <a:pt x="1588" y="143"/>
                    </a:cubicBezTo>
                    <a:cubicBezTo>
                      <a:pt x="1573" y="99"/>
                      <a:pt x="1528" y="67"/>
                      <a:pt x="1488" y="67"/>
                    </a:cubicBezTo>
                    <a:cubicBezTo>
                      <a:pt x="1480" y="67"/>
                      <a:pt x="1471" y="68"/>
                      <a:pt x="1463" y="72"/>
                    </a:cubicBezTo>
                    <a:cubicBezTo>
                      <a:pt x="1445" y="72"/>
                      <a:pt x="1436" y="80"/>
                      <a:pt x="1427" y="89"/>
                    </a:cubicBezTo>
                    <a:cubicBezTo>
                      <a:pt x="1410" y="98"/>
                      <a:pt x="1410" y="107"/>
                      <a:pt x="1401" y="125"/>
                    </a:cubicBezTo>
                    <a:cubicBezTo>
                      <a:pt x="1401" y="72"/>
                      <a:pt x="1365" y="27"/>
                      <a:pt x="1311" y="18"/>
                    </a:cubicBezTo>
                    <a:cubicBezTo>
                      <a:pt x="1304" y="17"/>
                      <a:pt x="1298" y="16"/>
                      <a:pt x="1291" y="16"/>
                    </a:cubicBezTo>
                    <a:cubicBezTo>
                      <a:pt x="1249" y="16"/>
                      <a:pt x="1220" y="41"/>
                      <a:pt x="1204" y="72"/>
                    </a:cubicBezTo>
                    <a:cubicBezTo>
                      <a:pt x="1196" y="80"/>
                      <a:pt x="1196" y="80"/>
                      <a:pt x="1187" y="80"/>
                    </a:cubicBezTo>
                    <a:cubicBezTo>
                      <a:pt x="1178" y="36"/>
                      <a:pt x="1142" y="0"/>
                      <a:pt x="1088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50"/>
              <p:cNvSpPr/>
              <p:nvPr/>
            </p:nvSpPr>
            <p:spPr>
              <a:xfrm>
                <a:off x="6201110" y="1818728"/>
                <a:ext cx="37931" cy="36839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214" extrusionOk="0">
                    <a:moveTo>
                      <a:pt x="90" y="0"/>
                    </a:moveTo>
                    <a:cubicBezTo>
                      <a:pt x="63" y="0"/>
                      <a:pt x="46" y="18"/>
                      <a:pt x="28" y="36"/>
                    </a:cubicBezTo>
                    <a:cubicBezTo>
                      <a:pt x="19" y="45"/>
                      <a:pt x="10" y="62"/>
                      <a:pt x="1" y="71"/>
                    </a:cubicBezTo>
                    <a:cubicBezTo>
                      <a:pt x="1" y="80"/>
                      <a:pt x="1" y="98"/>
                      <a:pt x="1" y="107"/>
                    </a:cubicBezTo>
                    <a:cubicBezTo>
                      <a:pt x="1" y="116"/>
                      <a:pt x="1" y="125"/>
                      <a:pt x="10" y="134"/>
                    </a:cubicBezTo>
                    <a:cubicBezTo>
                      <a:pt x="1" y="143"/>
                      <a:pt x="1" y="152"/>
                      <a:pt x="1" y="161"/>
                    </a:cubicBezTo>
                    <a:cubicBezTo>
                      <a:pt x="1" y="187"/>
                      <a:pt x="19" y="214"/>
                      <a:pt x="37" y="232"/>
                    </a:cubicBezTo>
                    <a:cubicBezTo>
                      <a:pt x="55" y="250"/>
                      <a:pt x="81" y="259"/>
                      <a:pt x="108" y="259"/>
                    </a:cubicBezTo>
                    <a:cubicBezTo>
                      <a:pt x="126" y="259"/>
                      <a:pt x="135" y="259"/>
                      <a:pt x="153" y="250"/>
                    </a:cubicBezTo>
                    <a:cubicBezTo>
                      <a:pt x="162" y="250"/>
                      <a:pt x="170" y="241"/>
                      <a:pt x="170" y="232"/>
                    </a:cubicBezTo>
                    <a:lnTo>
                      <a:pt x="188" y="232"/>
                    </a:lnTo>
                    <a:cubicBezTo>
                      <a:pt x="188" y="277"/>
                      <a:pt x="215" y="312"/>
                      <a:pt x="251" y="321"/>
                    </a:cubicBezTo>
                    <a:cubicBezTo>
                      <a:pt x="266" y="332"/>
                      <a:pt x="282" y="337"/>
                      <a:pt x="298" y="337"/>
                    </a:cubicBezTo>
                    <a:cubicBezTo>
                      <a:pt x="321" y="337"/>
                      <a:pt x="342" y="328"/>
                      <a:pt x="358" y="312"/>
                    </a:cubicBezTo>
                    <a:lnTo>
                      <a:pt x="376" y="312"/>
                    </a:lnTo>
                    <a:cubicBezTo>
                      <a:pt x="367" y="357"/>
                      <a:pt x="385" y="393"/>
                      <a:pt x="420" y="419"/>
                    </a:cubicBezTo>
                    <a:cubicBezTo>
                      <a:pt x="436" y="427"/>
                      <a:pt x="454" y="432"/>
                      <a:pt x="472" y="432"/>
                    </a:cubicBezTo>
                    <a:cubicBezTo>
                      <a:pt x="494" y="432"/>
                      <a:pt x="517" y="425"/>
                      <a:pt x="536" y="410"/>
                    </a:cubicBezTo>
                    <a:cubicBezTo>
                      <a:pt x="536" y="410"/>
                      <a:pt x="545" y="419"/>
                      <a:pt x="545" y="419"/>
                    </a:cubicBezTo>
                    <a:cubicBezTo>
                      <a:pt x="536" y="455"/>
                      <a:pt x="545" y="500"/>
                      <a:pt x="572" y="517"/>
                    </a:cubicBezTo>
                    <a:cubicBezTo>
                      <a:pt x="592" y="532"/>
                      <a:pt x="614" y="539"/>
                      <a:pt x="635" y="539"/>
                    </a:cubicBezTo>
                    <a:cubicBezTo>
                      <a:pt x="651" y="539"/>
                      <a:pt x="667" y="534"/>
                      <a:pt x="679" y="526"/>
                    </a:cubicBezTo>
                    <a:cubicBezTo>
                      <a:pt x="688" y="535"/>
                      <a:pt x="688" y="544"/>
                      <a:pt x="688" y="553"/>
                    </a:cubicBezTo>
                    <a:cubicBezTo>
                      <a:pt x="688" y="589"/>
                      <a:pt x="688" y="624"/>
                      <a:pt x="715" y="642"/>
                    </a:cubicBezTo>
                    <a:cubicBezTo>
                      <a:pt x="733" y="678"/>
                      <a:pt x="768" y="678"/>
                      <a:pt x="804" y="678"/>
                    </a:cubicBezTo>
                    <a:cubicBezTo>
                      <a:pt x="804" y="687"/>
                      <a:pt x="804" y="705"/>
                      <a:pt x="813" y="723"/>
                    </a:cubicBezTo>
                    <a:cubicBezTo>
                      <a:pt x="804" y="740"/>
                      <a:pt x="804" y="767"/>
                      <a:pt x="822" y="794"/>
                    </a:cubicBezTo>
                    <a:cubicBezTo>
                      <a:pt x="840" y="821"/>
                      <a:pt x="866" y="830"/>
                      <a:pt x="902" y="839"/>
                    </a:cubicBezTo>
                    <a:cubicBezTo>
                      <a:pt x="893" y="856"/>
                      <a:pt x="893" y="874"/>
                      <a:pt x="902" y="892"/>
                    </a:cubicBezTo>
                    <a:cubicBezTo>
                      <a:pt x="893" y="910"/>
                      <a:pt x="893" y="937"/>
                      <a:pt x="902" y="955"/>
                    </a:cubicBezTo>
                    <a:cubicBezTo>
                      <a:pt x="920" y="981"/>
                      <a:pt x="938" y="1008"/>
                      <a:pt x="964" y="1017"/>
                    </a:cubicBezTo>
                    <a:cubicBezTo>
                      <a:pt x="956" y="1035"/>
                      <a:pt x="956" y="1044"/>
                      <a:pt x="956" y="1062"/>
                    </a:cubicBezTo>
                    <a:cubicBezTo>
                      <a:pt x="956" y="1071"/>
                      <a:pt x="956" y="1079"/>
                      <a:pt x="964" y="1088"/>
                    </a:cubicBezTo>
                    <a:cubicBezTo>
                      <a:pt x="956" y="1097"/>
                      <a:pt x="956" y="1106"/>
                      <a:pt x="956" y="1115"/>
                    </a:cubicBezTo>
                    <a:cubicBezTo>
                      <a:pt x="956" y="1142"/>
                      <a:pt x="973" y="1169"/>
                      <a:pt x="991" y="1187"/>
                    </a:cubicBezTo>
                    <a:cubicBezTo>
                      <a:pt x="1009" y="1204"/>
                      <a:pt x="1036" y="1213"/>
                      <a:pt x="1063" y="1213"/>
                    </a:cubicBezTo>
                    <a:cubicBezTo>
                      <a:pt x="1089" y="1213"/>
                      <a:pt x="1116" y="1204"/>
                      <a:pt x="1134" y="1187"/>
                    </a:cubicBezTo>
                    <a:lnTo>
                      <a:pt x="1143" y="1187"/>
                    </a:lnTo>
                    <a:cubicBezTo>
                      <a:pt x="1161" y="1187"/>
                      <a:pt x="1170" y="1187"/>
                      <a:pt x="1187" y="1178"/>
                    </a:cubicBezTo>
                    <a:cubicBezTo>
                      <a:pt x="1196" y="1169"/>
                      <a:pt x="1205" y="1169"/>
                      <a:pt x="1214" y="1151"/>
                    </a:cubicBezTo>
                    <a:cubicBezTo>
                      <a:pt x="1250" y="1115"/>
                      <a:pt x="1250" y="1044"/>
                      <a:pt x="1205" y="1008"/>
                    </a:cubicBezTo>
                    <a:cubicBezTo>
                      <a:pt x="1196" y="999"/>
                      <a:pt x="1187" y="990"/>
                      <a:pt x="1170" y="990"/>
                    </a:cubicBezTo>
                    <a:cubicBezTo>
                      <a:pt x="1161" y="981"/>
                      <a:pt x="1152" y="981"/>
                      <a:pt x="1134" y="981"/>
                    </a:cubicBezTo>
                    <a:cubicBezTo>
                      <a:pt x="1170" y="963"/>
                      <a:pt x="1196" y="901"/>
                      <a:pt x="1179" y="856"/>
                    </a:cubicBezTo>
                    <a:cubicBezTo>
                      <a:pt x="1163" y="818"/>
                      <a:pt x="1127" y="792"/>
                      <a:pt x="1083" y="792"/>
                    </a:cubicBezTo>
                    <a:cubicBezTo>
                      <a:pt x="1076" y="792"/>
                      <a:pt x="1070" y="793"/>
                      <a:pt x="1063" y="794"/>
                    </a:cubicBezTo>
                    <a:cubicBezTo>
                      <a:pt x="1063" y="794"/>
                      <a:pt x="1063" y="785"/>
                      <a:pt x="1063" y="785"/>
                    </a:cubicBezTo>
                    <a:cubicBezTo>
                      <a:pt x="1089" y="758"/>
                      <a:pt x="1098" y="705"/>
                      <a:pt x="1080" y="660"/>
                    </a:cubicBezTo>
                    <a:cubicBezTo>
                      <a:pt x="1058" y="631"/>
                      <a:pt x="1024" y="613"/>
                      <a:pt x="992" y="613"/>
                    </a:cubicBezTo>
                    <a:cubicBezTo>
                      <a:pt x="986" y="613"/>
                      <a:pt x="980" y="614"/>
                      <a:pt x="973" y="616"/>
                    </a:cubicBezTo>
                    <a:cubicBezTo>
                      <a:pt x="973" y="607"/>
                      <a:pt x="964" y="607"/>
                      <a:pt x="956" y="598"/>
                    </a:cubicBezTo>
                    <a:cubicBezTo>
                      <a:pt x="973" y="562"/>
                      <a:pt x="973" y="517"/>
                      <a:pt x="947" y="482"/>
                    </a:cubicBezTo>
                    <a:cubicBezTo>
                      <a:pt x="927" y="462"/>
                      <a:pt x="901" y="452"/>
                      <a:pt x="879" y="452"/>
                    </a:cubicBezTo>
                    <a:cubicBezTo>
                      <a:pt x="871" y="452"/>
                      <a:pt x="864" y="453"/>
                      <a:pt x="857" y="455"/>
                    </a:cubicBezTo>
                    <a:cubicBezTo>
                      <a:pt x="840" y="446"/>
                      <a:pt x="831" y="437"/>
                      <a:pt x="822" y="428"/>
                    </a:cubicBezTo>
                    <a:cubicBezTo>
                      <a:pt x="822" y="393"/>
                      <a:pt x="813" y="357"/>
                      <a:pt x="786" y="330"/>
                    </a:cubicBezTo>
                    <a:cubicBezTo>
                      <a:pt x="759" y="312"/>
                      <a:pt x="733" y="312"/>
                      <a:pt x="706" y="312"/>
                    </a:cubicBezTo>
                    <a:cubicBezTo>
                      <a:pt x="706" y="312"/>
                      <a:pt x="697" y="312"/>
                      <a:pt x="697" y="303"/>
                    </a:cubicBezTo>
                    <a:cubicBezTo>
                      <a:pt x="688" y="294"/>
                      <a:pt x="670" y="285"/>
                      <a:pt x="652" y="285"/>
                    </a:cubicBezTo>
                    <a:cubicBezTo>
                      <a:pt x="643" y="259"/>
                      <a:pt x="634" y="232"/>
                      <a:pt x="599" y="214"/>
                    </a:cubicBezTo>
                    <a:cubicBezTo>
                      <a:pt x="586" y="208"/>
                      <a:pt x="573" y="202"/>
                      <a:pt x="558" y="202"/>
                    </a:cubicBezTo>
                    <a:cubicBezTo>
                      <a:pt x="551" y="202"/>
                      <a:pt x="544" y="203"/>
                      <a:pt x="536" y="205"/>
                    </a:cubicBezTo>
                    <a:cubicBezTo>
                      <a:pt x="536" y="196"/>
                      <a:pt x="527" y="187"/>
                      <a:pt x="518" y="187"/>
                    </a:cubicBezTo>
                    <a:cubicBezTo>
                      <a:pt x="501" y="178"/>
                      <a:pt x="483" y="170"/>
                      <a:pt x="465" y="170"/>
                    </a:cubicBezTo>
                    <a:cubicBezTo>
                      <a:pt x="456" y="152"/>
                      <a:pt x="438" y="125"/>
                      <a:pt x="411" y="116"/>
                    </a:cubicBezTo>
                    <a:cubicBezTo>
                      <a:pt x="394" y="107"/>
                      <a:pt x="376" y="107"/>
                      <a:pt x="358" y="107"/>
                    </a:cubicBezTo>
                    <a:cubicBezTo>
                      <a:pt x="349" y="98"/>
                      <a:pt x="340" y="89"/>
                      <a:pt x="331" y="89"/>
                    </a:cubicBezTo>
                    <a:cubicBezTo>
                      <a:pt x="313" y="80"/>
                      <a:pt x="295" y="80"/>
                      <a:pt x="269" y="80"/>
                    </a:cubicBezTo>
                    <a:cubicBezTo>
                      <a:pt x="269" y="71"/>
                      <a:pt x="260" y="62"/>
                      <a:pt x="251" y="54"/>
                    </a:cubicBezTo>
                    <a:cubicBezTo>
                      <a:pt x="233" y="36"/>
                      <a:pt x="206" y="27"/>
                      <a:pt x="179" y="27"/>
                    </a:cubicBezTo>
                    <a:cubicBezTo>
                      <a:pt x="162" y="18"/>
                      <a:pt x="144" y="9"/>
                      <a:pt x="135" y="9"/>
                    </a:cubicBezTo>
                    <a:cubicBezTo>
                      <a:pt x="117" y="0"/>
                      <a:pt x="108" y="0"/>
                      <a:pt x="9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50"/>
              <p:cNvSpPr/>
              <p:nvPr/>
            </p:nvSpPr>
            <p:spPr>
              <a:xfrm>
                <a:off x="6189761" y="1829531"/>
                <a:ext cx="47399" cy="2288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754" extrusionOk="0">
                    <a:moveTo>
                      <a:pt x="393" y="1"/>
                    </a:moveTo>
                    <a:cubicBezTo>
                      <a:pt x="375" y="1"/>
                      <a:pt x="357" y="1"/>
                      <a:pt x="339" y="10"/>
                    </a:cubicBezTo>
                    <a:lnTo>
                      <a:pt x="313" y="10"/>
                    </a:lnTo>
                    <a:cubicBezTo>
                      <a:pt x="286" y="10"/>
                      <a:pt x="268" y="19"/>
                      <a:pt x="250" y="28"/>
                    </a:cubicBezTo>
                    <a:cubicBezTo>
                      <a:pt x="241" y="19"/>
                      <a:pt x="232" y="10"/>
                      <a:pt x="223" y="10"/>
                    </a:cubicBezTo>
                    <a:cubicBezTo>
                      <a:pt x="212" y="6"/>
                      <a:pt x="201" y="4"/>
                      <a:pt x="190" y="4"/>
                    </a:cubicBezTo>
                    <a:cubicBezTo>
                      <a:pt x="174" y="4"/>
                      <a:pt x="159" y="8"/>
                      <a:pt x="143" y="19"/>
                    </a:cubicBezTo>
                    <a:cubicBezTo>
                      <a:pt x="125" y="19"/>
                      <a:pt x="107" y="10"/>
                      <a:pt x="98" y="10"/>
                    </a:cubicBezTo>
                    <a:cubicBezTo>
                      <a:pt x="81" y="19"/>
                      <a:pt x="72" y="19"/>
                      <a:pt x="54" y="28"/>
                    </a:cubicBezTo>
                    <a:cubicBezTo>
                      <a:pt x="36" y="37"/>
                      <a:pt x="18" y="54"/>
                      <a:pt x="9" y="90"/>
                    </a:cubicBezTo>
                    <a:cubicBezTo>
                      <a:pt x="0" y="99"/>
                      <a:pt x="0" y="108"/>
                      <a:pt x="0" y="126"/>
                    </a:cubicBezTo>
                    <a:cubicBezTo>
                      <a:pt x="0" y="135"/>
                      <a:pt x="9" y="153"/>
                      <a:pt x="18" y="161"/>
                    </a:cubicBezTo>
                    <a:cubicBezTo>
                      <a:pt x="18" y="170"/>
                      <a:pt x="27" y="179"/>
                      <a:pt x="27" y="179"/>
                    </a:cubicBezTo>
                    <a:cubicBezTo>
                      <a:pt x="36" y="188"/>
                      <a:pt x="36" y="206"/>
                      <a:pt x="36" y="206"/>
                    </a:cubicBezTo>
                    <a:cubicBezTo>
                      <a:pt x="54" y="233"/>
                      <a:pt x="72" y="251"/>
                      <a:pt x="98" y="260"/>
                    </a:cubicBezTo>
                    <a:cubicBezTo>
                      <a:pt x="112" y="264"/>
                      <a:pt x="125" y="266"/>
                      <a:pt x="139" y="266"/>
                    </a:cubicBezTo>
                    <a:cubicBezTo>
                      <a:pt x="152" y="266"/>
                      <a:pt x="165" y="264"/>
                      <a:pt x="179" y="260"/>
                    </a:cubicBezTo>
                    <a:cubicBezTo>
                      <a:pt x="188" y="251"/>
                      <a:pt x="197" y="242"/>
                      <a:pt x="205" y="233"/>
                    </a:cubicBezTo>
                    <a:cubicBezTo>
                      <a:pt x="214" y="224"/>
                      <a:pt x="214" y="215"/>
                      <a:pt x="223" y="206"/>
                    </a:cubicBezTo>
                    <a:cubicBezTo>
                      <a:pt x="223" y="197"/>
                      <a:pt x="232" y="197"/>
                      <a:pt x="241" y="197"/>
                    </a:cubicBezTo>
                    <a:cubicBezTo>
                      <a:pt x="259" y="233"/>
                      <a:pt x="286" y="260"/>
                      <a:pt x="330" y="260"/>
                    </a:cubicBezTo>
                    <a:cubicBezTo>
                      <a:pt x="375" y="260"/>
                      <a:pt x="411" y="233"/>
                      <a:pt x="429" y="197"/>
                    </a:cubicBezTo>
                    <a:lnTo>
                      <a:pt x="437" y="197"/>
                    </a:lnTo>
                    <a:cubicBezTo>
                      <a:pt x="446" y="233"/>
                      <a:pt x="482" y="268"/>
                      <a:pt x="518" y="268"/>
                    </a:cubicBezTo>
                    <a:cubicBezTo>
                      <a:pt x="525" y="270"/>
                      <a:pt x="532" y="270"/>
                      <a:pt x="538" y="270"/>
                    </a:cubicBezTo>
                    <a:cubicBezTo>
                      <a:pt x="580" y="270"/>
                      <a:pt x="609" y="246"/>
                      <a:pt x="625" y="215"/>
                    </a:cubicBezTo>
                    <a:cubicBezTo>
                      <a:pt x="625" y="224"/>
                      <a:pt x="634" y="224"/>
                      <a:pt x="634" y="233"/>
                    </a:cubicBezTo>
                    <a:cubicBezTo>
                      <a:pt x="643" y="268"/>
                      <a:pt x="669" y="295"/>
                      <a:pt x="705" y="304"/>
                    </a:cubicBezTo>
                    <a:cubicBezTo>
                      <a:pt x="713" y="306"/>
                      <a:pt x="721" y="306"/>
                      <a:pt x="728" y="306"/>
                    </a:cubicBezTo>
                    <a:cubicBezTo>
                      <a:pt x="762" y="306"/>
                      <a:pt x="790" y="291"/>
                      <a:pt x="812" y="268"/>
                    </a:cubicBezTo>
                    <a:cubicBezTo>
                      <a:pt x="812" y="277"/>
                      <a:pt x="821" y="286"/>
                      <a:pt x="830" y="286"/>
                    </a:cubicBezTo>
                    <a:cubicBezTo>
                      <a:pt x="830" y="322"/>
                      <a:pt x="848" y="349"/>
                      <a:pt x="883" y="367"/>
                    </a:cubicBezTo>
                    <a:cubicBezTo>
                      <a:pt x="891" y="369"/>
                      <a:pt x="898" y="370"/>
                      <a:pt x="907" y="370"/>
                    </a:cubicBezTo>
                    <a:cubicBezTo>
                      <a:pt x="929" y="370"/>
                      <a:pt x="956" y="362"/>
                      <a:pt x="982" y="349"/>
                    </a:cubicBezTo>
                    <a:cubicBezTo>
                      <a:pt x="982" y="367"/>
                      <a:pt x="991" y="384"/>
                      <a:pt x="999" y="393"/>
                    </a:cubicBezTo>
                    <a:cubicBezTo>
                      <a:pt x="1008" y="420"/>
                      <a:pt x="1017" y="438"/>
                      <a:pt x="1044" y="456"/>
                    </a:cubicBezTo>
                    <a:cubicBezTo>
                      <a:pt x="1060" y="466"/>
                      <a:pt x="1075" y="471"/>
                      <a:pt x="1093" y="471"/>
                    </a:cubicBezTo>
                    <a:cubicBezTo>
                      <a:pt x="1105" y="471"/>
                      <a:pt x="1119" y="468"/>
                      <a:pt x="1133" y="465"/>
                    </a:cubicBezTo>
                    <a:cubicBezTo>
                      <a:pt x="1133" y="483"/>
                      <a:pt x="1142" y="492"/>
                      <a:pt x="1151" y="509"/>
                    </a:cubicBezTo>
                    <a:cubicBezTo>
                      <a:pt x="1160" y="536"/>
                      <a:pt x="1169" y="554"/>
                      <a:pt x="1187" y="572"/>
                    </a:cubicBezTo>
                    <a:cubicBezTo>
                      <a:pt x="1205" y="590"/>
                      <a:pt x="1240" y="599"/>
                      <a:pt x="1267" y="599"/>
                    </a:cubicBezTo>
                    <a:cubicBezTo>
                      <a:pt x="1267" y="616"/>
                      <a:pt x="1267" y="634"/>
                      <a:pt x="1276" y="652"/>
                    </a:cubicBezTo>
                    <a:cubicBezTo>
                      <a:pt x="1276" y="661"/>
                      <a:pt x="1285" y="661"/>
                      <a:pt x="1294" y="670"/>
                    </a:cubicBezTo>
                    <a:cubicBezTo>
                      <a:pt x="1294" y="679"/>
                      <a:pt x="1294" y="688"/>
                      <a:pt x="1303" y="697"/>
                    </a:cubicBezTo>
                    <a:cubicBezTo>
                      <a:pt x="1312" y="723"/>
                      <a:pt x="1330" y="741"/>
                      <a:pt x="1356" y="750"/>
                    </a:cubicBezTo>
                    <a:cubicBezTo>
                      <a:pt x="1364" y="753"/>
                      <a:pt x="1372" y="754"/>
                      <a:pt x="1380" y="754"/>
                    </a:cubicBezTo>
                    <a:cubicBezTo>
                      <a:pt x="1399" y="754"/>
                      <a:pt x="1418" y="748"/>
                      <a:pt x="1437" y="741"/>
                    </a:cubicBezTo>
                    <a:cubicBezTo>
                      <a:pt x="1454" y="732"/>
                      <a:pt x="1472" y="715"/>
                      <a:pt x="1481" y="688"/>
                    </a:cubicBezTo>
                    <a:lnTo>
                      <a:pt x="1499" y="688"/>
                    </a:lnTo>
                    <a:cubicBezTo>
                      <a:pt x="1508" y="679"/>
                      <a:pt x="1517" y="670"/>
                      <a:pt x="1526" y="661"/>
                    </a:cubicBezTo>
                    <a:cubicBezTo>
                      <a:pt x="1535" y="652"/>
                      <a:pt x="1544" y="634"/>
                      <a:pt x="1553" y="625"/>
                    </a:cubicBezTo>
                    <a:cubicBezTo>
                      <a:pt x="1561" y="572"/>
                      <a:pt x="1535" y="509"/>
                      <a:pt x="1481" y="492"/>
                    </a:cubicBezTo>
                    <a:lnTo>
                      <a:pt x="1446" y="492"/>
                    </a:lnTo>
                    <a:cubicBezTo>
                      <a:pt x="1428" y="492"/>
                      <a:pt x="1419" y="500"/>
                      <a:pt x="1401" y="500"/>
                    </a:cubicBezTo>
                    <a:cubicBezTo>
                      <a:pt x="1428" y="465"/>
                      <a:pt x="1428" y="402"/>
                      <a:pt x="1392" y="367"/>
                    </a:cubicBezTo>
                    <a:cubicBezTo>
                      <a:pt x="1373" y="347"/>
                      <a:pt x="1349" y="339"/>
                      <a:pt x="1325" y="339"/>
                    </a:cubicBezTo>
                    <a:cubicBezTo>
                      <a:pt x="1304" y="339"/>
                      <a:pt x="1284" y="345"/>
                      <a:pt x="1267" y="358"/>
                    </a:cubicBezTo>
                    <a:cubicBezTo>
                      <a:pt x="1258" y="349"/>
                      <a:pt x="1258" y="349"/>
                      <a:pt x="1258" y="349"/>
                    </a:cubicBezTo>
                    <a:cubicBezTo>
                      <a:pt x="1276" y="304"/>
                      <a:pt x="1258" y="260"/>
                      <a:pt x="1222" y="224"/>
                    </a:cubicBezTo>
                    <a:cubicBezTo>
                      <a:pt x="1205" y="215"/>
                      <a:pt x="1185" y="211"/>
                      <a:pt x="1165" y="211"/>
                    </a:cubicBezTo>
                    <a:cubicBezTo>
                      <a:pt x="1144" y="211"/>
                      <a:pt x="1124" y="215"/>
                      <a:pt x="1107" y="224"/>
                    </a:cubicBezTo>
                    <a:lnTo>
                      <a:pt x="1089" y="224"/>
                    </a:lnTo>
                    <a:cubicBezTo>
                      <a:pt x="1089" y="179"/>
                      <a:pt x="1071" y="135"/>
                      <a:pt x="1026" y="117"/>
                    </a:cubicBezTo>
                    <a:cubicBezTo>
                      <a:pt x="1015" y="113"/>
                      <a:pt x="1003" y="111"/>
                      <a:pt x="990" y="111"/>
                    </a:cubicBezTo>
                    <a:cubicBezTo>
                      <a:pt x="971" y="111"/>
                      <a:pt x="953" y="115"/>
                      <a:pt x="937" y="126"/>
                    </a:cubicBezTo>
                    <a:lnTo>
                      <a:pt x="892" y="126"/>
                    </a:lnTo>
                    <a:cubicBezTo>
                      <a:pt x="883" y="90"/>
                      <a:pt x="857" y="63"/>
                      <a:pt x="821" y="45"/>
                    </a:cubicBezTo>
                    <a:cubicBezTo>
                      <a:pt x="794" y="45"/>
                      <a:pt x="768" y="45"/>
                      <a:pt x="741" y="63"/>
                    </a:cubicBezTo>
                    <a:cubicBezTo>
                      <a:pt x="741" y="63"/>
                      <a:pt x="732" y="63"/>
                      <a:pt x="732" y="54"/>
                    </a:cubicBezTo>
                    <a:cubicBezTo>
                      <a:pt x="714" y="54"/>
                      <a:pt x="696" y="54"/>
                      <a:pt x="678" y="63"/>
                    </a:cubicBezTo>
                    <a:cubicBezTo>
                      <a:pt x="660" y="37"/>
                      <a:pt x="643" y="19"/>
                      <a:pt x="607" y="10"/>
                    </a:cubicBezTo>
                    <a:cubicBezTo>
                      <a:pt x="580" y="10"/>
                      <a:pt x="562" y="19"/>
                      <a:pt x="544" y="28"/>
                    </a:cubicBezTo>
                    <a:cubicBezTo>
                      <a:pt x="536" y="28"/>
                      <a:pt x="527" y="19"/>
                      <a:pt x="518" y="19"/>
                    </a:cubicBezTo>
                    <a:cubicBezTo>
                      <a:pt x="500" y="19"/>
                      <a:pt x="482" y="28"/>
                      <a:pt x="464" y="28"/>
                    </a:cubicBezTo>
                    <a:cubicBezTo>
                      <a:pt x="446" y="10"/>
                      <a:pt x="429" y="1"/>
                      <a:pt x="393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50"/>
              <p:cNvSpPr/>
              <p:nvPr/>
            </p:nvSpPr>
            <p:spPr>
              <a:xfrm>
                <a:off x="6208151" y="1806680"/>
                <a:ext cx="31711" cy="42119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388" extrusionOk="0">
                    <a:moveTo>
                      <a:pt x="104" y="1"/>
                    </a:moveTo>
                    <a:cubicBezTo>
                      <a:pt x="85" y="1"/>
                      <a:pt x="65" y="9"/>
                      <a:pt x="46" y="22"/>
                    </a:cubicBezTo>
                    <a:cubicBezTo>
                      <a:pt x="37" y="31"/>
                      <a:pt x="28" y="40"/>
                      <a:pt x="19" y="49"/>
                    </a:cubicBezTo>
                    <a:cubicBezTo>
                      <a:pt x="19" y="58"/>
                      <a:pt x="10" y="76"/>
                      <a:pt x="10" y="85"/>
                    </a:cubicBezTo>
                    <a:cubicBezTo>
                      <a:pt x="10" y="94"/>
                      <a:pt x="10" y="103"/>
                      <a:pt x="10" y="112"/>
                    </a:cubicBezTo>
                    <a:cubicBezTo>
                      <a:pt x="10" y="120"/>
                      <a:pt x="1" y="129"/>
                      <a:pt x="1" y="138"/>
                    </a:cubicBezTo>
                    <a:cubicBezTo>
                      <a:pt x="1" y="165"/>
                      <a:pt x="10" y="192"/>
                      <a:pt x="19" y="219"/>
                    </a:cubicBezTo>
                    <a:cubicBezTo>
                      <a:pt x="37" y="236"/>
                      <a:pt x="63" y="254"/>
                      <a:pt x="90" y="254"/>
                    </a:cubicBezTo>
                    <a:lnTo>
                      <a:pt x="126" y="254"/>
                    </a:lnTo>
                    <a:cubicBezTo>
                      <a:pt x="144" y="254"/>
                      <a:pt x="144" y="245"/>
                      <a:pt x="153" y="236"/>
                    </a:cubicBezTo>
                    <a:cubicBezTo>
                      <a:pt x="162" y="245"/>
                      <a:pt x="170" y="245"/>
                      <a:pt x="170" y="245"/>
                    </a:cubicBezTo>
                    <a:cubicBezTo>
                      <a:pt x="170" y="290"/>
                      <a:pt x="179" y="326"/>
                      <a:pt x="215" y="352"/>
                    </a:cubicBezTo>
                    <a:cubicBezTo>
                      <a:pt x="228" y="366"/>
                      <a:pt x="246" y="372"/>
                      <a:pt x="265" y="372"/>
                    </a:cubicBezTo>
                    <a:cubicBezTo>
                      <a:pt x="284" y="372"/>
                      <a:pt x="304" y="366"/>
                      <a:pt x="322" y="352"/>
                    </a:cubicBezTo>
                    <a:lnTo>
                      <a:pt x="331" y="352"/>
                    </a:lnTo>
                    <a:cubicBezTo>
                      <a:pt x="322" y="397"/>
                      <a:pt x="331" y="442"/>
                      <a:pt x="358" y="468"/>
                    </a:cubicBezTo>
                    <a:cubicBezTo>
                      <a:pt x="379" y="489"/>
                      <a:pt x="403" y="498"/>
                      <a:pt x="426" y="498"/>
                    </a:cubicBezTo>
                    <a:cubicBezTo>
                      <a:pt x="443" y="498"/>
                      <a:pt x="459" y="494"/>
                      <a:pt x="474" y="486"/>
                    </a:cubicBezTo>
                    <a:cubicBezTo>
                      <a:pt x="474" y="495"/>
                      <a:pt x="474" y="495"/>
                      <a:pt x="483" y="504"/>
                    </a:cubicBezTo>
                    <a:cubicBezTo>
                      <a:pt x="465" y="540"/>
                      <a:pt x="465" y="575"/>
                      <a:pt x="492" y="611"/>
                    </a:cubicBezTo>
                    <a:cubicBezTo>
                      <a:pt x="512" y="631"/>
                      <a:pt x="537" y="641"/>
                      <a:pt x="563" y="641"/>
                    </a:cubicBezTo>
                    <a:cubicBezTo>
                      <a:pt x="572" y="641"/>
                      <a:pt x="581" y="640"/>
                      <a:pt x="590" y="638"/>
                    </a:cubicBezTo>
                    <a:cubicBezTo>
                      <a:pt x="590" y="647"/>
                      <a:pt x="599" y="656"/>
                      <a:pt x="599" y="665"/>
                    </a:cubicBezTo>
                    <a:cubicBezTo>
                      <a:pt x="581" y="691"/>
                      <a:pt x="581" y="727"/>
                      <a:pt x="599" y="754"/>
                    </a:cubicBezTo>
                    <a:cubicBezTo>
                      <a:pt x="616" y="790"/>
                      <a:pt x="652" y="798"/>
                      <a:pt x="679" y="807"/>
                    </a:cubicBezTo>
                    <a:cubicBezTo>
                      <a:pt x="679" y="816"/>
                      <a:pt x="679" y="834"/>
                      <a:pt x="679" y="852"/>
                    </a:cubicBezTo>
                    <a:cubicBezTo>
                      <a:pt x="670" y="870"/>
                      <a:pt x="661" y="897"/>
                      <a:pt x="679" y="923"/>
                    </a:cubicBezTo>
                    <a:cubicBezTo>
                      <a:pt x="688" y="959"/>
                      <a:pt x="715" y="977"/>
                      <a:pt x="741" y="986"/>
                    </a:cubicBezTo>
                    <a:cubicBezTo>
                      <a:pt x="732" y="995"/>
                      <a:pt x="732" y="1013"/>
                      <a:pt x="732" y="1039"/>
                    </a:cubicBezTo>
                    <a:cubicBezTo>
                      <a:pt x="724" y="1057"/>
                      <a:pt x="715" y="1075"/>
                      <a:pt x="724" y="1102"/>
                    </a:cubicBezTo>
                    <a:cubicBezTo>
                      <a:pt x="732" y="1129"/>
                      <a:pt x="750" y="1155"/>
                      <a:pt x="768" y="1173"/>
                    </a:cubicBezTo>
                    <a:cubicBezTo>
                      <a:pt x="759" y="1182"/>
                      <a:pt x="750" y="1200"/>
                      <a:pt x="750" y="1218"/>
                    </a:cubicBezTo>
                    <a:cubicBezTo>
                      <a:pt x="750" y="1227"/>
                      <a:pt x="750" y="1236"/>
                      <a:pt x="750" y="1245"/>
                    </a:cubicBezTo>
                    <a:cubicBezTo>
                      <a:pt x="750" y="1253"/>
                      <a:pt x="741" y="1262"/>
                      <a:pt x="741" y="1271"/>
                    </a:cubicBezTo>
                    <a:cubicBezTo>
                      <a:pt x="741" y="1298"/>
                      <a:pt x="741" y="1325"/>
                      <a:pt x="759" y="1352"/>
                    </a:cubicBezTo>
                    <a:cubicBezTo>
                      <a:pt x="777" y="1369"/>
                      <a:pt x="804" y="1387"/>
                      <a:pt x="831" y="1387"/>
                    </a:cubicBezTo>
                    <a:cubicBezTo>
                      <a:pt x="857" y="1387"/>
                      <a:pt x="875" y="1387"/>
                      <a:pt x="893" y="1369"/>
                    </a:cubicBezTo>
                    <a:cubicBezTo>
                      <a:pt x="902" y="1378"/>
                      <a:pt x="911" y="1378"/>
                      <a:pt x="911" y="1378"/>
                    </a:cubicBezTo>
                    <a:lnTo>
                      <a:pt x="955" y="1378"/>
                    </a:lnTo>
                    <a:cubicBezTo>
                      <a:pt x="964" y="1369"/>
                      <a:pt x="973" y="1369"/>
                      <a:pt x="991" y="1360"/>
                    </a:cubicBezTo>
                    <a:cubicBezTo>
                      <a:pt x="1036" y="1325"/>
                      <a:pt x="1045" y="1262"/>
                      <a:pt x="1009" y="1218"/>
                    </a:cubicBezTo>
                    <a:cubicBezTo>
                      <a:pt x="1000" y="1200"/>
                      <a:pt x="991" y="1191"/>
                      <a:pt x="982" y="1191"/>
                    </a:cubicBezTo>
                    <a:cubicBezTo>
                      <a:pt x="964" y="1182"/>
                      <a:pt x="955" y="1173"/>
                      <a:pt x="938" y="1173"/>
                    </a:cubicBezTo>
                    <a:cubicBezTo>
                      <a:pt x="982" y="1164"/>
                      <a:pt x="1018" y="1111"/>
                      <a:pt x="1009" y="1057"/>
                    </a:cubicBezTo>
                    <a:cubicBezTo>
                      <a:pt x="1000" y="1013"/>
                      <a:pt x="964" y="977"/>
                      <a:pt x="911" y="977"/>
                    </a:cubicBezTo>
                    <a:cubicBezTo>
                      <a:pt x="911" y="968"/>
                      <a:pt x="911" y="968"/>
                      <a:pt x="911" y="968"/>
                    </a:cubicBezTo>
                    <a:cubicBezTo>
                      <a:pt x="947" y="941"/>
                      <a:pt x="964" y="888"/>
                      <a:pt x="955" y="843"/>
                    </a:cubicBezTo>
                    <a:cubicBezTo>
                      <a:pt x="938" y="807"/>
                      <a:pt x="902" y="781"/>
                      <a:pt x="866" y="781"/>
                    </a:cubicBezTo>
                    <a:cubicBezTo>
                      <a:pt x="857" y="772"/>
                      <a:pt x="857" y="763"/>
                      <a:pt x="848" y="763"/>
                    </a:cubicBezTo>
                    <a:cubicBezTo>
                      <a:pt x="875" y="727"/>
                      <a:pt x="884" y="682"/>
                      <a:pt x="857" y="647"/>
                    </a:cubicBezTo>
                    <a:cubicBezTo>
                      <a:pt x="840" y="611"/>
                      <a:pt x="813" y="602"/>
                      <a:pt x="777" y="593"/>
                    </a:cubicBezTo>
                    <a:cubicBezTo>
                      <a:pt x="768" y="584"/>
                      <a:pt x="759" y="575"/>
                      <a:pt x="750" y="567"/>
                    </a:cubicBezTo>
                    <a:cubicBezTo>
                      <a:pt x="759" y="531"/>
                      <a:pt x="759" y="495"/>
                      <a:pt x="732" y="468"/>
                    </a:cubicBezTo>
                    <a:cubicBezTo>
                      <a:pt x="715" y="442"/>
                      <a:pt x="688" y="433"/>
                      <a:pt x="661" y="433"/>
                    </a:cubicBezTo>
                    <a:cubicBezTo>
                      <a:pt x="661" y="424"/>
                      <a:pt x="661" y="424"/>
                      <a:pt x="652" y="424"/>
                    </a:cubicBezTo>
                    <a:cubicBezTo>
                      <a:pt x="643" y="406"/>
                      <a:pt x="625" y="397"/>
                      <a:pt x="608" y="397"/>
                    </a:cubicBezTo>
                    <a:cubicBezTo>
                      <a:pt x="616" y="361"/>
                      <a:pt x="608" y="335"/>
                      <a:pt x="581" y="308"/>
                    </a:cubicBezTo>
                    <a:cubicBezTo>
                      <a:pt x="563" y="299"/>
                      <a:pt x="545" y="290"/>
                      <a:pt x="518" y="290"/>
                    </a:cubicBezTo>
                    <a:cubicBezTo>
                      <a:pt x="518" y="281"/>
                      <a:pt x="509" y="272"/>
                      <a:pt x="509" y="263"/>
                    </a:cubicBezTo>
                    <a:cubicBezTo>
                      <a:pt x="492" y="254"/>
                      <a:pt x="474" y="245"/>
                      <a:pt x="456" y="245"/>
                    </a:cubicBezTo>
                    <a:cubicBezTo>
                      <a:pt x="456" y="219"/>
                      <a:pt x="438" y="192"/>
                      <a:pt x="420" y="174"/>
                    </a:cubicBezTo>
                    <a:cubicBezTo>
                      <a:pt x="402" y="165"/>
                      <a:pt x="385" y="156"/>
                      <a:pt x="367" y="156"/>
                    </a:cubicBezTo>
                    <a:cubicBezTo>
                      <a:pt x="358" y="147"/>
                      <a:pt x="349" y="138"/>
                      <a:pt x="340" y="129"/>
                    </a:cubicBezTo>
                    <a:cubicBezTo>
                      <a:pt x="322" y="120"/>
                      <a:pt x="304" y="112"/>
                      <a:pt x="286" y="112"/>
                    </a:cubicBezTo>
                    <a:cubicBezTo>
                      <a:pt x="277" y="103"/>
                      <a:pt x="277" y="94"/>
                      <a:pt x="269" y="85"/>
                    </a:cubicBezTo>
                    <a:cubicBezTo>
                      <a:pt x="251" y="58"/>
                      <a:pt x="224" y="49"/>
                      <a:pt x="206" y="40"/>
                    </a:cubicBezTo>
                    <a:cubicBezTo>
                      <a:pt x="188" y="31"/>
                      <a:pt x="179" y="22"/>
                      <a:pt x="162" y="13"/>
                    </a:cubicBezTo>
                    <a:cubicBezTo>
                      <a:pt x="153" y="4"/>
                      <a:pt x="144" y="4"/>
                      <a:pt x="126" y="4"/>
                    </a:cubicBezTo>
                    <a:cubicBezTo>
                      <a:pt x="119" y="2"/>
                      <a:pt x="111" y="1"/>
                      <a:pt x="104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50"/>
              <p:cNvSpPr/>
              <p:nvPr/>
            </p:nvSpPr>
            <p:spPr>
              <a:xfrm>
                <a:off x="6192189" y="1815602"/>
                <a:ext cx="60144" cy="3999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318" extrusionOk="0">
                    <a:moveTo>
                      <a:pt x="134" y="1"/>
                    </a:moveTo>
                    <a:cubicBezTo>
                      <a:pt x="123" y="1"/>
                      <a:pt x="111" y="5"/>
                      <a:pt x="99" y="5"/>
                    </a:cubicBezTo>
                    <a:cubicBezTo>
                      <a:pt x="63" y="14"/>
                      <a:pt x="36" y="41"/>
                      <a:pt x="18" y="76"/>
                    </a:cubicBezTo>
                    <a:cubicBezTo>
                      <a:pt x="10" y="85"/>
                      <a:pt x="1" y="112"/>
                      <a:pt x="1" y="130"/>
                    </a:cubicBezTo>
                    <a:cubicBezTo>
                      <a:pt x="1" y="148"/>
                      <a:pt x="1" y="165"/>
                      <a:pt x="10" y="183"/>
                    </a:cubicBezTo>
                    <a:cubicBezTo>
                      <a:pt x="10" y="192"/>
                      <a:pt x="18" y="201"/>
                      <a:pt x="27" y="210"/>
                    </a:cubicBezTo>
                    <a:cubicBezTo>
                      <a:pt x="27" y="219"/>
                      <a:pt x="27" y="237"/>
                      <a:pt x="27" y="246"/>
                    </a:cubicBezTo>
                    <a:cubicBezTo>
                      <a:pt x="36" y="281"/>
                      <a:pt x="63" y="317"/>
                      <a:pt x="99" y="335"/>
                    </a:cubicBezTo>
                    <a:cubicBezTo>
                      <a:pt x="120" y="345"/>
                      <a:pt x="141" y="350"/>
                      <a:pt x="160" y="350"/>
                    </a:cubicBezTo>
                    <a:cubicBezTo>
                      <a:pt x="173" y="350"/>
                      <a:pt x="186" y="348"/>
                      <a:pt x="197" y="344"/>
                    </a:cubicBezTo>
                    <a:cubicBezTo>
                      <a:pt x="224" y="335"/>
                      <a:pt x="233" y="335"/>
                      <a:pt x="250" y="317"/>
                    </a:cubicBezTo>
                    <a:cubicBezTo>
                      <a:pt x="259" y="308"/>
                      <a:pt x="268" y="299"/>
                      <a:pt x="277" y="281"/>
                    </a:cubicBezTo>
                    <a:lnTo>
                      <a:pt x="295" y="281"/>
                    </a:lnTo>
                    <a:cubicBezTo>
                      <a:pt x="304" y="281"/>
                      <a:pt x="304" y="290"/>
                      <a:pt x="304" y="290"/>
                    </a:cubicBezTo>
                    <a:cubicBezTo>
                      <a:pt x="313" y="335"/>
                      <a:pt x="357" y="380"/>
                      <a:pt x="411" y="388"/>
                    </a:cubicBezTo>
                    <a:cubicBezTo>
                      <a:pt x="418" y="390"/>
                      <a:pt x="425" y="390"/>
                      <a:pt x="432" y="390"/>
                    </a:cubicBezTo>
                    <a:cubicBezTo>
                      <a:pt x="478" y="390"/>
                      <a:pt x="523" y="365"/>
                      <a:pt x="554" y="326"/>
                    </a:cubicBezTo>
                    <a:lnTo>
                      <a:pt x="563" y="326"/>
                    </a:lnTo>
                    <a:cubicBezTo>
                      <a:pt x="572" y="388"/>
                      <a:pt x="607" y="433"/>
                      <a:pt x="661" y="451"/>
                    </a:cubicBezTo>
                    <a:cubicBezTo>
                      <a:pt x="677" y="456"/>
                      <a:pt x="692" y="458"/>
                      <a:pt x="707" y="458"/>
                    </a:cubicBezTo>
                    <a:cubicBezTo>
                      <a:pt x="750" y="458"/>
                      <a:pt x="786" y="439"/>
                      <a:pt x="812" y="406"/>
                    </a:cubicBezTo>
                    <a:cubicBezTo>
                      <a:pt x="821" y="415"/>
                      <a:pt x="821" y="415"/>
                      <a:pt x="830" y="424"/>
                    </a:cubicBezTo>
                    <a:cubicBezTo>
                      <a:pt x="830" y="478"/>
                      <a:pt x="848" y="522"/>
                      <a:pt x="902" y="549"/>
                    </a:cubicBezTo>
                    <a:cubicBezTo>
                      <a:pt x="919" y="555"/>
                      <a:pt x="937" y="558"/>
                      <a:pt x="954" y="558"/>
                    </a:cubicBezTo>
                    <a:cubicBezTo>
                      <a:pt x="989" y="558"/>
                      <a:pt x="1021" y="546"/>
                      <a:pt x="1044" y="522"/>
                    </a:cubicBezTo>
                    <a:cubicBezTo>
                      <a:pt x="1053" y="531"/>
                      <a:pt x="1062" y="540"/>
                      <a:pt x="1071" y="558"/>
                    </a:cubicBezTo>
                    <a:cubicBezTo>
                      <a:pt x="1071" y="594"/>
                      <a:pt x="1080" y="638"/>
                      <a:pt x="1125" y="665"/>
                    </a:cubicBezTo>
                    <a:cubicBezTo>
                      <a:pt x="1142" y="683"/>
                      <a:pt x="1163" y="690"/>
                      <a:pt x="1184" y="690"/>
                    </a:cubicBezTo>
                    <a:cubicBezTo>
                      <a:pt x="1205" y="690"/>
                      <a:pt x="1227" y="683"/>
                      <a:pt x="1250" y="674"/>
                    </a:cubicBezTo>
                    <a:cubicBezTo>
                      <a:pt x="1250" y="701"/>
                      <a:pt x="1258" y="719"/>
                      <a:pt x="1276" y="736"/>
                    </a:cubicBezTo>
                    <a:cubicBezTo>
                      <a:pt x="1276" y="772"/>
                      <a:pt x="1285" y="808"/>
                      <a:pt x="1312" y="826"/>
                    </a:cubicBezTo>
                    <a:cubicBezTo>
                      <a:pt x="1339" y="853"/>
                      <a:pt x="1367" y="865"/>
                      <a:pt x="1398" y="865"/>
                    </a:cubicBezTo>
                    <a:cubicBezTo>
                      <a:pt x="1407" y="865"/>
                      <a:pt x="1417" y="863"/>
                      <a:pt x="1428" y="861"/>
                    </a:cubicBezTo>
                    <a:cubicBezTo>
                      <a:pt x="1428" y="888"/>
                      <a:pt x="1437" y="906"/>
                      <a:pt x="1446" y="933"/>
                    </a:cubicBezTo>
                    <a:cubicBezTo>
                      <a:pt x="1446" y="959"/>
                      <a:pt x="1455" y="995"/>
                      <a:pt x="1473" y="1022"/>
                    </a:cubicBezTo>
                    <a:cubicBezTo>
                      <a:pt x="1499" y="1058"/>
                      <a:pt x="1535" y="1075"/>
                      <a:pt x="1571" y="1075"/>
                    </a:cubicBezTo>
                    <a:cubicBezTo>
                      <a:pt x="1571" y="1102"/>
                      <a:pt x="1571" y="1129"/>
                      <a:pt x="1571" y="1147"/>
                    </a:cubicBezTo>
                    <a:cubicBezTo>
                      <a:pt x="1580" y="1156"/>
                      <a:pt x="1589" y="1174"/>
                      <a:pt x="1589" y="1182"/>
                    </a:cubicBezTo>
                    <a:cubicBezTo>
                      <a:pt x="1589" y="1191"/>
                      <a:pt x="1589" y="1209"/>
                      <a:pt x="1597" y="1218"/>
                    </a:cubicBezTo>
                    <a:cubicBezTo>
                      <a:pt x="1606" y="1254"/>
                      <a:pt x="1633" y="1281"/>
                      <a:pt x="1660" y="1298"/>
                    </a:cubicBezTo>
                    <a:cubicBezTo>
                      <a:pt x="1682" y="1309"/>
                      <a:pt x="1704" y="1317"/>
                      <a:pt x="1726" y="1317"/>
                    </a:cubicBezTo>
                    <a:cubicBezTo>
                      <a:pt x="1740" y="1317"/>
                      <a:pt x="1753" y="1314"/>
                      <a:pt x="1767" y="1307"/>
                    </a:cubicBezTo>
                    <a:cubicBezTo>
                      <a:pt x="1803" y="1298"/>
                      <a:pt x="1829" y="1281"/>
                      <a:pt x="1847" y="1254"/>
                    </a:cubicBezTo>
                    <a:lnTo>
                      <a:pt x="1865" y="1254"/>
                    </a:lnTo>
                    <a:cubicBezTo>
                      <a:pt x="1883" y="1245"/>
                      <a:pt x="1901" y="1236"/>
                      <a:pt x="1910" y="1227"/>
                    </a:cubicBezTo>
                    <a:cubicBezTo>
                      <a:pt x="1928" y="1218"/>
                      <a:pt x="1945" y="1200"/>
                      <a:pt x="1954" y="1182"/>
                    </a:cubicBezTo>
                    <a:cubicBezTo>
                      <a:pt x="1981" y="1120"/>
                      <a:pt x="1954" y="1031"/>
                      <a:pt x="1892" y="995"/>
                    </a:cubicBezTo>
                    <a:cubicBezTo>
                      <a:pt x="1874" y="986"/>
                      <a:pt x="1856" y="977"/>
                      <a:pt x="1838" y="977"/>
                    </a:cubicBezTo>
                    <a:cubicBezTo>
                      <a:pt x="1820" y="977"/>
                      <a:pt x="1803" y="977"/>
                      <a:pt x="1785" y="986"/>
                    </a:cubicBezTo>
                    <a:lnTo>
                      <a:pt x="1776" y="986"/>
                    </a:lnTo>
                    <a:cubicBezTo>
                      <a:pt x="1829" y="942"/>
                      <a:pt x="1838" y="861"/>
                      <a:pt x="1803" y="799"/>
                    </a:cubicBezTo>
                    <a:cubicBezTo>
                      <a:pt x="1772" y="762"/>
                      <a:pt x="1733" y="742"/>
                      <a:pt x="1691" y="742"/>
                    </a:cubicBezTo>
                    <a:cubicBezTo>
                      <a:pt x="1672" y="742"/>
                      <a:pt x="1652" y="746"/>
                      <a:pt x="1633" y="754"/>
                    </a:cubicBezTo>
                    <a:cubicBezTo>
                      <a:pt x="1633" y="745"/>
                      <a:pt x="1624" y="745"/>
                      <a:pt x="1624" y="745"/>
                    </a:cubicBezTo>
                    <a:cubicBezTo>
                      <a:pt x="1660" y="692"/>
                      <a:pt x="1651" y="620"/>
                      <a:pt x="1606" y="567"/>
                    </a:cubicBezTo>
                    <a:cubicBezTo>
                      <a:pt x="1583" y="543"/>
                      <a:pt x="1547" y="531"/>
                      <a:pt x="1510" y="531"/>
                    </a:cubicBezTo>
                    <a:cubicBezTo>
                      <a:pt x="1491" y="531"/>
                      <a:pt x="1473" y="534"/>
                      <a:pt x="1455" y="540"/>
                    </a:cubicBezTo>
                    <a:cubicBezTo>
                      <a:pt x="1446" y="531"/>
                      <a:pt x="1437" y="531"/>
                      <a:pt x="1428" y="531"/>
                    </a:cubicBezTo>
                    <a:cubicBezTo>
                      <a:pt x="1446" y="469"/>
                      <a:pt x="1428" y="415"/>
                      <a:pt x="1374" y="380"/>
                    </a:cubicBezTo>
                    <a:cubicBezTo>
                      <a:pt x="1352" y="363"/>
                      <a:pt x="1326" y="356"/>
                      <a:pt x="1298" y="356"/>
                    </a:cubicBezTo>
                    <a:cubicBezTo>
                      <a:pt x="1282" y="356"/>
                      <a:pt x="1266" y="358"/>
                      <a:pt x="1250" y="362"/>
                    </a:cubicBezTo>
                    <a:cubicBezTo>
                      <a:pt x="1232" y="353"/>
                      <a:pt x="1214" y="353"/>
                      <a:pt x="1196" y="344"/>
                    </a:cubicBezTo>
                    <a:cubicBezTo>
                      <a:pt x="1187" y="299"/>
                      <a:pt x="1160" y="255"/>
                      <a:pt x="1116" y="228"/>
                    </a:cubicBezTo>
                    <a:cubicBezTo>
                      <a:pt x="1098" y="223"/>
                      <a:pt x="1080" y="221"/>
                      <a:pt x="1062" y="221"/>
                    </a:cubicBezTo>
                    <a:cubicBezTo>
                      <a:pt x="1044" y="221"/>
                      <a:pt x="1027" y="223"/>
                      <a:pt x="1009" y="228"/>
                    </a:cubicBezTo>
                    <a:cubicBezTo>
                      <a:pt x="1000" y="228"/>
                      <a:pt x="1000" y="219"/>
                      <a:pt x="1000" y="219"/>
                    </a:cubicBezTo>
                    <a:cubicBezTo>
                      <a:pt x="973" y="210"/>
                      <a:pt x="946" y="210"/>
                      <a:pt x="928" y="210"/>
                    </a:cubicBezTo>
                    <a:cubicBezTo>
                      <a:pt x="911" y="174"/>
                      <a:pt x="884" y="139"/>
                      <a:pt x="839" y="130"/>
                    </a:cubicBezTo>
                    <a:cubicBezTo>
                      <a:pt x="826" y="125"/>
                      <a:pt x="810" y="123"/>
                      <a:pt x="795" y="123"/>
                    </a:cubicBezTo>
                    <a:cubicBezTo>
                      <a:pt x="779" y="123"/>
                      <a:pt x="763" y="125"/>
                      <a:pt x="750" y="130"/>
                    </a:cubicBezTo>
                    <a:cubicBezTo>
                      <a:pt x="741" y="130"/>
                      <a:pt x="732" y="121"/>
                      <a:pt x="723" y="112"/>
                    </a:cubicBezTo>
                    <a:cubicBezTo>
                      <a:pt x="696" y="112"/>
                      <a:pt x="670" y="112"/>
                      <a:pt x="652" y="121"/>
                    </a:cubicBezTo>
                    <a:cubicBezTo>
                      <a:pt x="634" y="85"/>
                      <a:pt x="598" y="58"/>
                      <a:pt x="563" y="58"/>
                    </a:cubicBezTo>
                    <a:cubicBezTo>
                      <a:pt x="549" y="54"/>
                      <a:pt x="536" y="52"/>
                      <a:pt x="522" y="52"/>
                    </a:cubicBezTo>
                    <a:cubicBezTo>
                      <a:pt x="509" y="52"/>
                      <a:pt x="496" y="54"/>
                      <a:pt x="482" y="58"/>
                    </a:cubicBezTo>
                    <a:cubicBezTo>
                      <a:pt x="473" y="58"/>
                      <a:pt x="456" y="49"/>
                      <a:pt x="447" y="49"/>
                    </a:cubicBezTo>
                    <a:cubicBezTo>
                      <a:pt x="439" y="47"/>
                      <a:pt x="430" y="46"/>
                      <a:pt x="421" y="46"/>
                    </a:cubicBezTo>
                    <a:cubicBezTo>
                      <a:pt x="400" y="46"/>
                      <a:pt x="376" y="52"/>
                      <a:pt x="357" y="58"/>
                    </a:cubicBezTo>
                    <a:cubicBezTo>
                      <a:pt x="349" y="41"/>
                      <a:pt x="340" y="32"/>
                      <a:pt x="331" y="23"/>
                    </a:cubicBezTo>
                    <a:cubicBezTo>
                      <a:pt x="310" y="12"/>
                      <a:pt x="286" y="8"/>
                      <a:pt x="264" y="8"/>
                    </a:cubicBezTo>
                    <a:cubicBezTo>
                      <a:pt x="249" y="8"/>
                      <a:pt x="235" y="10"/>
                      <a:pt x="224" y="14"/>
                    </a:cubicBezTo>
                    <a:cubicBezTo>
                      <a:pt x="215" y="14"/>
                      <a:pt x="215" y="23"/>
                      <a:pt x="215" y="23"/>
                    </a:cubicBezTo>
                    <a:cubicBezTo>
                      <a:pt x="188" y="5"/>
                      <a:pt x="170" y="5"/>
                      <a:pt x="152" y="5"/>
                    </a:cubicBezTo>
                    <a:cubicBezTo>
                      <a:pt x="146" y="2"/>
                      <a:pt x="140" y="1"/>
                      <a:pt x="134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50"/>
              <p:cNvSpPr/>
              <p:nvPr/>
            </p:nvSpPr>
            <p:spPr>
              <a:xfrm>
                <a:off x="6198137" y="1834417"/>
                <a:ext cx="47672" cy="2260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745" extrusionOk="0">
                    <a:moveTo>
                      <a:pt x="393" y="0"/>
                    </a:moveTo>
                    <a:cubicBezTo>
                      <a:pt x="367" y="0"/>
                      <a:pt x="358" y="9"/>
                      <a:pt x="340" y="18"/>
                    </a:cubicBezTo>
                    <a:cubicBezTo>
                      <a:pt x="331" y="9"/>
                      <a:pt x="313" y="9"/>
                      <a:pt x="304" y="9"/>
                    </a:cubicBezTo>
                    <a:cubicBezTo>
                      <a:pt x="286" y="9"/>
                      <a:pt x="268" y="18"/>
                      <a:pt x="251" y="27"/>
                    </a:cubicBezTo>
                    <a:cubicBezTo>
                      <a:pt x="242" y="27"/>
                      <a:pt x="233" y="18"/>
                      <a:pt x="215" y="9"/>
                    </a:cubicBezTo>
                    <a:cubicBezTo>
                      <a:pt x="188" y="9"/>
                      <a:pt x="161" y="9"/>
                      <a:pt x="144" y="18"/>
                    </a:cubicBezTo>
                    <a:lnTo>
                      <a:pt x="90" y="18"/>
                    </a:lnTo>
                    <a:cubicBezTo>
                      <a:pt x="72" y="18"/>
                      <a:pt x="63" y="27"/>
                      <a:pt x="54" y="36"/>
                    </a:cubicBezTo>
                    <a:cubicBezTo>
                      <a:pt x="28" y="45"/>
                      <a:pt x="10" y="63"/>
                      <a:pt x="1" y="90"/>
                    </a:cubicBezTo>
                    <a:cubicBezTo>
                      <a:pt x="1" y="107"/>
                      <a:pt x="1" y="116"/>
                      <a:pt x="1" y="134"/>
                    </a:cubicBezTo>
                    <a:cubicBezTo>
                      <a:pt x="1" y="143"/>
                      <a:pt x="10" y="161"/>
                      <a:pt x="10" y="170"/>
                    </a:cubicBezTo>
                    <a:cubicBezTo>
                      <a:pt x="19" y="179"/>
                      <a:pt x="19" y="179"/>
                      <a:pt x="28" y="188"/>
                    </a:cubicBezTo>
                    <a:cubicBezTo>
                      <a:pt x="28" y="197"/>
                      <a:pt x="37" y="206"/>
                      <a:pt x="37" y="215"/>
                    </a:cubicBezTo>
                    <a:cubicBezTo>
                      <a:pt x="45" y="241"/>
                      <a:pt x="72" y="259"/>
                      <a:pt x="99" y="268"/>
                    </a:cubicBezTo>
                    <a:cubicBezTo>
                      <a:pt x="110" y="272"/>
                      <a:pt x="121" y="274"/>
                      <a:pt x="132" y="274"/>
                    </a:cubicBezTo>
                    <a:cubicBezTo>
                      <a:pt x="146" y="274"/>
                      <a:pt x="160" y="270"/>
                      <a:pt x="170" y="259"/>
                    </a:cubicBezTo>
                    <a:cubicBezTo>
                      <a:pt x="188" y="250"/>
                      <a:pt x="197" y="250"/>
                      <a:pt x="206" y="232"/>
                    </a:cubicBezTo>
                    <a:cubicBezTo>
                      <a:pt x="215" y="223"/>
                      <a:pt x="215" y="215"/>
                      <a:pt x="224" y="206"/>
                    </a:cubicBezTo>
                    <a:lnTo>
                      <a:pt x="233" y="206"/>
                    </a:lnTo>
                    <a:cubicBezTo>
                      <a:pt x="260" y="241"/>
                      <a:pt x="286" y="259"/>
                      <a:pt x="331" y="259"/>
                    </a:cubicBezTo>
                    <a:cubicBezTo>
                      <a:pt x="376" y="259"/>
                      <a:pt x="411" y="232"/>
                      <a:pt x="420" y="197"/>
                    </a:cubicBezTo>
                    <a:lnTo>
                      <a:pt x="429" y="197"/>
                    </a:lnTo>
                    <a:cubicBezTo>
                      <a:pt x="447" y="241"/>
                      <a:pt x="474" y="268"/>
                      <a:pt x="518" y="277"/>
                    </a:cubicBezTo>
                    <a:cubicBezTo>
                      <a:pt x="563" y="277"/>
                      <a:pt x="607" y="250"/>
                      <a:pt x="625" y="215"/>
                    </a:cubicBezTo>
                    <a:cubicBezTo>
                      <a:pt x="625" y="223"/>
                      <a:pt x="634" y="223"/>
                      <a:pt x="634" y="232"/>
                    </a:cubicBezTo>
                    <a:cubicBezTo>
                      <a:pt x="643" y="268"/>
                      <a:pt x="670" y="295"/>
                      <a:pt x="706" y="304"/>
                    </a:cubicBezTo>
                    <a:cubicBezTo>
                      <a:pt x="714" y="305"/>
                      <a:pt x="721" y="306"/>
                      <a:pt x="728" y="306"/>
                    </a:cubicBezTo>
                    <a:cubicBezTo>
                      <a:pt x="762" y="306"/>
                      <a:pt x="789" y="290"/>
                      <a:pt x="804" y="268"/>
                    </a:cubicBezTo>
                    <a:cubicBezTo>
                      <a:pt x="813" y="277"/>
                      <a:pt x="822" y="277"/>
                      <a:pt x="831" y="286"/>
                    </a:cubicBezTo>
                    <a:cubicBezTo>
                      <a:pt x="831" y="322"/>
                      <a:pt x="848" y="348"/>
                      <a:pt x="884" y="366"/>
                    </a:cubicBezTo>
                    <a:cubicBezTo>
                      <a:pt x="891" y="369"/>
                      <a:pt x="899" y="370"/>
                      <a:pt x="907" y="370"/>
                    </a:cubicBezTo>
                    <a:cubicBezTo>
                      <a:pt x="929" y="370"/>
                      <a:pt x="954" y="361"/>
                      <a:pt x="973" y="348"/>
                    </a:cubicBezTo>
                    <a:cubicBezTo>
                      <a:pt x="982" y="366"/>
                      <a:pt x="991" y="375"/>
                      <a:pt x="1000" y="384"/>
                    </a:cubicBezTo>
                    <a:cubicBezTo>
                      <a:pt x="1009" y="411"/>
                      <a:pt x="1018" y="438"/>
                      <a:pt x="1045" y="446"/>
                    </a:cubicBezTo>
                    <a:cubicBezTo>
                      <a:pt x="1060" y="457"/>
                      <a:pt x="1076" y="461"/>
                      <a:pt x="1093" y="461"/>
                    </a:cubicBezTo>
                    <a:cubicBezTo>
                      <a:pt x="1106" y="461"/>
                      <a:pt x="1119" y="459"/>
                      <a:pt x="1134" y="455"/>
                    </a:cubicBezTo>
                    <a:cubicBezTo>
                      <a:pt x="1134" y="473"/>
                      <a:pt x="1143" y="491"/>
                      <a:pt x="1152" y="509"/>
                    </a:cubicBezTo>
                    <a:cubicBezTo>
                      <a:pt x="1161" y="527"/>
                      <a:pt x="1170" y="545"/>
                      <a:pt x="1187" y="562"/>
                    </a:cubicBezTo>
                    <a:cubicBezTo>
                      <a:pt x="1214" y="580"/>
                      <a:pt x="1241" y="589"/>
                      <a:pt x="1268" y="589"/>
                    </a:cubicBezTo>
                    <a:cubicBezTo>
                      <a:pt x="1268" y="607"/>
                      <a:pt x="1268" y="625"/>
                      <a:pt x="1277" y="643"/>
                    </a:cubicBezTo>
                    <a:cubicBezTo>
                      <a:pt x="1285" y="652"/>
                      <a:pt x="1285" y="652"/>
                      <a:pt x="1294" y="661"/>
                    </a:cubicBezTo>
                    <a:cubicBezTo>
                      <a:pt x="1294" y="670"/>
                      <a:pt x="1294" y="678"/>
                      <a:pt x="1303" y="687"/>
                    </a:cubicBezTo>
                    <a:cubicBezTo>
                      <a:pt x="1312" y="714"/>
                      <a:pt x="1339" y="732"/>
                      <a:pt x="1366" y="741"/>
                    </a:cubicBezTo>
                    <a:cubicBezTo>
                      <a:pt x="1374" y="743"/>
                      <a:pt x="1381" y="745"/>
                      <a:pt x="1389" y="745"/>
                    </a:cubicBezTo>
                    <a:cubicBezTo>
                      <a:pt x="1407" y="745"/>
                      <a:pt x="1425" y="738"/>
                      <a:pt x="1437" y="732"/>
                    </a:cubicBezTo>
                    <a:cubicBezTo>
                      <a:pt x="1464" y="723"/>
                      <a:pt x="1482" y="696"/>
                      <a:pt x="1491" y="678"/>
                    </a:cubicBezTo>
                    <a:lnTo>
                      <a:pt x="1500" y="678"/>
                    </a:lnTo>
                    <a:cubicBezTo>
                      <a:pt x="1517" y="670"/>
                      <a:pt x="1526" y="661"/>
                      <a:pt x="1535" y="652"/>
                    </a:cubicBezTo>
                    <a:cubicBezTo>
                      <a:pt x="1544" y="634"/>
                      <a:pt x="1553" y="625"/>
                      <a:pt x="1553" y="616"/>
                    </a:cubicBezTo>
                    <a:cubicBezTo>
                      <a:pt x="1571" y="562"/>
                      <a:pt x="1535" y="500"/>
                      <a:pt x="1482" y="482"/>
                    </a:cubicBezTo>
                    <a:lnTo>
                      <a:pt x="1446" y="482"/>
                    </a:lnTo>
                    <a:cubicBezTo>
                      <a:pt x="1428" y="482"/>
                      <a:pt x="1419" y="491"/>
                      <a:pt x="1401" y="491"/>
                    </a:cubicBezTo>
                    <a:cubicBezTo>
                      <a:pt x="1428" y="455"/>
                      <a:pt x="1428" y="393"/>
                      <a:pt x="1393" y="357"/>
                    </a:cubicBezTo>
                    <a:cubicBezTo>
                      <a:pt x="1373" y="338"/>
                      <a:pt x="1349" y="329"/>
                      <a:pt x="1325" y="329"/>
                    </a:cubicBezTo>
                    <a:cubicBezTo>
                      <a:pt x="1305" y="329"/>
                      <a:pt x="1284" y="336"/>
                      <a:pt x="1268" y="348"/>
                    </a:cubicBezTo>
                    <a:lnTo>
                      <a:pt x="1259" y="348"/>
                    </a:lnTo>
                    <a:cubicBezTo>
                      <a:pt x="1277" y="304"/>
                      <a:pt x="1259" y="250"/>
                      <a:pt x="1223" y="223"/>
                    </a:cubicBezTo>
                    <a:cubicBezTo>
                      <a:pt x="1201" y="210"/>
                      <a:pt x="1181" y="203"/>
                      <a:pt x="1162" y="203"/>
                    </a:cubicBezTo>
                    <a:cubicBezTo>
                      <a:pt x="1143" y="203"/>
                      <a:pt x="1125" y="210"/>
                      <a:pt x="1107" y="223"/>
                    </a:cubicBezTo>
                    <a:cubicBezTo>
                      <a:pt x="1098" y="215"/>
                      <a:pt x="1089" y="215"/>
                      <a:pt x="1089" y="215"/>
                    </a:cubicBezTo>
                    <a:cubicBezTo>
                      <a:pt x="1089" y="170"/>
                      <a:pt x="1062" y="134"/>
                      <a:pt x="1027" y="116"/>
                    </a:cubicBezTo>
                    <a:cubicBezTo>
                      <a:pt x="1013" y="110"/>
                      <a:pt x="1000" y="107"/>
                      <a:pt x="986" y="107"/>
                    </a:cubicBezTo>
                    <a:cubicBezTo>
                      <a:pt x="965" y="107"/>
                      <a:pt x="945" y="114"/>
                      <a:pt x="929" y="125"/>
                    </a:cubicBezTo>
                    <a:cubicBezTo>
                      <a:pt x="920" y="116"/>
                      <a:pt x="902" y="116"/>
                      <a:pt x="893" y="116"/>
                    </a:cubicBezTo>
                    <a:cubicBezTo>
                      <a:pt x="884" y="81"/>
                      <a:pt x="857" y="54"/>
                      <a:pt x="813" y="45"/>
                    </a:cubicBezTo>
                    <a:cubicBezTo>
                      <a:pt x="786" y="45"/>
                      <a:pt x="759" y="45"/>
                      <a:pt x="741" y="63"/>
                    </a:cubicBezTo>
                    <a:cubicBezTo>
                      <a:pt x="732" y="63"/>
                      <a:pt x="732" y="54"/>
                      <a:pt x="732" y="54"/>
                    </a:cubicBezTo>
                    <a:cubicBezTo>
                      <a:pt x="715" y="54"/>
                      <a:pt x="697" y="54"/>
                      <a:pt x="679" y="63"/>
                    </a:cubicBezTo>
                    <a:cubicBezTo>
                      <a:pt x="661" y="36"/>
                      <a:pt x="634" y="18"/>
                      <a:pt x="599" y="9"/>
                    </a:cubicBezTo>
                    <a:cubicBezTo>
                      <a:pt x="581" y="9"/>
                      <a:pt x="554" y="18"/>
                      <a:pt x="536" y="27"/>
                    </a:cubicBezTo>
                    <a:cubicBezTo>
                      <a:pt x="527" y="27"/>
                      <a:pt x="527" y="18"/>
                      <a:pt x="518" y="18"/>
                    </a:cubicBezTo>
                    <a:cubicBezTo>
                      <a:pt x="500" y="18"/>
                      <a:pt x="483" y="27"/>
                      <a:pt x="465" y="36"/>
                    </a:cubicBezTo>
                    <a:cubicBezTo>
                      <a:pt x="447" y="9"/>
                      <a:pt x="420" y="0"/>
                      <a:pt x="393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50"/>
              <p:cNvSpPr/>
              <p:nvPr/>
            </p:nvSpPr>
            <p:spPr>
              <a:xfrm>
                <a:off x="6232791" y="1806620"/>
                <a:ext cx="19269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95" extrusionOk="0">
                    <a:moveTo>
                      <a:pt x="132" y="1"/>
                    </a:moveTo>
                    <a:cubicBezTo>
                      <a:pt x="121" y="1"/>
                      <a:pt x="110" y="3"/>
                      <a:pt x="99" y="6"/>
                    </a:cubicBezTo>
                    <a:cubicBezTo>
                      <a:pt x="90" y="6"/>
                      <a:pt x="81" y="15"/>
                      <a:pt x="63" y="24"/>
                    </a:cubicBezTo>
                    <a:cubicBezTo>
                      <a:pt x="54" y="33"/>
                      <a:pt x="45" y="42"/>
                      <a:pt x="36" y="51"/>
                    </a:cubicBezTo>
                    <a:cubicBezTo>
                      <a:pt x="36" y="60"/>
                      <a:pt x="36" y="69"/>
                      <a:pt x="36" y="78"/>
                    </a:cubicBezTo>
                    <a:cubicBezTo>
                      <a:pt x="28" y="87"/>
                      <a:pt x="19" y="87"/>
                      <a:pt x="10" y="96"/>
                    </a:cubicBezTo>
                    <a:cubicBezTo>
                      <a:pt x="1" y="122"/>
                      <a:pt x="1" y="149"/>
                      <a:pt x="1" y="176"/>
                    </a:cubicBezTo>
                    <a:cubicBezTo>
                      <a:pt x="10" y="203"/>
                      <a:pt x="28" y="221"/>
                      <a:pt x="54" y="238"/>
                    </a:cubicBezTo>
                    <a:cubicBezTo>
                      <a:pt x="63" y="247"/>
                      <a:pt x="72" y="247"/>
                      <a:pt x="90" y="247"/>
                    </a:cubicBezTo>
                    <a:cubicBezTo>
                      <a:pt x="93" y="250"/>
                      <a:pt x="96" y="251"/>
                      <a:pt x="99" y="251"/>
                    </a:cubicBezTo>
                    <a:cubicBezTo>
                      <a:pt x="105" y="251"/>
                      <a:pt x="111" y="247"/>
                      <a:pt x="117" y="247"/>
                    </a:cubicBezTo>
                    <a:cubicBezTo>
                      <a:pt x="126" y="247"/>
                      <a:pt x="126" y="256"/>
                      <a:pt x="135" y="256"/>
                    </a:cubicBezTo>
                    <a:cubicBezTo>
                      <a:pt x="108" y="292"/>
                      <a:pt x="108" y="337"/>
                      <a:pt x="135" y="372"/>
                    </a:cubicBezTo>
                    <a:cubicBezTo>
                      <a:pt x="149" y="402"/>
                      <a:pt x="183" y="419"/>
                      <a:pt x="214" y="419"/>
                    </a:cubicBezTo>
                    <a:cubicBezTo>
                      <a:pt x="220" y="419"/>
                      <a:pt x="227" y="418"/>
                      <a:pt x="233" y="417"/>
                    </a:cubicBezTo>
                    <a:cubicBezTo>
                      <a:pt x="233" y="417"/>
                      <a:pt x="242" y="417"/>
                      <a:pt x="242" y="426"/>
                    </a:cubicBezTo>
                    <a:cubicBezTo>
                      <a:pt x="215" y="461"/>
                      <a:pt x="206" y="497"/>
                      <a:pt x="224" y="542"/>
                    </a:cubicBezTo>
                    <a:cubicBezTo>
                      <a:pt x="242" y="577"/>
                      <a:pt x="286" y="595"/>
                      <a:pt x="322" y="595"/>
                    </a:cubicBezTo>
                    <a:cubicBezTo>
                      <a:pt x="322" y="604"/>
                      <a:pt x="322" y="604"/>
                      <a:pt x="322" y="613"/>
                    </a:cubicBezTo>
                    <a:cubicBezTo>
                      <a:pt x="295" y="640"/>
                      <a:pt x="277" y="676"/>
                      <a:pt x="295" y="711"/>
                    </a:cubicBezTo>
                    <a:cubicBezTo>
                      <a:pt x="304" y="747"/>
                      <a:pt x="340" y="774"/>
                      <a:pt x="375" y="783"/>
                    </a:cubicBezTo>
                    <a:cubicBezTo>
                      <a:pt x="375" y="783"/>
                      <a:pt x="375" y="800"/>
                      <a:pt x="375" y="809"/>
                    </a:cubicBezTo>
                    <a:cubicBezTo>
                      <a:pt x="349" y="827"/>
                      <a:pt x="331" y="854"/>
                      <a:pt x="340" y="890"/>
                    </a:cubicBezTo>
                    <a:cubicBezTo>
                      <a:pt x="340" y="925"/>
                      <a:pt x="367" y="952"/>
                      <a:pt x="402" y="970"/>
                    </a:cubicBezTo>
                    <a:cubicBezTo>
                      <a:pt x="393" y="979"/>
                      <a:pt x="384" y="988"/>
                      <a:pt x="375" y="1006"/>
                    </a:cubicBezTo>
                    <a:cubicBezTo>
                      <a:pt x="358" y="1023"/>
                      <a:pt x="349" y="1050"/>
                      <a:pt x="349" y="1077"/>
                    </a:cubicBezTo>
                    <a:cubicBezTo>
                      <a:pt x="349" y="1104"/>
                      <a:pt x="367" y="1131"/>
                      <a:pt x="393" y="1157"/>
                    </a:cubicBezTo>
                    <a:cubicBezTo>
                      <a:pt x="375" y="1166"/>
                      <a:pt x="367" y="1184"/>
                      <a:pt x="358" y="1202"/>
                    </a:cubicBezTo>
                    <a:cubicBezTo>
                      <a:pt x="349" y="1211"/>
                      <a:pt x="331" y="1238"/>
                      <a:pt x="331" y="1255"/>
                    </a:cubicBezTo>
                    <a:cubicBezTo>
                      <a:pt x="322" y="1291"/>
                      <a:pt x="331" y="1318"/>
                      <a:pt x="349" y="1336"/>
                    </a:cubicBezTo>
                    <a:cubicBezTo>
                      <a:pt x="331" y="1345"/>
                      <a:pt x="322" y="1362"/>
                      <a:pt x="313" y="1371"/>
                    </a:cubicBezTo>
                    <a:cubicBezTo>
                      <a:pt x="304" y="1380"/>
                      <a:pt x="304" y="1389"/>
                      <a:pt x="304" y="1398"/>
                    </a:cubicBezTo>
                    <a:cubicBezTo>
                      <a:pt x="295" y="1407"/>
                      <a:pt x="286" y="1416"/>
                      <a:pt x="286" y="1425"/>
                    </a:cubicBezTo>
                    <a:cubicBezTo>
                      <a:pt x="268" y="1443"/>
                      <a:pt x="268" y="1470"/>
                      <a:pt x="268" y="1496"/>
                    </a:cubicBezTo>
                    <a:cubicBezTo>
                      <a:pt x="277" y="1523"/>
                      <a:pt x="295" y="1550"/>
                      <a:pt x="322" y="1559"/>
                    </a:cubicBezTo>
                    <a:cubicBezTo>
                      <a:pt x="340" y="1577"/>
                      <a:pt x="367" y="1577"/>
                      <a:pt x="384" y="1577"/>
                    </a:cubicBezTo>
                    <a:cubicBezTo>
                      <a:pt x="393" y="1577"/>
                      <a:pt x="393" y="1586"/>
                      <a:pt x="402" y="1586"/>
                    </a:cubicBezTo>
                    <a:cubicBezTo>
                      <a:pt x="411" y="1594"/>
                      <a:pt x="429" y="1594"/>
                      <a:pt x="438" y="1594"/>
                    </a:cubicBezTo>
                    <a:lnTo>
                      <a:pt x="482" y="1594"/>
                    </a:lnTo>
                    <a:cubicBezTo>
                      <a:pt x="527" y="1577"/>
                      <a:pt x="563" y="1523"/>
                      <a:pt x="554" y="1470"/>
                    </a:cubicBezTo>
                    <a:cubicBezTo>
                      <a:pt x="545" y="1452"/>
                      <a:pt x="545" y="1443"/>
                      <a:pt x="536" y="1434"/>
                    </a:cubicBezTo>
                    <a:cubicBezTo>
                      <a:pt x="527" y="1425"/>
                      <a:pt x="518" y="1416"/>
                      <a:pt x="500" y="1407"/>
                    </a:cubicBezTo>
                    <a:cubicBezTo>
                      <a:pt x="545" y="1407"/>
                      <a:pt x="598" y="1371"/>
                      <a:pt x="607" y="1318"/>
                    </a:cubicBezTo>
                    <a:cubicBezTo>
                      <a:pt x="616" y="1273"/>
                      <a:pt x="598" y="1229"/>
                      <a:pt x="554" y="1211"/>
                    </a:cubicBezTo>
                    <a:cubicBezTo>
                      <a:pt x="554" y="1202"/>
                      <a:pt x="554" y="1202"/>
                      <a:pt x="554" y="1202"/>
                    </a:cubicBezTo>
                    <a:cubicBezTo>
                      <a:pt x="598" y="1193"/>
                      <a:pt x="634" y="1157"/>
                      <a:pt x="634" y="1104"/>
                    </a:cubicBezTo>
                    <a:cubicBezTo>
                      <a:pt x="634" y="1059"/>
                      <a:pt x="616" y="1023"/>
                      <a:pt x="581" y="1006"/>
                    </a:cubicBezTo>
                    <a:cubicBezTo>
                      <a:pt x="572" y="997"/>
                      <a:pt x="572" y="997"/>
                      <a:pt x="572" y="988"/>
                    </a:cubicBezTo>
                    <a:cubicBezTo>
                      <a:pt x="607" y="970"/>
                      <a:pt x="625" y="925"/>
                      <a:pt x="625" y="881"/>
                    </a:cubicBezTo>
                    <a:cubicBezTo>
                      <a:pt x="616" y="845"/>
                      <a:pt x="590" y="818"/>
                      <a:pt x="563" y="809"/>
                    </a:cubicBezTo>
                    <a:cubicBezTo>
                      <a:pt x="563" y="792"/>
                      <a:pt x="554" y="783"/>
                      <a:pt x="545" y="774"/>
                    </a:cubicBezTo>
                    <a:cubicBezTo>
                      <a:pt x="572" y="747"/>
                      <a:pt x="581" y="702"/>
                      <a:pt x="572" y="667"/>
                    </a:cubicBezTo>
                    <a:cubicBezTo>
                      <a:pt x="563" y="640"/>
                      <a:pt x="545" y="622"/>
                      <a:pt x="518" y="613"/>
                    </a:cubicBezTo>
                    <a:cubicBezTo>
                      <a:pt x="518" y="604"/>
                      <a:pt x="518" y="604"/>
                      <a:pt x="518" y="604"/>
                    </a:cubicBezTo>
                    <a:cubicBezTo>
                      <a:pt x="509" y="586"/>
                      <a:pt x="500" y="569"/>
                      <a:pt x="482" y="560"/>
                    </a:cubicBezTo>
                    <a:cubicBezTo>
                      <a:pt x="500" y="533"/>
                      <a:pt x="500" y="497"/>
                      <a:pt x="482" y="470"/>
                    </a:cubicBezTo>
                    <a:cubicBezTo>
                      <a:pt x="474" y="453"/>
                      <a:pt x="456" y="435"/>
                      <a:pt x="438" y="426"/>
                    </a:cubicBezTo>
                    <a:cubicBezTo>
                      <a:pt x="438" y="417"/>
                      <a:pt x="438" y="408"/>
                      <a:pt x="438" y="399"/>
                    </a:cubicBezTo>
                    <a:cubicBezTo>
                      <a:pt x="429" y="381"/>
                      <a:pt x="411" y="372"/>
                      <a:pt x="393" y="363"/>
                    </a:cubicBezTo>
                    <a:cubicBezTo>
                      <a:pt x="402" y="337"/>
                      <a:pt x="402" y="310"/>
                      <a:pt x="384" y="283"/>
                    </a:cubicBezTo>
                    <a:cubicBezTo>
                      <a:pt x="375" y="265"/>
                      <a:pt x="358" y="256"/>
                      <a:pt x="340" y="247"/>
                    </a:cubicBezTo>
                    <a:cubicBezTo>
                      <a:pt x="340" y="238"/>
                      <a:pt x="340" y="230"/>
                      <a:pt x="331" y="221"/>
                    </a:cubicBezTo>
                    <a:cubicBezTo>
                      <a:pt x="322" y="203"/>
                      <a:pt x="304" y="185"/>
                      <a:pt x="286" y="176"/>
                    </a:cubicBezTo>
                    <a:cubicBezTo>
                      <a:pt x="286" y="167"/>
                      <a:pt x="286" y="158"/>
                      <a:pt x="286" y="140"/>
                    </a:cubicBezTo>
                    <a:cubicBezTo>
                      <a:pt x="277" y="122"/>
                      <a:pt x="259" y="96"/>
                      <a:pt x="233" y="87"/>
                    </a:cubicBezTo>
                    <a:cubicBezTo>
                      <a:pt x="224" y="60"/>
                      <a:pt x="215" y="51"/>
                      <a:pt x="215" y="42"/>
                    </a:cubicBezTo>
                    <a:cubicBezTo>
                      <a:pt x="197" y="24"/>
                      <a:pt x="188" y="24"/>
                      <a:pt x="179" y="15"/>
                    </a:cubicBezTo>
                    <a:cubicBezTo>
                      <a:pt x="164" y="5"/>
                      <a:pt x="148" y="1"/>
                      <a:pt x="132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50"/>
              <p:cNvSpPr/>
              <p:nvPr/>
            </p:nvSpPr>
            <p:spPr>
              <a:xfrm>
                <a:off x="6217922" y="1809685"/>
                <a:ext cx="32773" cy="4126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360" extrusionOk="0">
                    <a:moveTo>
                      <a:pt x="95" y="0"/>
                    </a:moveTo>
                    <a:cubicBezTo>
                      <a:pt x="76" y="0"/>
                      <a:pt x="58" y="8"/>
                      <a:pt x="45" y="21"/>
                    </a:cubicBezTo>
                    <a:cubicBezTo>
                      <a:pt x="36" y="30"/>
                      <a:pt x="27" y="39"/>
                      <a:pt x="18" y="57"/>
                    </a:cubicBezTo>
                    <a:cubicBezTo>
                      <a:pt x="9" y="66"/>
                      <a:pt x="9" y="84"/>
                      <a:pt x="9" y="93"/>
                    </a:cubicBezTo>
                    <a:cubicBezTo>
                      <a:pt x="9" y="102"/>
                      <a:pt x="9" y="111"/>
                      <a:pt x="9" y="120"/>
                    </a:cubicBezTo>
                    <a:cubicBezTo>
                      <a:pt x="0" y="129"/>
                      <a:pt x="0" y="137"/>
                      <a:pt x="0" y="146"/>
                    </a:cubicBezTo>
                    <a:cubicBezTo>
                      <a:pt x="0" y="173"/>
                      <a:pt x="0" y="200"/>
                      <a:pt x="18" y="218"/>
                    </a:cubicBezTo>
                    <a:cubicBezTo>
                      <a:pt x="36" y="244"/>
                      <a:pt x="63" y="253"/>
                      <a:pt x="89" y="262"/>
                    </a:cubicBezTo>
                    <a:cubicBezTo>
                      <a:pt x="107" y="262"/>
                      <a:pt x="116" y="262"/>
                      <a:pt x="134" y="253"/>
                    </a:cubicBezTo>
                    <a:cubicBezTo>
                      <a:pt x="143" y="253"/>
                      <a:pt x="152" y="244"/>
                      <a:pt x="161" y="244"/>
                    </a:cubicBezTo>
                    <a:lnTo>
                      <a:pt x="170" y="244"/>
                    </a:lnTo>
                    <a:cubicBezTo>
                      <a:pt x="170" y="289"/>
                      <a:pt x="187" y="325"/>
                      <a:pt x="214" y="343"/>
                    </a:cubicBezTo>
                    <a:cubicBezTo>
                      <a:pt x="234" y="357"/>
                      <a:pt x="256" y="364"/>
                      <a:pt x="278" y="364"/>
                    </a:cubicBezTo>
                    <a:cubicBezTo>
                      <a:pt x="296" y="364"/>
                      <a:pt x="314" y="360"/>
                      <a:pt x="330" y="352"/>
                    </a:cubicBezTo>
                    <a:lnTo>
                      <a:pt x="339" y="352"/>
                    </a:lnTo>
                    <a:cubicBezTo>
                      <a:pt x="330" y="396"/>
                      <a:pt x="339" y="441"/>
                      <a:pt x="366" y="468"/>
                    </a:cubicBezTo>
                    <a:cubicBezTo>
                      <a:pt x="386" y="482"/>
                      <a:pt x="408" y="489"/>
                      <a:pt x="430" y="489"/>
                    </a:cubicBezTo>
                    <a:cubicBezTo>
                      <a:pt x="448" y="489"/>
                      <a:pt x="466" y="484"/>
                      <a:pt x="482" y="476"/>
                    </a:cubicBezTo>
                    <a:cubicBezTo>
                      <a:pt x="482" y="476"/>
                      <a:pt x="491" y="485"/>
                      <a:pt x="491" y="494"/>
                    </a:cubicBezTo>
                    <a:cubicBezTo>
                      <a:pt x="473" y="530"/>
                      <a:pt x="482" y="566"/>
                      <a:pt x="509" y="592"/>
                    </a:cubicBezTo>
                    <a:cubicBezTo>
                      <a:pt x="529" y="612"/>
                      <a:pt x="554" y="623"/>
                      <a:pt x="580" y="623"/>
                    </a:cubicBezTo>
                    <a:cubicBezTo>
                      <a:pt x="589" y="623"/>
                      <a:pt x="598" y="621"/>
                      <a:pt x="607" y="619"/>
                    </a:cubicBezTo>
                    <a:cubicBezTo>
                      <a:pt x="607" y="628"/>
                      <a:pt x="616" y="637"/>
                      <a:pt x="616" y="646"/>
                    </a:cubicBezTo>
                    <a:cubicBezTo>
                      <a:pt x="598" y="673"/>
                      <a:pt x="598" y="708"/>
                      <a:pt x="616" y="744"/>
                    </a:cubicBezTo>
                    <a:cubicBezTo>
                      <a:pt x="633" y="771"/>
                      <a:pt x="669" y="780"/>
                      <a:pt x="705" y="780"/>
                    </a:cubicBezTo>
                    <a:cubicBezTo>
                      <a:pt x="696" y="798"/>
                      <a:pt x="696" y="815"/>
                      <a:pt x="705" y="824"/>
                    </a:cubicBezTo>
                    <a:cubicBezTo>
                      <a:pt x="696" y="851"/>
                      <a:pt x="687" y="878"/>
                      <a:pt x="705" y="905"/>
                    </a:cubicBezTo>
                    <a:cubicBezTo>
                      <a:pt x="714" y="931"/>
                      <a:pt x="741" y="949"/>
                      <a:pt x="767" y="958"/>
                    </a:cubicBezTo>
                    <a:cubicBezTo>
                      <a:pt x="767" y="976"/>
                      <a:pt x="758" y="994"/>
                      <a:pt x="767" y="1012"/>
                    </a:cubicBezTo>
                    <a:cubicBezTo>
                      <a:pt x="758" y="1030"/>
                      <a:pt x="749" y="1056"/>
                      <a:pt x="758" y="1083"/>
                    </a:cubicBezTo>
                    <a:cubicBezTo>
                      <a:pt x="767" y="1110"/>
                      <a:pt x="785" y="1128"/>
                      <a:pt x="803" y="1146"/>
                    </a:cubicBezTo>
                    <a:cubicBezTo>
                      <a:pt x="794" y="1163"/>
                      <a:pt x="794" y="1172"/>
                      <a:pt x="785" y="1190"/>
                    </a:cubicBezTo>
                    <a:cubicBezTo>
                      <a:pt x="785" y="1199"/>
                      <a:pt x="785" y="1208"/>
                      <a:pt x="794" y="1217"/>
                    </a:cubicBezTo>
                    <a:cubicBezTo>
                      <a:pt x="785" y="1226"/>
                      <a:pt x="785" y="1235"/>
                      <a:pt x="785" y="1244"/>
                    </a:cubicBezTo>
                    <a:cubicBezTo>
                      <a:pt x="776" y="1270"/>
                      <a:pt x="785" y="1297"/>
                      <a:pt x="803" y="1324"/>
                    </a:cubicBezTo>
                    <a:cubicBezTo>
                      <a:pt x="821" y="1342"/>
                      <a:pt x="848" y="1360"/>
                      <a:pt x="874" y="1360"/>
                    </a:cubicBezTo>
                    <a:cubicBezTo>
                      <a:pt x="901" y="1360"/>
                      <a:pt x="919" y="1360"/>
                      <a:pt x="937" y="1342"/>
                    </a:cubicBezTo>
                    <a:cubicBezTo>
                      <a:pt x="946" y="1342"/>
                      <a:pt x="946" y="1351"/>
                      <a:pt x="955" y="1351"/>
                    </a:cubicBezTo>
                    <a:cubicBezTo>
                      <a:pt x="972" y="1351"/>
                      <a:pt x="981" y="1351"/>
                      <a:pt x="990" y="1342"/>
                    </a:cubicBezTo>
                    <a:cubicBezTo>
                      <a:pt x="1008" y="1342"/>
                      <a:pt x="1017" y="1333"/>
                      <a:pt x="1035" y="1324"/>
                    </a:cubicBezTo>
                    <a:cubicBezTo>
                      <a:pt x="1071" y="1288"/>
                      <a:pt x="1080" y="1226"/>
                      <a:pt x="1044" y="1181"/>
                    </a:cubicBezTo>
                    <a:cubicBezTo>
                      <a:pt x="1035" y="1172"/>
                      <a:pt x="1026" y="1163"/>
                      <a:pt x="1017" y="1154"/>
                    </a:cubicBezTo>
                    <a:cubicBezTo>
                      <a:pt x="999" y="1146"/>
                      <a:pt x="990" y="1146"/>
                      <a:pt x="972" y="1146"/>
                    </a:cubicBezTo>
                    <a:cubicBezTo>
                      <a:pt x="1017" y="1128"/>
                      <a:pt x="1053" y="1074"/>
                      <a:pt x="1044" y="1021"/>
                    </a:cubicBezTo>
                    <a:cubicBezTo>
                      <a:pt x="1026" y="976"/>
                      <a:pt x="990" y="940"/>
                      <a:pt x="946" y="940"/>
                    </a:cubicBezTo>
                    <a:lnTo>
                      <a:pt x="937" y="940"/>
                    </a:lnTo>
                    <a:cubicBezTo>
                      <a:pt x="972" y="914"/>
                      <a:pt x="990" y="860"/>
                      <a:pt x="972" y="815"/>
                    </a:cubicBezTo>
                    <a:cubicBezTo>
                      <a:pt x="955" y="771"/>
                      <a:pt x="919" y="753"/>
                      <a:pt x="883" y="753"/>
                    </a:cubicBezTo>
                    <a:cubicBezTo>
                      <a:pt x="874" y="744"/>
                      <a:pt x="874" y="735"/>
                      <a:pt x="865" y="735"/>
                    </a:cubicBezTo>
                    <a:cubicBezTo>
                      <a:pt x="892" y="699"/>
                      <a:pt x="901" y="655"/>
                      <a:pt x="874" y="619"/>
                    </a:cubicBezTo>
                    <a:cubicBezTo>
                      <a:pt x="857" y="583"/>
                      <a:pt x="821" y="575"/>
                      <a:pt x="794" y="575"/>
                    </a:cubicBezTo>
                    <a:cubicBezTo>
                      <a:pt x="785" y="557"/>
                      <a:pt x="776" y="548"/>
                      <a:pt x="758" y="548"/>
                    </a:cubicBezTo>
                    <a:cubicBezTo>
                      <a:pt x="767" y="512"/>
                      <a:pt x="767" y="468"/>
                      <a:pt x="741" y="441"/>
                    </a:cubicBezTo>
                    <a:cubicBezTo>
                      <a:pt x="723" y="423"/>
                      <a:pt x="696" y="414"/>
                      <a:pt x="669" y="414"/>
                    </a:cubicBezTo>
                    <a:cubicBezTo>
                      <a:pt x="669" y="405"/>
                      <a:pt x="660" y="405"/>
                      <a:pt x="660" y="405"/>
                    </a:cubicBezTo>
                    <a:cubicBezTo>
                      <a:pt x="651" y="387"/>
                      <a:pt x="633" y="378"/>
                      <a:pt x="616" y="378"/>
                    </a:cubicBezTo>
                    <a:cubicBezTo>
                      <a:pt x="616" y="343"/>
                      <a:pt x="607" y="316"/>
                      <a:pt x="580" y="298"/>
                    </a:cubicBezTo>
                    <a:cubicBezTo>
                      <a:pt x="562" y="280"/>
                      <a:pt x="544" y="271"/>
                      <a:pt x="518" y="271"/>
                    </a:cubicBezTo>
                    <a:cubicBezTo>
                      <a:pt x="518" y="262"/>
                      <a:pt x="509" y="262"/>
                      <a:pt x="509" y="253"/>
                    </a:cubicBezTo>
                    <a:cubicBezTo>
                      <a:pt x="491" y="244"/>
                      <a:pt x="473" y="236"/>
                      <a:pt x="455" y="236"/>
                    </a:cubicBezTo>
                    <a:cubicBezTo>
                      <a:pt x="455" y="209"/>
                      <a:pt x="437" y="182"/>
                      <a:pt x="410" y="164"/>
                    </a:cubicBezTo>
                    <a:cubicBezTo>
                      <a:pt x="402" y="155"/>
                      <a:pt x="384" y="146"/>
                      <a:pt x="357" y="146"/>
                    </a:cubicBezTo>
                    <a:cubicBezTo>
                      <a:pt x="357" y="137"/>
                      <a:pt x="348" y="129"/>
                      <a:pt x="339" y="129"/>
                    </a:cubicBezTo>
                    <a:cubicBezTo>
                      <a:pt x="321" y="111"/>
                      <a:pt x="303" y="111"/>
                      <a:pt x="277" y="111"/>
                    </a:cubicBezTo>
                    <a:cubicBezTo>
                      <a:pt x="277" y="102"/>
                      <a:pt x="268" y="84"/>
                      <a:pt x="268" y="75"/>
                    </a:cubicBezTo>
                    <a:cubicBezTo>
                      <a:pt x="250" y="57"/>
                      <a:pt x="223" y="48"/>
                      <a:pt x="196" y="39"/>
                    </a:cubicBezTo>
                    <a:cubicBezTo>
                      <a:pt x="179" y="30"/>
                      <a:pt x="170" y="21"/>
                      <a:pt x="161" y="13"/>
                    </a:cubicBezTo>
                    <a:cubicBezTo>
                      <a:pt x="143" y="4"/>
                      <a:pt x="134" y="4"/>
                      <a:pt x="116" y="4"/>
                    </a:cubicBezTo>
                    <a:cubicBezTo>
                      <a:pt x="109" y="1"/>
                      <a:pt x="102" y="0"/>
                      <a:pt x="95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50"/>
              <p:cNvSpPr/>
              <p:nvPr/>
            </p:nvSpPr>
            <p:spPr>
              <a:xfrm>
                <a:off x="6244990" y="1800581"/>
                <a:ext cx="14384" cy="49553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633" extrusionOk="0">
                    <a:moveTo>
                      <a:pt x="143" y="0"/>
                    </a:moveTo>
                    <a:cubicBezTo>
                      <a:pt x="134" y="0"/>
                      <a:pt x="116" y="0"/>
                      <a:pt x="107" y="9"/>
                    </a:cubicBezTo>
                    <a:cubicBezTo>
                      <a:pt x="89" y="18"/>
                      <a:pt x="80" y="27"/>
                      <a:pt x="72" y="36"/>
                    </a:cubicBezTo>
                    <a:cubicBezTo>
                      <a:pt x="72" y="45"/>
                      <a:pt x="63" y="45"/>
                      <a:pt x="63" y="54"/>
                    </a:cubicBezTo>
                    <a:cubicBezTo>
                      <a:pt x="54" y="63"/>
                      <a:pt x="45" y="72"/>
                      <a:pt x="36" y="72"/>
                    </a:cubicBezTo>
                    <a:cubicBezTo>
                      <a:pt x="18" y="98"/>
                      <a:pt x="9" y="125"/>
                      <a:pt x="9" y="143"/>
                    </a:cubicBezTo>
                    <a:cubicBezTo>
                      <a:pt x="9" y="179"/>
                      <a:pt x="27" y="197"/>
                      <a:pt x="45" y="214"/>
                    </a:cubicBezTo>
                    <a:cubicBezTo>
                      <a:pt x="54" y="223"/>
                      <a:pt x="63" y="232"/>
                      <a:pt x="80" y="241"/>
                    </a:cubicBezTo>
                    <a:lnTo>
                      <a:pt x="107" y="241"/>
                    </a:lnTo>
                    <a:cubicBezTo>
                      <a:pt x="116" y="250"/>
                      <a:pt x="116" y="250"/>
                      <a:pt x="125" y="259"/>
                    </a:cubicBezTo>
                    <a:cubicBezTo>
                      <a:pt x="89" y="286"/>
                      <a:pt x="80" y="330"/>
                      <a:pt x="98" y="366"/>
                    </a:cubicBezTo>
                    <a:cubicBezTo>
                      <a:pt x="107" y="402"/>
                      <a:pt x="143" y="429"/>
                      <a:pt x="188" y="429"/>
                    </a:cubicBezTo>
                    <a:cubicBezTo>
                      <a:pt x="188" y="437"/>
                      <a:pt x="196" y="437"/>
                      <a:pt x="196" y="437"/>
                    </a:cubicBezTo>
                    <a:cubicBezTo>
                      <a:pt x="161" y="464"/>
                      <a:pt x="143" y="509"/>
                      <a:pt x="152" y="544"/>
                    </a:cubicBezTo>
                    <a:cubicBezTo>
                      <a:pt x="161" y="589"/>
                      <a:pt x="196" y="616"/>
                      <a:pt x="241" y="625"/>
                    </a:cubicBezTo>
                    <a:cubicBezTo>
                      <a:pt x="241" y="634"/>
                      <a:pt x="232" y="634"/>
                      <a:pt x="232" y="643"/>
                    </a:cubicBezTo>
                    <a:cubicBezTo>
                      <a:pt x="205" y="660"/>
                      <a:pt x="179" y="696"/>
                      <a:pt x="188" y="732"/>
                    </a:cubicBezTo>
                    <a:cubicBezTo>
                      <a:pt x="188" y="776"/>
                      <a:pt x="223" y="803"/>
                      <a:pt x="259" y="812"/>
                    </a:cubicBezTo>
                    <a:cubicBezTo>
                      <a:pt x="250" y="821"/>
                      <a:pt x="250" y="830"/>
                      <a:pt x="241" y="839"/>
                    </a:cubicBezTo>
                    <a:cubicBezTo>
                      <a:pt x="214" y="857"/>
                      <a:pt x="196" y="883"/>
                      <a:pt x="196" y="919"/>
                    </a:cubicBezTo>
                    <a:cubicBezTo>
                      <a:pt x="188" y="955"/>
                      <a:pt x="214" y="982"/>
                      <a:pt x="241" y="999"/>
                    </a:cubicBezTo>
                    <a:cubicBezTo>
                      <a:pt x="223" y="1008"/>
                      <a:pt x="214" y="1026"/>
                      <a:pt x="205" y="1035"/>
                    </a:cubicBezTo>
                    <a:cubicBezTo>
                      <a:pt x="188" y="1053"/>
                      <a:pt x="170" y="1071"/>
                      <a:pt x="161" y="1098"/>
                    </a:cubicBezTo>
                    <a:cubicBezTo>
                      <a:pt x="161" y="1133"/>
                      <a:pt x="170" y="1160"/>
                      <a:pt x="188" y="1187"/>
                    </a:cubicBezTo>
                    <a:cubicBezTo>
                      <a:pt x="170" y="1196"/>
                      <a:pt x="161" y="1205"/>
                      <a:pt x="152" y="1222"/>
                    </a:cubicBezTo>
                    <a:cubicBezTo>
                      <a:pt x="134" y="1231"/>
                      <a:pt x="116" y="1249"/>
                      <a:pt x="107" y="1276"/>
                    </a:cubicBezTo>
                    <a:cubicBezTo>
                      <a:pt x="98" y="1303"/>
                      <a:pt x="98" y="1330"/>
                      <a:pt x="107" y="1356"/>
                    </a:cubicBezTo>
                    <a:cubicBezTo>
                      <a:pt x="89" y="1365"/>
                      <a:pt x="80" y="1374"/>
                      <a:pt x="63" y="1383"/>
                    </a:cubicBezTo>
                    <a:cubicBezTo>
                      <a:pt x="63" y="1392"/>
                      <a:pt x="54" y="1401"/>
                      <a:pt x="54" y="1410"/>
                    </a:cubicBezTo>
                    <a:cubicBezTo>
                      <a:pt x="45" y="1410"/>
                      <a:pt x="36" y="1419"/>
                      <a:pt x="27" y="1428"/>
                    </a:cubicBezTo>
                    <a:cubicBezTo>
                      <a:pt x="9" y="1446"/>
                      <a:pt x="0" y="1472"/>
                      <a:pt x="0" y="1499"/>
                    </a:cubicBezTo>
                    <a:cubicBezTo>
                      <a:pt x="9" y="1526"/>
                      <a:pt x="18" y="1553"/>
                      <a:pt x="36" y="1570"/>
                    </a:cubicBezTo>
                    <a:cubicBezTo>
                      <a:pt x="54" y="1588"/>
                      <a:pt x="80" y="1597"/>
                      <a:pt x="98" y="1597"/>
                    </a:cubicBezTo>
                    <a:cubicBezTo>
                      <a:pt x="107" y="1597"/>
                      <a:pt x="107" y="1606"/>
                      <a:pt x="116" y="1606"/>
                    </a:cubicBezTo>
                    <a:cubicBezTo>
                      <a:pt x="125" y="1615"/>
                      <a:pt x="134" y="1624"/>
                      <a:pt x="143" y="1624"/>
                    </a:cubicBezTo>
                    <a:cubicBezTo>
                      <a:pt x="161" y="1633"/>
                      <a:pt x="170" y="1633"/>
                      <a:pt x="188" y="1633"/>
                    </a:cubicBezTo>
                    <a:cubicBezTo>
                      <a:pt x="241" y="1633"/>
                      <a:pt x="286" y="1579"/>
                      <a:pt x="286" y="1526"/>
                    </a:cubicBezTo>
                    <a:cubicBezTo>
                      <a:pt x="286" y="1517"/>
                      <a:pt x="277" y="1499"/>
                      <a:pt x="277" y="1490"/>
                    </a:cubicBezTo>
                    <a:cubicBezTo>
                      <a:pt x="268" y="1472"/>
                      <a:pt x="259" y="1463"/>
                      <a:pt x="250" y="1454"/>
                    </a:cubicBezTo>
                    <a:lnTo>
                      <a:pt x="250" y="1454"/>
                    </a:lnTo>
                    <a:cubicBezTo>
                      <a:pt x="257" y="1456"/>
                      <a:pt x="265" y="1457"/>
                      <a:pt x="272" y="1457"/>
                    </a:cubicBezTo>
                    <a:cubicBezTo>
                      <a:pt x="311" y="1457"/>
                      <a:pt x="352" y="1437"/>
                      <a:pt x="375" y="1392"/>
                    </a:cubicBezTo>
                    <a:cubicBezTo>
                      <a:pt x="393" y="1347"/>
                      <a:pt x="375" y="1303"/>
                      <a:pt x="339" y="1276"/>
                    </a:cubicBezTo>
                    <a:cubicBezTo>
                      <a:pt x="339" y="1267"/>
                      <a:pt x="339" y="1267"/>
                      <a:pt x="339" y="1267"/>
                    </a:cubicBezTo>
                    <a:cubicBezTo>
                      <a:pt x="384" y="1267"/>
                      <a:pt x="428" y="1231"/>
                      <a:pt x="437" y="1187"/>
                    </a:cubicBezTo>
                    <a:cubicBezTo>
                      <a:pt x="446" y="1142"/>
                      <a:pt x="437" y="1107"/>
                      <a:pt x="402" y="1080"/>
                    </a:cubicBezTo>
                    <a:cubicBezTo>
                      <a:pt x="402" y="1071"/>
                      <a:pt x="402" y="1062"/>
                      <a:pt x="402" y="1062"/>
                    </a:cubicBezTo>
                    <a:cubicBezTo>
                      <a:pt x="437" y="1044"/>
                      <a:pt x="473" y="1008"/>
                      <a:pt x="473" y="964"/>
                    </a:cubicBezTo>
                    <a:cubicBezTo>
                      <a:pt x="473" y="937"/>
                      <a:pt x="455" y="901"/>
                      <a:pt x="428" y="883"/>
                    </a:cubicBezTo>
                    <a:cubicBezTo>
                      <a:pt x="428" y="866"/>
                      <a:pt x="428" y="857"/>
                      <a:pt x="419" y="839"/>
                    </a:cubicBezTo>
                    <a:cubicBezTo>
                      <a:pt x="455" y="821"/>
                      <a:pt x="473" y="785"/>
                      <a:pt x="464" y="750"/>
                    </a:cubicBezTo>
                    <a:cubicBezTo>
                      <a:pt x="464" y="723"/>
                      <a:pt x="446" y="696"/>
                      <a:pt x="428" y="678"/>
                    </a:cubicBezTo>
                    <a:cubicBezTo>
                      <a:pt x="428" y="678"/>
                      <a:pt x="428" y="669"/>
                      <a:pt x="428" y="669"/>
                    </a:cubicBezTo>
                    <a:cubicBezTo>
                      <a:pt x="428" y="652"/>
                      <a:pt x="419" y="634"/>
                      <a:pt x="402" y="625"/>
                    </a:cubicBezTo>
                    <a:cubicBezTo>
                      <a:pt x="419" y="598"/>
                      <a:pt x="428" y="571"/>
                      <a:pt x="428" y="536"/>
                    </a:cubicBezTo>
                    <a:cubicBezTo>
                      <a:pt x="419" y="509"/>
                      <a:pt x="402" y="491"/>
                      <a:pt x="384" y="482"/>
                    </a:cubicBezTo>
                    <a:cubicBezTo>
                      <a:pt x="384" y="473"/>
                      <a:pt x="393" y="464"/>
                      <a:pt x="384" y="455"/>
                    </a:cubicBezTo>
                    <a:cubicBezTo>
                      <a:pt x="384" y="437"/>
                      <a:pt x="375" y="429"/>
                      <a:pt x="357" y="411"/>
                    </a:cubicBezTo>
                    <a:cubicBezTo>
                      <a:pt x="375" y="384"/>
                      <a:pt x="375" y="357"/>
                      <a:pt x="366" y="330"/>
                    </a:cubicBezTo>
                    <a:cubicBezTo>
                      <a:pt x="357" y="313"/>
                      <a:pt x="348" y="304"/>
                      <a:pt x="330" y="286"/>
                    </a:cubicBezTo>
                    <a:cubicBezTo>
                      <a:pt x="330" y="277"/>
                      <a:pt x="330" y="268"/>
                      <a:pt x="321" y="259"/>
                    </a:cubicBezTo>
                    <a:cubicBezTo>
                      <a:pt x="321" y="232"/>
                      <a:pt x="304" y="223"/>
                      <a:pt x="286" y="205"/>
                    </a:cubicBezTo>
                    <a:cubicBezTo>
                      <a:pt x="286" y="197"/>
                      <a:pt x="295" y="188"/>
                      <a:pt x="295" y="179"/>
                    </a:cubicBezTo>
                    <a:cubicBezTo>
                      <a:pt x="286" y="152"/>
                      <a:pt x="277" y="125"/>
                      <a:pt x="259" y="107"/>
                    </a:cubicBezTo>
                    <a:cubicBezTo>
                      <a:pt x="250" y="81"/>
                      <a:pt x="250" y="72"/>
                      <a:pt x="241" y="63"/>
                    </a:cubicBezTo>
                    <a:cubicBezTo>
                      <a:pt x="232" y="45"/>
                      <a:pt x="232" y="36"/>
                      <a:pt x="214" y="27"/>
                    </a:cubicBezTo>
                    <a:cubicBezTo>
                      <a:pt x="196" y="9"/>
                      <a:pt x="170" y="0"/>
                      <a:pt x="143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50"/>
              <p:cNvSpPr/>
              <p:nvPr/>
            </p:nvSpPr>
            <p:spPr>
              <a:xfrm>
                <a:off x="6198683" y="2083192"/>
                <a:ext cx="66911" cy="201491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640" extrusionOk="0">
                    <a:moveTo>
                      <a:pt x="750" y="1"/>
                    </a:moveTo>
                    <a:cubicBezTo>
                      <a:pt x="527" y="500"/>
                      <a:pt x="286" y="1178"/>
                      <a:pt x="170" y="1990"/>
                    </a:cubicBezTo>
                    <a:cubicBezTo>
                      <a:pt x="1" y="3114"/>
                      <a:pt x="117" y="4087"/>
                      <a:pt x="277" y="4809"/>
                    </a:cubicBezTo>
                    <a:cubicBezTo>
                      <a:pt x="331" y="5014"/>
                      <a:pt x="384" y="5202"/>
                      <a:pt x="429" y="5362"/>
                    </a:cubicBezTo>
                    <a:cubicBezTo>
                      <a:pt x="456" y="5434"/>
                      <a:pt x="474" y="5505"/>
                      <a:pt x="500" y="5568"/>
                    </a:cubicBezTo>
                    <a:cubicBezTo>
                      <a:pt x="411" y="6174"/>
                      <a:pt x="679" y="6611"/>
                      <a:pt x="911" y="6638"/>
                    </a:cubicBezTo>
                    <a:cubicBezTo>
                      <a:pt x="919" y="6639"/>
                      <a:pt x="927" y="6640"/>
                      <a:pt x="935" y="6640"/>
                    </a:cubicBezTo>
                    <a:cubicBezTo>
                      <a:pt x="1149" y="6640"/>
                      <a:pt x="1467" y="6306"/>
                      <a:pt x="1544" y="5782"/>
                    </a:cubicBezTo>
                    <a:cubicBezTo>
                      <a:pt x="1553" y="5746"/>
                      <a:pt x="1553" y="5710"/>
                      <a:pt x="1553" y="5675"/>
                    </a:cubicBezTo>
                    <a:cubicBezTo>
                      <a:pt x="1544" y="5559"/>
                      <a:pt x="1544" y="5416"/>
                      <a:pt x="1544" y="5246"/>
                    </a:cubicBezTo>
                    <a:cubicBezTo>
                      <a:pt x="1553" y="5193"/>
                      <a:pt x="1553" y="5130"/>
                      <a:pt x="1553" y="5068"/>
                    </a:cubicBezTo>
                    <a:cubicBezTo>
                      <a:pt x="1598" y="4551"/>
                      <a:pt x="1705" y="4176"/>
                      <a:pt x="1740" y="4051"/>
                    </a:cubicBezTo>
                    <a:cubicBezTo>
                      <a:pt x="1865" y="3632"/>
                      <a:pt x="2017" y="2927"/>
                      <a:pt x="2204" y="1607"/>
                    </a:cubicBezTo>
                    <a:lnTo>
                      <a:pt x="750" y="1"/>
                    </a:ln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50"/>
              <p:cNvSpPr/>
              <p:nvPr/>
            </p:nvSpPr>
            <p:spPr>
              <a:xfrm>
                <a:off x="6205177" y="2243721"/>
                <a:ext cx="40116" cy="152453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024" extrusionOk="0">
                    <a:moveTo>
                      <a:pt x="1321" y="1"/>
                    </a:moveTo>
                    <a:lnTo>
                      <a:pt x="1321" y="1"/>
                    </a:lnTo>
                    <a:cubicBezTo>
                      <a:pt x="982" y="126"/>
                      <a:pt x="643" y="260"/>
                      <a:pt x="304" y="385"/>
                    </a:cubicBezTo>
                    <a:cubicBezTo>
                      <a:pt x="45" y="1000"/>
                      <a:pt x="1" y="1491"/>
                      <a:pt x="19" y="1830"/>
                    </a:cubicBezTo>
                    <a:cubicBezTo>
                      <a:pt x="45" y="2642"/>
                      <a:pt x="393" y="3079"/>
                      <a:pt x="599" y="4408"/>
                    </a:cubicBezTo>
                    <a:cubicBezTo>
                      <a:pt x="643" y="4667"/>
                      <a:pt x="670" y="4881"/>
                      <a:pt x="679" y="5024"/>
                    </a:cubicBezTo>
                    <a:cubicBezTo>
                      <a:pt x="866" y="4997"/>
                      <a:pt x="1045" y="4979"/>
                      <a:pt x="1232" y="4961"/>
                    </a:cubicBezTo>
                    <a:cubicBezTo>
                      <a:pt x="1169" y="3971"/>
                      <a:pt x="1152" y="2900"/>
                      <a:pt x="1205" y="1749"/>
                    </a:cubicBezTo>
                    <a:cubicBezTo>
                      <a:pt x="1232" y="1143"/>
                      <a:pt x="1268" y="554"/>
                      <a:pt x="1321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50"/>
              <p:cNvSpPr/>
              <p:nvPr/>
            </p:nvSpPr>
            <p:spPr>
              <a:xfrm>
                <a:off x="6211398" y="2394267"/>
                <a:ext cx="35504" cy="23851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6" extrusionOk="0">
                    <a:moveTo>
                      <a:pt x="492" y="0"/>
                    </a:moveTo>
                    <a:cubicBezTo>
                      <a:pt x="402" y="339"/>
                      <a:pt x="278" y="464"/>
                      <a:pt x="179" y="517"/>
                    </a:cubicBezTo>
                    <a:cubicBezTo>
                      <a:pt x="144" y="535"/>
                      <a:pt x="46" y="580"/>
                      <a:pt x="19" y="669"/>
                    </a:cubicBezTo>
                    <a:cubicBezTo>
                      <a:pt x="1" y="714"/>
                      <a:pt x="10" y="758"/>
                      <a:pt x="19" y="785"/>
                    </a:cubicBezTo>
                    <a:lnTo>
                      <a:pt x="1000" y="785"/>
                    </a:lnTo>
                    <a:cubicBezTo>
                      <a:pt x="1098" y="785"/>
                      <a:pt x="1170" y="687"/>
                      <a:pt x="1152" y="589"/>
                    </a:cubicBezTo>
                    <a:cubicBezTo>
                      <a:pt x="1107" y="393"/>
                      <a:pt x="1072" y="196"/>
                      <a:pt x="1027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50"/>
              <p:cNvSpPr/>
              <p:nvPr/>
            </p:nvSpPr>
            <p:spPr>
              <a:xfrm>
                <a:off x="6207089" y="2229125"/>
                <a:ext cx="38477" cy="16811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54" extrusionOk="0">
                    <a:moveTo>
                      <a:pt x="0" y="0"/>
                    </a:moveTo>
                    <a:cubicBezTo>
                      <a:pt x="54" y="205"/>
                      <a:pt x="107" y="393"/>
                      <a:pt x="152" y="553"/>
                    </a:cubicBezTo>
                    <a:cubicBezTo>
                      <a:pt x="527" y="518"/>
                      <a:pt x="901" y="473"/>
                      <a:pt x="1267" y="437"/>
                    </a:cubicBezTo>
                    <a:cubicBezTo>
                      <a:pt x="848" y="295"/>
                      <a:pt x="428" y="143"/>
                      <a:pt x="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50"/>
              <p:cNvSpPr/>
              <p:nvPr/>
            </p:nvSpPr>
            <p:spPr>
              <a:xfrm>
                <a:off x="6194616" y="2082919"/>
                <a:ext cx="73131" cy="159766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265" extrusionOk="0">
                    <a:moveTo>
                      <a:pt x="706" y="1"/>
                    </a:moveTo>
                    <a:cubicBezTo>
                      <a:pt x="527" y="563"/>
                      <a:pt x="367" y="1205"/>
                      <a:pt x="242" y="1919"/>
                    </a:cubicBezTo>
                    <a:cubicBezTo>
                      <a:pt x="28" y="3177"/>
                      <a:pt x="1" y="4292"/>
                      <a:pt x="54" y="5202"/>
                    </a:cubicBezTo>
                    <a:cubicBezTo>
                      <a:pt x="670" y="5229"/>
                      <a:pt x="1277" y="5246"/>
                      <a:pt x="1892" y="5264"/>
                    </a:cubicBezTo>
                    <a:lnTo>
                      <a:pt x="2410" y="1054"/>
                    </a:lnTo>
                    <a:cubicBezTo>
                      <a:pt x="1839" y="697"/>
                      <a:pt x="1277" y="349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50"/>
              <p:cNvSpPr/>
              <p:nvPr/>
            </p:nvSpPr>
            <p:spPr>
              <a:xfrm>
                <a:off x="6205996" y="2402369"/>
                <a:ext cx="4035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519" extrusionOk="0">
                    <a:moveTo>
                      <a:pt x="509" y="1"/>
                    </a:moveTo>
                    <a:cubicBezTo>
                      <a:pt x="224" y="1"/>
                      <a:pt x="1" y="233"/>
                      <a:pt x="1" y="518"/>
                    </a:cubicBezTo>
                    <a:lnTo>
                      <a:pt x="1330" y="518"/>
                    </a:lnTo>
                    <a:lnTo>
                      <a:pt x="1330" y="331"/>
                    </a:lnTo>
                    <a:cubicBezTo>
                      <a:pt x="1330" y="152"/>
                      <a:pt x="1178" y="1"/>
                      <a:pt x="10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50"/>
              <p:cNvSpPr/>
              <p:nvPr/>
            </p:nvSpPr>
            <p:spPr>
              <a:xfrm>
                <a:off x="6218438" y="2390079"/>
                <a:ext cx="14657" cy="16113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31" extrusionOk="0">
                    <a:moveTo>
                      <a:pt x="240" y="0"/>
                    </a:moveTo>
                    <a:cubicBezTo>
                      <a:pt x="147" y="0"/>
                      <a:pt x="54" y="45"/>
                      <a:pt x="1" y="129"/>
                    </a:cubicBezTo>
                    <a:cubicBezTo>
                      <a:pt x="19" y="263"/>
                      <a:pt x="46" y="397"/>
                      <a:pt x="72" y="531"/>
                    </a:cubicBezTo>
                    <a:lnTo>
                      <a:pt x="483" y="531"/>
                    </a:lnTo>
                    <a:lnTo>
                      <a:pt x="447" y="111"/>
                    </a:lnTo>
                    <a:cubicBezTo>
                      <a:pt x="429" y="93"/>
                      <a:pt x="376" y="22"/>
                      <a:pt x="286" y="4"/>
                    </a:cubicBezTo>
                    <a:cubicBezTo>
                      <a:pt x="271" y="2"/>
                      <a:pt x="255" y="0"/>
                      <a:pt x="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50"/>
              <p:cNvSpPr/>
              <p:nvPr/>
            </p:nvSpPr>
            <p:spPr>
              <a:xfrm>
                <a:off x="6244990" y="2083192"/>
                <a:ext cx="67153" cy="20149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6640" extrusionOk="0">
                    <a:moveTo>
                      <a:pt x="1463" y="1"/>
                    </a:moveTo>
                    <a:lnTo>
                      <a:pt x="0" y="1607"/>
                    </a:lnTo>
                    <a:cubicBezTo>
                      <a:pt x="188" y="2927"/>
                      <a:pt x="348" y="3632"/>
                      <a:pt x="473" y="4051"/>
                    </a:cubicBezTo>
                    <a:cubicBezTo>
                      <a:pt x="509" y="4176"/>
                      <a:pt x="616" y="4551"/>
                      <a:pt x="660" y="5068"/>
                    </a:cubicBezTo>
                    <a:cubicBezTo>
                      <a:pt x="660" y="5130"/>
                      <a:pt x="660" y="5193"/>
                      <a:pt x="669" y="5246"/>
                    </a:cubicBezTo>
                    <a:cubicBezTo>
                      <a:pt x="669" y="5416"/>
                      <a:pt x="669" y="5559"/>
                      <a:pt x="660" y="5675"/>
                    </a:cubicBezTo>
                    <a:cubicBezTo>
                      <a:pt x="660" y="5710"/>
                      <a:pt x="660" y="5746"/>
                      <a:pt x="669" y="5782"/>
                    </a:cubicBezTo>
                    <a:cubicBezTo>
                      <a:pt x="747" y="6306"/>
                      <a:pt x="1064" y="6640"/>
                      <a:pt x="1278" y="6640"/>
                    </a:cubicBezTo>
                    <a:cubicBezTo>
                      <a:pt x="1287" y="6640"/>
                      <a:pt x="1295" y="6639"/>
                      <a:pt x="1303" y="6638"/>
                    </a:cubicBezTo>
                    <a:cubicBezTo>
                      <a:pt x="1535" y="6611"/>
                      <a:pt x="1802" y="6174"/>
                      <a:pt x="1713" y="5568"/>
                    </a:cubicBezTo>
                    <a:cubicBezTo>
                      <a:pt x="1740" y="5505"/>
                      <a:pt x="1758" y="5434"/>
                      <a:pt x="1784" y="5362"/>
                    </a:cubicBezTo>
                    <a:cubicBezTo>
                      <a:pt x="1829" y="5202"/>
                      <a:pt x="1883" y="5014"/>
                      <a:pt x="1936" y="4809"/>
                    </a:cubicBezTo>
                    <a:cubicBezTo>
                      <a:pt x="2097" y="4087"/>
                      <a:pt x="2213" y="3114"/>
                      <a:pt x="2043" y="1990"/>
                    </a:cubicBezTo>
                    <a:cubicBezTo>
                      <a:pt x="1918" y="1178"/>
                      <a:pt x="1686" y="500"/>
                      <a:pt x="1463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50"/>
              <p:cNvSpPr/>
              <p:nvPr/>
            </p:nvSpPr>
            <p:spPr>
              <a:xfrm>
                <a:off x="6265292" y="2243721"/>
                <a:ext cx="40086" cy="152453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5024" extrusionOk="0">
                    <a:moveTo>
                      <a:pt x="0" y="1"/>
                    </a:moveTo>
                    <a:cubicBezTo>
                      <a:pt x="63" y="554"/>
                      <a:pt x="98" y="1143"/>
                      <a:pt x="125" y="1749"/>
                    </a:cubicBezTo>
                    <a:cubicBezTo>
                      <a:pt x="179" y="2900"/>
                      <a:pt x="161" y="3971"/>
                      <a:pt x="98" y="4961"/>
                    </a:cubicBezTo>
                    <a:cubicBezTo>
                      <a:pt x="286" y="4979"/>
                      <a:pt x="464" y="4997"/>
                      <a:pt x="652" y="5024"/>
                    </a:cubicBezTo>
                    <a:cubicBezTo>
                      <a:pt x="660" y="4881"/>
                      <a:pt x="687" y="4667"/>
                      <a:pt x="723" y="4408"/>
                    </a:cubicBezTo>
                    <a:cubicBezTo>
                      <a:pt x="937" y="3079"/>
                      <a:pt x="1285" y="2642"/>
                      <a:pt x="1312" y="1830"/>
                    </a:cubicBezTo>
                    <a:cubicBezTo>
                      <a:pt x="1321" y="1491"/>
                      <a:pt x="1285" y="1000"/>
                      <a:pt x="1026" y="38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50"/>
              <p:cNvSpPr/>
              <p:nvPr/>
            </p:nvSpPr>
            <p:spPr>
              <a:xfrm>
                <a:off x="6263926" y="2394267"/>
                <a:ext cx="35504" cy="23851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6" extrusionOk="0">
                    <a:moveTo>
                      <a:pt x="143" y="0"/>
                    </a:moveTo>
                    <a:cubicBezTo>
                      <a:pt x="99" y="196"/>
                      <a:pt x="63" y="393"/>
                      <a:pt x="19" y="589"/>
                    </a:cubicBezTo>
                    <a:cubicBezTo>
                      <a:pt x="1" y="687"/>
                      <a:pt x="72" y="785"/>
                      <a:pt x="170" y="785"/>
                    </a:cubicBezTo>
                    <a:lnTo>
                      <a:pt x="1151" y="785"/>
                    </a:lnTo>
                    <a:cubicBezTo>
                      <a:pt x="1160" y="758"/>
                      <a:pt x="1169" y="714"/>
                      <a:pt x="1151" y="669"/>
                    </a:cubicBezTo>
                    <a:cubicBezTo>
                      <a:pt x="1125" y="580"/>
                      <a:pt x="1027" y="535"/>
                      <a:pt x="982" y="517"/>
                    </a:cubicBezTo>
                    <a:cubicBezTo>
                      <a:pt x="893" y="464"/>
                      <a:pt x="768" y="339"/>
                      <a:pt x="679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50"/>
              <p:cNvSpPr/>
              <p:nvPr/>
            </p:nvSpPr>
            <p:spPr>
              <a:xfrm>
                <a:off x="6265292" y="2229125"/>
                <a:ext cx="38477" cy="16811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54" extrusionOk="0">
                    <a:moveTo>
                      <a:pt x="1267" y="0"/>
                    </a:moveTo>
                    <a:lnTo>
                      <a:pt x="1267" y="0"/>
                    </a:lnTo>
                    <a:cubicBezTo>
                      <a:pt x="839" y="143"/>
                      <a:pt x="420" y="295"/>
                      <a:pt x="0" y="437"/>
                    </a:cubicBezTo>
                    <a:cubicBezTo>
                      <a:pt x="366" y="473"/>
                      <a:pt x="741" y="518"/>
                      <a:pt x="1115" y="553"/>
                    </a:cubicBezTo>
                    <a:cubicBezTo>
                      <a:pt x="1160" y="393"/>
                      <a:pt x="1214" y="205"/>
                      <a:pt x="1267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50"/>
              <p:cNvSpPr/>
              <p:nvPr/>
            </p:nvSpPr>
            <p:spPr>
              <a:xfrm>
                <a:off x="6243079" y="2082919"/>
                <a:ext cx="73131" cy="159766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5265" extrusionOk="0">
                    <a:moveTo>
                      <a:pt x="1705" y="1"/>
                    </a:moveTo>
                    <a:cubicBezTo>
                      <a:pt x="1134" y="349"/>
                      <a:pt x="572" y="697"/>
                      <a:pt x="1" y="1054"/>
                    </a:cubicBezTo>
                    <a:lnTo>
                      <a:pt x="518" y="5264"/>
                    </a:lnTo>
                    <a:cubicBezTo>
                      <a:pt x="1134" y="5246"/>
                      <a:pt x="1740" y="5229"/>
                      <a:pt x="2356" y="5202"/>
                    </a:cubicBezTo>
                    <a:cubicBezTo>
                      <a:pt x="2409" y="4292"/>
                      <a:pt x="2383" y="3177"/>
                      <a:pt x="2169" y="1919"/>
                    </a:cubicBezTo>
                    <a:cubicBezTo>
                      <a:pt x="2044" y="1205"/>
                      <a:pt x="1883" y="563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50"/>
              <p:cNvSpPr/>
              <p:nvPr/>
            </p:nvSpPr>
            <p:spPr>
              <a:xfrm>
                <a:off x="6264472" y="2402369"/>
                <a:ext cx="40359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519" extrusionOk="0">
                    <a:moveTo>
                      <a:pt x="331" y="1"/>
                    </a:moveTo>
                    <a:cubicBezTo>
                      <a:pt x="143" y="1"/>
                      <a:pt x="1" y="152"/>
                      <a:pt x="1" y="331"/>
                    </a:cubicBezTo>
                    <a:lnTo>
                      <a:pt x="1" y="518"/>
                    </a:lnTo>
                    <a:lnTo>
                      <a:pt x="1330" y="518"/>
                    </a:lnTo>
                    <a:cubicBezTo>
                      <a:pt x="1330" y="233"/>
                      <a:pt x="1107" y="1"/>
                      <a:pt x="8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50"/>
              <p:cNvSpPr/>
              <p:nvPr/>
            </p:nvSpPr>
            <p:spPr>
              <a:xfrm>
                <a:off x="6277734" y="2390079"/>
                <a:ext cx="14657" cy="16113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31" extrusionOk="0">
                    <a:moveTo>
                      <a:pt x="244" y="0"/>
                    </a:moveTo>
                    <a:cubicBezTo>
                      <a:pt x="228" y="0"/>
                      <a:pt x="212" y="2"/>
                      <a:pt x="197" y="4"/>
                    </a:cubicBezTo>
                    <a:cubicBezTo>
                      <a:pt x="108" y="22"/>
                      <a:pt x="54" y="93"/>
                      <a:pt x="36" y="111"/>
                    </a:cubicBezTo>
                    <a:lnTo>
                      <a:pt x="1" y="531"/>
                    </a:lnTo>
                    <a:lnTo>
                      <a:pt x="411" y="531"/>
                    </a:lnTo>
                    <a:cubicBezTo>
                      <a:pt x="438" y="397"/>
                      <a:pt x="456" y="263"/>
                      <a:pt x="482" y="129"/>
                    </a:cubicBezTo>
                    <a:cubicBezTo>
                      <a:pt x="429" y="45"/>
                      <a:pt x="336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50"/>
              <p:cNvSpPr/>
              <p:nvPr/>
            </p:nvSpPr>
            <p:spPr>
              <a:xfrm>
                <a:off x="6228209" y="1888007"/>
                <a:ext cx="41451" cy="49857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643" extrusionOk="0">
                    <a:moveTo>
                      <a:pt x="161" y="1"/>
                    </a:moveTo>
                    <a:cubicBezTo>
                      <a:pt x="107" y="545"/>
                      <a:pt x="54" y="1098"/>
                      <a:pt x="0" y="1642"/>
                    </a:cubicBezTo>
                    <a:lnTo>
                      <a:pt x="1365" y="1642"/>
                    </a:lnTo>
                    <a:cubicBezTo>
                      <a:pt x="1294" y="1508"/>
                      <a:pt x="1213" y="1312"/>
                      <a:pt x="1169" y="1071"/>
                    </a:cubicBezTo>
                    <a:cubicBezTo>
                      <a:pt x="1160" y="1036"/>
                      <a:pt x="1160" y="991"/>
                      <a:pt x="1151" y="955"/>
                    </a:cubicBezTo>
                    <a:cubicBezTo>
                      <a:pt x="1115" y="697"/>
                      <a:pt x="1133" y="474"/>
                      <a:pt x="1169" y="286"/>
                    </a:cubicBezTo>
                    <a:cubicBezTo>
                      <a:pt x="1187" y="170"/>
                      <a:pt x="1213" y="72"/>
                      <a:pt x="1240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50"/>
              <p:cNvSpPr/>
              <p:nvPr/>
            </p:nvSpPr>
            <p:spPr>
              <a:xfrm>
                <a:off x="6250392" y="1896686"/>
                <a:ext cx="13291" cy="23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86" extrusionOk="0">
                    <a:moveTo>
                      <a:pt x="10" y="0"/>
                    </a:moveTo>
                    <a:cubicBezTo>
                      <a:pt x="1" y="54"/>
                      <a:pt x="1" y="107"/>
                      <a:pt x="1" y="161"/>
                    </a:cubicBezTo>
                    <a:cubicBezTo>
                      <a:pt x="1" y="509"/>
                      <a:pt x="188" y="785"/>
                      <a:pt x="420" y="785"/>
                    </a:cubicBezTo>
                    <a:lnTo>
                      <a:pt x="438" y="785"/>
                    </a:lnTo>
                    <a:cubicBezTo>
                      <a:pt x="429" y="750"/>
                      <a:pt x="429" y="705"/>
                      <a:pt x="420" y="669"/>
                    </a:cubicBezTo>
                    <a:cubicBezTo>
                      <a:pt x="384" y="411"/>
                      <a:pt x="402" y="188"/>
                      <a:pt x="438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50"/>
              <p:cNvSpPr/>
              <p:nvPr/>
            </p:nvSpPr>
            <p:spPr>
              <a:xfrm>
                <a:off x="6225751" y="1845736"/>
                <a:ext cx="56351" cy="68822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2268" extrusionOk="0">
                    <a:moveTo>
                      <a:pt x="1029" y="1"/>
                    </a:moveTo>
                    <a:cubicBezTo>
                      <a:pt x="979" y="1"/>
                      <a:pt x="928" y="3"/>
                      <a:pt x="875" y="11"/>
                    </a:cubicBezTo>
                    <a:cubicBezTo>
                      <a:pt x="447" y="56"/>
                      <a:pt x="170" y="270"/>
                      <a:pt x="72" y="350"/>
                    </a:cubicBezTo>
                    <a:cubicBezTo>
                      <a:pt x="36" y="537"/>
                      <a:pt x="1" y="823"/>
                      <a:pt x="54" y="1171"/>
                    </a:cubicBezTo>
                    <a:cubicBezTo>
                      <a:pt x="90" y="1367"/>
                      <a:pt x="152" y="1537"/>
                      <a:pt x="206" y="1661"/>
                    </a:cubicBezTo>
                    <a:cubicBezTo>
                      <a:pt x="233" y="1715"/>
                      <a:pt x="268" y="1777"/>
                      <a:pt x="322" y="1849"/>
                    </a:cubicBezTo>
                    <a:cubicBezTo>
                      <a:pt x="322" y="1849"/>
                      <a:pt x="411" y="1965"/>
                      <a:pt x="527" y="2054"/>
                    </a:cubicBezTo>
                    <a:cubicBezTo>
                      <a:pt x="671" y="2161"/>
                      <a:pt x="984" y="2267"/>
                      <a:pt x="1266" y="2267"/>
                    </a:cubicBezTo>
                    <a:cubicBezTo>
                      <a:pt x="1455" y="2267"/>
                      <a:pt x="1631" y="2219"/>
                      <a:pt x="1731" y="2090"/>
                    </a:cubicBezTo>
                    <a:cubicBezTo>
                      <a:pt x="1830" y="1965"/>
                      <a:pt x="1839" y="1795"/>
                      <a:pt x="1856" y="1447"/>
                    </a:cubicBezTo>
                    <a:cubicBezTo>
                      <a:pt x="1856" y="1385"/>
                      <a:pt x="1856" y="1331"/>
                      <a:pt x="1847" y="1269"/>
                    </a:cubicBezTo>
                    <a:cubicBezTo>
                      <a:pt x="1830" y="1198"/>
                      <a:pt x="1803" y="1180"/>
                      <a:pt x="1794" y="1099"/>
                    </a:cubicBezTo>
                    <a:cubicBezTo>
                      <a:pt x="1785" y="1055"/>
                      <a:pt x="1794" y="1037"/>
                      <a:pt x="1785" y="957"/>
                    </a:cubicBezTo>
                    <a:cubicBezTo>
                      <a:pt x="1785" y="912"/>
                      <a:pt x="1776" y="859"/>
                      <a:pt x="1767" y="769"/>
                    </a:cubicBezTo>
                    <a:lnTo>
                      <a:pt x="1767" y="751"/>
                    </a:lnTo>
                    <a:cubicBezTo>
                      <a:pt x="1758" y="707"/>
                      <a:pt x="1758" y="671"/>
                      <a:pt x="1749" y="636"/>
                    </a:cubicBezTo>
                    <a:cubicBezTo>
                      <a:pt x="1749" y="600"/>
                      <a:pt x="1740" y="573"/>
                      <a:pt x="1740" y="546"/>
                    </a:cubicBezTo>
                    <a:cubicBezTo>
                      <a:pt x="1696" y="279"/>
                      <a:pt x="1491" y="56"/>
                      <a:pt x="1223" y="11"/>
                    </a:cubicBezTo>
                    <a:cubicBezTo>
                      <a:pt x="1161" y="6"/>
                      <a:pt x="1096" y="1"/>
                      <a:pt x="1029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50"/>
              <p:cNvSpPr/>
              <p:nvPr/>
            </p:nvSpPr>
            <p:spPr>
              <a:xfrm>
                <a:off x="6248237" y="1876810"/>
                <a:ext cx="13291" cy="446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" extrusionOk="0">
                    <a:moveTo>
                      <a:pt x="293" y="1"/>
                    </a:moveTo>
                    <a:cubicBezTo>
                      <a:pt x="275" y="1"/>
                      <a:pt x="258" y="2"/>
                      <a:pt x="241" y="4"/>
                    </a:cubicBezTo>
                    <a:cubicBezTo>
                      <a:pt x="125" y="22"/>
                      <a:pt x="36" y="84"/>
                      <a:pt x="0" y="129"/>
                    </a:cubicBezTo>
                    <a:cubicBezTo>
                      <a:pt x="0" y="129"/>
                      <a:pt x="0" y="138"/>
                      <a:pt x="0" y="138"/>
                    </a:cubicBezTo>
                    <a:cubicBezTo>
                      <a:pt x="0" y="147"/>
                      <a:pt x="9" y="147"/>
                      <a:pt x="9" y="147"/>
                    </a:cubicBezTo>
                    <a:cubicBezTo>
                      <a:pt x="9" y="147"/>
                      <a:pt x="18" y="147"/>
                      <a:pt x="18" y="138"/>
                    </a:cubicBezTo>
                    <a:cubicBezTo>
                      <a:pt x="54" y="102"/>
                      <a:pt x="134" y="40"/>
                      <a:pt x="250" y="22"/>
                    </a:cubicBezTo>
                    <a:cubicBezTo>
                      <a:pt x="304" y="22"/>
                      <a:pt x="366" y="22"/>
                      <a:pt x="428" y="49"/>
                    </a:cubicBezTo>
                    <a:cubicBezTo>
                      <a:pt x="428" y="49"/>
                      <a:pt x="437" y="40"/>
                      <a:pt x="437" y="40"/>
                    </a:cubicBezTo>
                    <a:cubicBezTo>
                      <a:pt x="437" y="31"/>
                      <a:pt x="437" y="22"/>
                      <a:pt x="428" y="22"/>
                    </a:cubicBezTo>
                    <a:cubicBezTo>
                      <a:pt x="389" y="9"/>
                      <a:pt x="341" y="1"/>
                      <a:pt x="293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50"/>
              <p:cNvSpPr/>
              <p:nvPr/>
            </p:nvSpPr>
            <p:spPr>
              <a:xfrm>
                <a:off x="6254185" y="1877143"/>
                <a:ext cx="5705" cy="5766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90" extrusionOk="0">
                    <a:moveTo>
                      <a:pt x="95" y="1"/>
                    </a:moveTo>
                    <a:cubicBezTo>
                      <a:pt x="90" y="1"/>
                      <a:pt x="85" y="1"/>
                      <a:pt x="81" y="2"/>
                    </a:cubicBezTo>
                    <a:cubicBezTo>
                      <a:pt x="36" y="11"/>
                      <a:pt x="1" y="55"/>
                      <a:pt x="9" y="100"/>
                    </a:cubicBezTo>
                    <a:cubicBezTo>
                      <a:pt x="18" y="154"/>
                      <a:pt x="54" y="189"/>
                      <a:pt x="108" y="189"/>
                    </a:cubicBezTo>
                    <a:cubicBezTo>
                      <a:pt x="152" y="180"/>
                      <a:pt x="188" y="136"/>
                      <a:pt x="179" y="82"/>
                    </a:cubicBezTo>
                    <a:cubicBezTo>
                      <a:pt x="171" y="34"/>
                      <a:pt x="134" y="1"/>
                      <a:pt x="95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50"/>
              <p:cNvSpPr/>
              <p:nvPr/>
            </p:nvSpPr>
            <p:spPr>
              <a:xfrm>
                <a:off x="6272332" y="1873229"/>
                <a:ext cx="10044" cy="318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05" extrusionOk="0">
                    <a:moveTo>
                      <a:pt x="184" y="0"/>
                    </a:moveTo>
                    <a:cubicBezTo>
                      <a:pt x="166" y="0"/>
                      <a:pt x="146" y="2"/>
                      <a:pt x="125" y="6"/>
                    </a:cubicBezTo>
                    <a:cubicBezTo>
                      <a:pt x="72" y="24"/>
                      <a:pt x="27" y="60"/>
                      <a:pt x="0" y="86"/>
                    </a:cubicBezTo>
                    <a:cubicBezTo>
                      <a:pt x="0" y="86"/>
                      <a:pt x="0" y="95"/>
                      <a:pt x="0" y="95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18" y="104"/>
                      <a:pt x="18" y="104"/>
                      <a:pt x="18" y="95"/>
                    </a:cubicBezTo>
                    <a:cubicBezTo>
                      <a:pt x="45" y="77"/>
                      <a:pt x="81" y="42"/>
                      <a:pt x="134" y="33"/>
                    </a:cubicBezTo>
                    <a:cubicBezTo>
                      <a:pt x="158" y="28"/>
                      <a:pt x="180" y="25"/>
                      <a:pt x="200" y="25"/>
                    </a:cubicBezTo>
                    <a:cubicBezTo>
                      <a:pt x="249" y="25"/>
                      <a:pt x="287" y="38"/>
                      <a:pt x="312" y="51"/>
                    </a:cubicBezTo>
                    <a:cubicBezTo>
                      <a:pt x="312" y="51"/>
                      <a:pt x="321" y="51"/>
                      <a:pt x="321" y="42"/>
                    </a:cubicBezTo>
                    <a:cubicBezTo>
                      <a:pt x="330" y="42"/>
                      <a:pt x="321" y="33"/>
                      <a:pt x="321" y="33"/>
                    </a:cubicBezTo>
                    <a:cubicBezTo>
                      <a:pt x="294" y="19"/>
                      <a:pt x="246" y="0"/>
                      <a:pt x="184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50"/>
              <p:cNvSpPr/>
              <p:nvPr/>
            </p:nvSpPr>
            <p:spPr>
              <a:xfrm>
                <a:off x="6274760" y="1873654"/>
                <a:ext cx="5705" cy="5766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90" extrusionOk="0">
                    <a:moveTo>
                      <a:pt x="81" y="1"/>
                    </a:moveTo>
                    <a:cubicBezTo>
                      <a:pt x="36" y="10"/>
                      <a:pt x="1" y="55"/>
                      <a:pt x="9" y="108"/>
                    </a:cubicBezTo>
                    <a:cubicBezTo>
                      <a:pt x="17" y="156"/>
                      <a:pt x="54" y="190"/>
                      <a:pt x="94" y="190"/>
                    </a:cubicBezTo>
                    <a:cubicBezTo>
                      <a:pt x="98" y="190"/>
                      <a:pt x="103" y="189"/>
                      <a:pt x="108" y="188"/>
                    </a:cubicBezTo>
                    <a:cubicBezTo>
                      <a:pt x="152" y="179"/>
                      <a:pt x="188" y="135"/>
                      <a:pt x="179" y="90"/>
                    </a:cubicBezTo>
                    <a:cubicBezTo>
                      <a:pt x="170" y="37"/>
                      <a:pt x="125" y="1"/>
                      <a:pt x="81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50"/>
              <p:cNvSpPr/>
              <p:nvPr/>
            </p:nvSpPr>
            <p:spPr>
              <a:xfrm>
                <a:off x="6247145" y="1867433"/>
                <a:ext cx="17630" cy="898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96" extrusionOk="0">
                    <a:moveTo>
                      <a:pt x="536" y="1"/>
                    </a:moveTo>
                    <a:cubicBezTo>
                      <a:pt x="420" y="36"/>
                      <a:pt x="331" y="45"/>
                      <a:pt x="268" y="54"/>
                    </a:cubicBezTo>
                    <a:cubicBezTo>
                      <a:pt x="250" y="54"/>
                      <a:pt x="179" y="63"/>
                      <a:pt x="108" y="108"/>
                    </a:cubicBezTo>
                    <a:cubicBezTo>
                      <a:pt x="63" y="126"/>
                      <a:pt x="54" y="135"/>
                      <a:pt x="45" y="144"/>
                    </a:cubicBezTo>
                    <a:cubicBezTo>
                      <a:pt x="1" y="197"/>
                      <a:pt x="9" y="277"/>
                      <a:pt x="9" y="295"/>
                    </a:cubicBezTo>
                    <a:cubicBezTo>
                      <a:pt x="27" y="286"/>
                      <a:pt x="63" y="268"/>
                      <a:pt x="99" y="242"/>
                    </a:cubicBezTo>
                    <a:cubicBezTo>
                      <a:pt x="99" y="242"/>
                      <a:pt x="134" y="224"/>
                      <a:pt x="179" y="215"/>
                    </a:cubicBezTo>
                    <a:cubicBezTo>
                      <a:pt x="241" y="197"/>
                      <a:pt x="384" y="179"/>
                      <a:pt x="563" y="179"/>
                    </a:cubicBezTo>
                    <a:cubicBezTo>
                      <a:pt x="572" y="170"/>
                      <a:pt x="580" y="135"/>
                      <a:pt x="572" y="81"/>
                    </a:cubicBezTo>
                    <a:cubicBezTo>
                      <a:pt x="572" y="45"/>
                      <a:pt x="545" y="19"/>
                      <a:pt x="536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50"/>
              <p:cNvSpPr/>
              <p:nvPr/>
            </p:nvSpPr>
            <p:spPr>
              <a:xfrm>
                <a:off x="6269358" y="1865005"/>
                <a:ext cx="10044" cy="707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33" extrusionOk="0">
                    <a:moveTo>
                      <a:pt x="312" y="1"/>
                    </a:moveTo>
                    <a:cubicBezTo>
                      <a:pt x="303" y="1"/>
                      <a:pt x="294" y="9"/>
                      <a:pt x="286" y="9"/>
                    </a:cubicBezTo>
                    <a:cubicBezTo>
                      <a:pt x="223" y="27"/>
                      <a:pt x="134" y="36"/>
                      <a:pt x="18" y="54"/>
                    </a:cubicBezTo>
                    <a:cubicBezTo>
                      <a:pt x="9" y="63"/>
                      <a:pt x="0" y="99"/>
                      <a:pt x="9" y="143"/>
                    </a:cubicBezTo>
                    <a:cubicBezTo>
                      <a:pt x="18" y="188"/>
                      <a:pt x="45" y="224"/>
                      <a:pt x="54" y="232"/>
                    </a:cubicBezTo>
                    <a:cubicBezTo>
                      <a:pt x="161" y="188"/>
                      <a:pt x="259" y="152"/>
                      <a:pt x="330" y="134"/>
                    </a:cubicBezTo>
                    <a:lnTo>
                      <a:pt x="330" y="116"/>
                    </a:lnTo>
                    <a:cubicBezTo>
                      <a:pt x="321" y="72"/>
                      <a:pt x="321" y="36"/>
                      <a:pt x="312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50"/>
              <p:cNvSpPr/>
              <p:nvPr/>
            </p:nvSpPr>
            <p:spPr>
              <a:xfrm>
                <a:off x="6270693" y="1890465"/>
                <a:ext cx="597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5" extrusionOk="0">
                    <a:moveTo>
                      <a:pt x="197" y="0"/>
                    </a:moveTo>
                    <a:lnTo>
                      <a:pt x="1" y="54"/>
                    </a:lnTo>
                    <a:cubicBezTo>
                      <a:pt x="7" y="60"/>
                      <a:pt x="38" y="74"/>
                      <a:pt x="74" y="74"/>
                    </a:cubicBezTo>
                    <a:cubicBezTo>
                      <a:pt x="91" y="74"/>
                      <a:pt x="109" y="71"/>
                      <a:pt x="126" y="63"/>
                    </a:cubicBezTo>
                    <a:cubicBezTo>
                      <a:pt x="170" y="45"/>
                      <a:pt x="188" y="18"/>
                      <a:pt x="197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50"/>
              <p:cNvSpPr/>
              <p:nvPr/>
            </p:nvSpPr>
            <p:spPr>
              <a:xfrm>
                <a:off x="6272332" y="1903180"/>
                <a:ext cx="3823" cy="1366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5" extrusionOk="0">
                    <a:moveTo>
                      <a:pt x="116" y="0"/>
                    </a:moveTo>
                    <a:lnTo>
                      <a:pt x="9" y="27"/>
                    </a:lnTo>
                    <a:cubicBezTo>
                      <a:pt x="0" y="27"/>
                      <a:pt x="0" y="27"/>
                      <a:pt x="0" y="36"/>
                    </a:cubicBezTo>
                    <a:cubicBezTo>
                      <a:pt x="0" y="45"/>
                      <a:pt x="0" y="45"/>
                      <a:pt x="9" y="45"/>
                    </a:cubicBezTo>
                    <a:lnTo>
                      <a:pt x="116" y="18"/>
                    </a:lnTo>
                    <a:cubicBezTo>
                      <a:pt x="125" y="18"/>
                      <a:pt x="125" y="9"/>
                      <a:pt x="125" y="9"/>
                    </a:cubicBezTo>
                    <a:cubicBezTo>
                      <a:pt x="125" y="0"/>
                      <a:pt x="116" y="0"/>
                      <a:pt x="116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50"/>
              <p:cNvSpPr/>
              <p:nvPr/>
            </p:nvSpPr>
            <p:spPr>
              <a:xfrm>
                <a:off x="6186241" y="2418088"/>
                <a:ext cx="139162" cy="21697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715" extrusionOk="0">
                    <a:moveTo>
                      <a:pt x="0" y="0"/>
                    </a:moveTo>
                    <a:lnTo>
                      <a:pt x="0" y="446"/>
                    </a:lnTo>
                    <a:cubicBezTo>
                      <a:pt x="482" y="562"/>
                      <a:pt x="1249" y="705"/>
                      <a:pt x="2213" y="714"/>
                    </a:cubicBezTo>
                    <a:cubicBezTo>
                      <a:pt x="2241" y="714"/>
                      <a:pt x="2268" y="714"/>
                      <a:pt x="2296" y="714"/>
                    </a:cubicBezTo>
                    <a:cubicBezTo>
                      <a:pt x="3301" y="714"/>
                      <a:pt x="4100" y="559"/>
                      <a:pt x="4586" y="446"/>
                    </a:cubicBezTo>
                    <a:lnTo>
                      <a:pt x="45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50"/>
              <p:cNvSpPr/>
              <p:nvPr/>
            </p:nvSpPr>
            <p:spPr>
              <a:xfrm>
                <a:off x="6174861" y="2386407"/>
                <a:ext cx="20604" cy="6985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2302" extrusionOk="0">
                    <a:moveTo>
                      <a:pt x="322" y="0"/>
                    </a:moveTo>
                    <a:cubicBezTo>
                      <a:pt x="143" y="0"/>
                      <a:pt x="1" y="143"/>
                      <a:pt x="1" y="322"/>
                    </a:cubicBezTo>
                    <a:lnTo>
                      <a:pt x="1" y="1972"/>
                    </a:lnTo>
                    <a:cubicBezTo>
                      <a:pt x="1" y="2150"/>
                      <a:pt x="143" y="2302"/>
                      <a:pt x="322" y="2302"/>
                    </a:cubicBezTo>
                    <a:lnTo>
                      <a:pt x="357" y="2302"/>
                    </a:lnTo>
                    <a:cubicBezTo>
                      <a:pt x="536" y="2302"/>
                      <a:pt x="679" y="2150"/>
                      <a:pt x="679" y="1972"/>
                    </a:cubicBezTo>
                    <a:lnTo>
                      <a:pt x="679" y="322"/>
                    </a:lnTo>
                    <a:cubicBezTo>
                      <a:pt x="679" y="143"/>
                      <a:pt x="536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50"/>
              <p:cNvSpPr/>
              <p:nvPr/>
            </p:nvSpPr>
            <p:spPr>
              <a:xfrm>
                <a:off x="6316182" y="2386407"/>
                <a:ext cx="20604" cy="6985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2302" extrusionOk="0">
                    <a:moveTo>
                      <a:pt x="322" y="0"/>
                    </a:moveTo>
                    <a:cubicBezTo>
                      <a:pt x="143" y="0"/>
                      <a:pt x="0" y="143"/>
                      <a:pt x="0" y="322"/>
                    </a:cubicBezTo>
                    <a:lnTo>
                      <a:pt x="0" y="1972"/>
                    </a:lnTo>
                    <a:cubicBezTo>
                      <a:pt x="0" y="2150"/>
                      <a:pt x="143" y="2302"/>
                      <a:pt x="322" y="2302"/>
                    </a:cubicBezTo>
                    <a:lnTo>
                      <a:pt x="357" y="2302"/>
                    </a:lnTo>
                    <a:cubicBezTo>
                      <a:pt x="536" y="2302"/>
                      <a:pt x="678" y="2150"/>
                      <a:pt x="678" y="1972"/>
                    </a:cubicBezTo>
                    <a:lnTo>
                      <a:pt x="678" y="322"/>
                    </a:lnTo>
                    <a:cubicBezTo>
                      <a:pt x="678" y="143"/>
                      <a:pt x="536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50"/>
              <p:cNvSpPr/>
              <p:nvPr/>
            </p:nvSpPr>
            <p:spPr>
              <a:xfrm>
                <a:off x="6248237" y="2324138"/>
                <a:ext cx="15172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3204" extrusionOk="0">
                    <a:moveTo>
                      <a:pt x="134" y="1"/>
                    </a:moveTo>
                    <a:cubicBezTo>
                      <a:pt x="89" y="1071"/>
                      <a:pt x="45" y="2133"/>
                      <a:pt x="0" y="3203"/>
                    </a:cubicBezTo>
                    <a:lnTo>
                      <a:pt x="500" y="3203"/>
                    </a:lnTo>
                    <a:cubicBezTo>
                      <a:pt x="455" y="2133"/>
                      <a:pt x="411" y="107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50"/>
              <p:cNvSpPr/>
              <p:nvPr/>
            </p:nvSpPr>
            <p:spPr>
              <a:xfrm>
                <a:off x="6232791" y="2320344"/>
                <a:ext cx="46337" cy="2005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61" extrusionOk="0">
                    <a:moveTo>
                      <a:pt x="759" y="1"/>
                    </a:moveTo>
                    <a:cubicBezTo>
                      <a:pt x="340" y="1"/>
                      <a:pt x="1" y="152"/>
                      <a:pt x="1" y="331"/>
                    </a:cubicBezTo>
                    <a:cubicBezTo>
                      <a:pt x="1" y="518"/>
                      <a:pt x="340" y="661"/>
                      <a:pt x="759" y="661"/>
                    </a:cubicBezTo>
                    <a:cubicBezTo>
                      <a:pt x="1178" y="661"/>
                      <a:pt x="1526" y="518"/>
                      <a:pt x="1526" y="331"/>
                    </a:cubicBezTo>
                    <a:cubicBezTo>
                      <a:pt x="1526" y="15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50"/>
              <p:cNvSpPr/>
              <p:nvPr/>
            </p:nvSpPr>
            <p:spPr>
              <a:xfrm>
                <a:off x="6190307" y="1928094"/>
                <a:ext cx="124536" cy="210898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6950" extrusionOk="0">
                    <a:moveTo>
                      <a:pt x="2043" y="0"/>
                    </a:moveTo>
                    <a:cubicBezTo>
                      <a:pt x="1124" y="0"/>
                      <a:pt x="402" y="250"/>
                      <a:pt x="0" y="428"/>
                    </a:cubicBezTo>
                    <a:cubicBezTo>
                      <a:pt x="36" y="1204"/>
                      <a:pt x="179" y="2150"/>
                      <a:pt x="607" y="3114"/>
                    </a:cubicBezTo>
                    <a:cubicBezTo>
                      <a:pt x="669" y="3256"/>
                      <a:pt x="741" y="3399"/>
                      <a:pt x="812" y="3542"/>
                    </a:cubicBezTo>
                    <a:lnTo>
                      <a:pt x="750" y="4960"/>
                    </a:lnTo>
                    <a:cubicBezTo>
                      <a:pt x="724" y="6145"/>
                      <a:pt x="1570" y="6950"/>
                      <a:pt x="2257" y="6950"/>
                    </a:cubicBezTo>
                    <a:cubicBezTo>
                      <a:pt x="2299" y="6950"/>
                      <a:pt x="2341" y="6947"/>
                      <a:pt x="2382" y="6941"/>
                    </a:cubicBezTo>
                    <a:cubicBezTo>
                      <a:pt x="2998" y="6851"/>
                      <a:pt x="3631" y="6013"/>
                      <a:pt x="3533" y="4960"/>
                    </a:cubicBezTo>
                    <a:cubicBezTo>
                      <a:pt x="3497" y="4452"/>
                      <a:pt x="3462" y="3943"/>
                      <a:pt x="3426" y="3444"/>
                    </a:cubicBezTo>
                    <a:cubicBezTo>
                      <a:pt x="3524" y="3221"/>
                      <a:pt x="3613" y="2989"/>
                      <a:pt x="3693" y="2739"/>
                    </a:cubicBezTo>
                    <a:cubicBezTo>
                      <a:pt x="3970" y="1900"/>
                      <a:pt x="4077" y="1124"/>
                      <a:pt x="4104" y="473"/>
                    </a:cubicBezTo>
                    <a:cubicBezTo>
                      <a:pt x="3702" y="286"/>
                      <a:pt x="2980" y="9"/>
                      <a:pt x="2043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50"/>
              <p:cNvSpPr/>
              <p:nvPr/>
            </p:nvSpPr>
            <p:spPr>
              <a:xfrm>
                <a:off x="6156199" y="1941082"/>
                <a:ext cx="45214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819" extrusionOk="0">
                    <a:moveTo>
                      <a:pt x="1285" y="0"/>
                    </a:moveTo>
                    <a:cubicBezTo>
                      <a:pt x="1249" y="9"/>
                      <a:pt x="1196" y="18"/>
                      <a:pt x="1133" y="36"/>
                    </a:cubicBezTo>
                    <a:cubicBezTo>
                      <a:pt x="821" y="161"/>
                      <a:pt x="553" y="544"/>
                      <a:pt x="241" y="2177"/>
                    </a:cubicBezTo>
                    <a:cubicBezTo>
                      <a:pt x="161" y="2552"/>
                      <a:pt x="80" y="3060"/>
                      <a:pt x="0" y="3667"/>
                    </a:cubicBezTo>
                    <a:lnTo>
                      <a:pt x="812" y="3818"/>
                    </a:lnTo>
                    <a:cubicBezTo>
                      <a:pt x="1035" y="3149"/>
                      <a:pt x="1258" y="2489"/>
                      <a:pt x="1490" y="1820"/>
                    </a:cubicBezTo>
                    <a:cubicBezTo>
                      <a:pt x="1419" y="1214"/>
                      <a:pt x="1356" y="607"/>
                      <a:pt x="1285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50"/>
              <p:cNvSpPr/>
              <p:nvPr/>
            </p:nvSpPr>
            <p:spPr>
              <a:xfrm>
                <a:off x="6141026" y="2052330"/>
                <a:ext cx="39813" cy="92886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061" extrusionOk="0">
                    <a:moveTo>
                      <a:pt x="500" y="1"/>
                    </a:moveTo>
                    <a:cubicBezTo>
                      <a:pt x="420" y="81"/>
                      <a:pt x="313" y="197"/>
                      <a:pt x="224" y="376"/>
                    </a:cubicBezTo>
                    <a:cubicBezTo>
                      <a:pt x="1" y="813"/>
                      <a:pt x="99" y="1196"/>
                      <a:pt x="108" y="2008"/>
                    </a:cubicBezTo>
                    <a:cubicBezTo>
                      <a:pt x="108" y="2222"/>
                      <a:pt x="108" y="2525"/>
                      <a:pt x="81" y="2909"/>
                    </a:cubicBezTo>
                    <a:cubicBezTo>
                      <a:pt x="259" y="2954"/>
                      <a:pt x="447" y="3007"/>
                      <a:pt x="634" y="3061"/>
                    </a:cubicBezTo>
                    <a:cubicBezTo>
                      <a:pt x="625" y="2980"/>
                      <a:pt x="625" y="2838"/>
                      <a:pt x="643" y="2659"/>
                    </a:cubicBezTo>
                    <a:cubicBezTo>
                      <a:pt x="723" y="1910"/>
                      <a:pt x="1044" y="1598"/>
                      <a:pt x="1223" y="804"/>
                    </a:cubicBezTo>
                    <a:cubicBezTo>
                      <a:pt x="1249" y="661"/>
                      <a:pt x="1294" y="438"/>
                      <a:pt x="1312" y="152"/>
                    </a:cubicBezTo>
                    <a:cubicBezTo>
                      <a:pt x="1044" y="99"/>
                      <a:pt x="777" y="54"/>
                      <a:pt x="500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50"/>
              <p:cNvSpPr/>
              <p:nvPr/>
            </p:nvSpPr>
            <p:spPr>
              <a:xfrm>
                <a:off x="6299947" y="1943237"/>
                <a:ext cx="42786" cy="116161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3828" extrusionOk="0">
                    <a:moveTo>
                      <a:pt x="268" y="1"/>
                    </a:moveTo>
                    <a:lnTo>
                      <a:pt x="0" y="1803"/>
                    </a:lnTo>
                    <a:cubicBezTo>
                      <a:pt x="196" y="2481"/>
                      <a:pt x="393" y="3159"/>
                      <a:pt x="589" y="3828"/>
                    </a:cubicBezTo>
                    <a:lnTo>
                      <a:pt x="1410" y="3712"/>
                    </a:lnTo>
                    <a:cubicBezTo>
                      <a:pt x="1356" y="3105"/>
                      <a:pt x="1285" y="2588"/>
                      <a:pt x="1231" y="2213"/>
                    </a:cubicBezTo>
                    <a:cubicBezTo>
                      <a:pt x="981" y="572"/>
                      <a:pt x="732" y="170"/>
                      <a:pt x="419" y="45"/>
                    </a:cubicBezTo>
                    <a:cubicBezTo>
                      <a:pt x="357" y="19"/>
                      <a:pt x="303" y="10"/>
                      <a:pt x="268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50"/>
              <p:cNvSpPr/>
              <p:nvPr/>
            </p:nvSpPr>
            <p:spPr>
              <a:xfrm>
                <a:off x="6317790" y="2055850"/>
                <a:ext cx="39024" cy="92613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052" extrusionOk="0">
                    <a:moveTo>
                      <a:pt x="822" y="1"/>
                    </a:moveTo>
                    <a:cubicBezTo>
                      <a:pt x="545" y="36"/>
                      <a:pt x="278" y="81"/>
                      <a:pt x="1" y="117"/>
                    </a:cubicBezTo>
                    <a:cubicBezTo>
                      <a:pt x="10" y="411"/>
                      <a:pt x="46" y="634"/>
                      <a:pt x="72" y="777"/>
                    </a:cubicBezTo>
                    <a:cubicBezTo>
                      <a:pt x="215" y="1571"/>
                      <a:pt x="527" y="1901"/>
                      <a:pt x="572" y="2650"/>
                    </a:cubicBezTo>
                    <a:cubicBezTo>
                      <a:pt x="581" y="2829"/>
                      <a:pt x="572" y="2972"/>
                      <a:pt x="563" y="3052"/>
                    </a:cubicBezTo>
                    <a:lnTo>
                      <a:pt x="1125" y="2918"/>
                    </a:lnTo>
                    <a:cubicBezTo>
                      <a:pt x="1116" y="2543"/>
                      <a:pt x="1125" y="2231"/>
                      <a:pt x="1134" y="2017"/>
                    </a:cubicBezTo>
                    <a:cubicBezTo>
                      <a:pt x="1170" y="1214"/>
                      <a:pt x="1286" y="830"/>
                      <a:pt x="1080" y="384"/>
                    </a:cubicBezTo>
                    <a:cubicBezTo>
                      <a:pt x="1000" y="206"/>
                      <a:pt x="893" y="81"/>
                      <a:pt x="822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50"/>
              <p:cNvSpPr/>
              <p:nvPr/>
            </p:nvSpPr>
            <p:spPr>
              <a:xfrm>
                <a:off x="6248237" y="1951096"/>
                <a:ext cx="8679" cy="3763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24" extrusionOk="0">
                    <a:moveTo>
                      <a:pt x="0" y="0"/>
                    </a:moveTo>
                    <a:cubicBezTo>
                      <a:pt x="36" y="80"/>
                      <a:pt x="113" y="124"/>
                      <a:pt x="174" y="124"/>
                    </a:cubicBezTo>
                    <a:cubicBezTo>
                      <a:pt x="189" y="124"/>
                      <a:pt x="202" y="121"/>
                      <a:pt x="214" y="116"/>
                    </a:cubicBezTo>
                    <a:cubicBezTo>
                      <a:pt x="268" y="90"/>
                      <a:pt x="286" y="18"/>
                      <a:pt x="286" y="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50"/>
              <p:cNvSpPr/>
              <p:nvPr/>
            </p:nvSpPr>
            <p:spPr>
              <a:xfrm>
                <a:off x="6211155" y="1950823"/>
                <a:ext cx="26552" cy="491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62" extrusionOk="0">
                    <a:moveTo>
                      <a:pt x="0" y="0"/>
                    </a:moveTo>
                    <a:cubicBezTo>
                      <a:pt x="71" y="45"/>
                      <a:pt x="187" y="116"/>
                      <a:pt x="339" y="143"/>
                    </a:cubicBezTo>
                    <a:cubicBezTo>
                      <a:pt x="398" y="156"/>
                      <a:pt x="455" y="161"/>
                      <a:pt x="509" y="161"/>
                    </a:cubicBezTo>
                    <a:cubicBezTo>
                      <a:pt x="679" y="161"/>
                      <a:pt x="813" y="108"/>
                      <a:pt x="874" y="8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50"/>
              <p:cNvSpPr/>
              <p:nvPr/>
            </p:nvSpPr>
            <p:spPr>
              <a:xfrm>
                <a:off x="6267719" y="1950550"/>
                <a:ext cx="26552" cy="521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72" extrusionOk="0">
                    <a:moveTo>
                      <a:pt x="875" y="1"/>
                    </a:moveTo>
                    <a:lnTo>
                      <a:pt x="1" y="108"/>
                    </a:lnTo>
                    <a:cubicBezTo>
                      <a:pt x="74" y="132"/>
                      <a:pt x="184" y="171"/>
                      <a:pt x="325" y="171"/>
                    </a:cubicBezTo>
                    <a:cubicBezTo>
                      <a:pt x="338" y="171"/>
                      <a:pt x="352" y="171"/>
                      <a:pt x="366" y="170"/>
                    </a:cubicBezTo>
                    <a:cubicBezTo>
                      <a:pt x="625" y="170"/>
                      <a:pt x="803" y="54"/>
                      <a:pt x="875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50"/>
              <p:cNvSpPr/>
              <p:nvPr/>
            </p:nvSpPr>
            <p:spPr>
              <a:xfrm>
                <a:off x="6182994" y="1929156"/>
                <a:ext cx="137008" cy="231775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7638" extrusionOk="0">
                    <a:moveTo>
                      <a:pt x="3167" y="1"/>
                    </a:moveTo>
                    <a:cubicBezTo>
                      <a:pt x="3018" y="431"/>
                      <a:pt x="2617" y="724"/>
                      <a:pt x="2170" y="724"/>
                    </a:cubicBezTo>
                    <a:cubicBezTo>
                      <a:pt x="2164" y="724"/>
                      <a:pt x="2157" y="724"/>
                      <a:pt x="2150" y="723"/>
                    </a:cubicBezTo>
                    <a:cubicBezTo>
                      <a:pt x="1722" y="714"/>
                      <a:pt x="1338" y="447"/>
                      <a:pt x="1178" y="45"/>
                    </a:cubicBezTo>
                    <a:cubicBezTo>
                      <a:pt x="955" y="72"/>
                      <a:pt x="589" y="144"/>
                      <a:pt x="241" y="393"/>
                    </a:cubicBezTo>
                    <a:cubicBezTo>
                      <a:pt x="143" y="465"/>
                      <a:pt x="63" y="545"/>
                      <a:pt x="0" y="616"/>
                    </a:cubicBezTo>
                    <a:cubicBezTo>
                      <a:pt x="116" y="1152"/>
                      <a:pt x="241" y="1687"/>
                      <a:pt x="357" y="2222"/>
                    </a:cubicBezTo>
                    <a:cubicBezTo>
                      <a:pt x="375" y="3801"/>
                      <a:pt x="393" y="5380"/>
                      <a:pt x="411" y="6968"/>
                    </a:cubicBezTo>
                    <a:cubicBezTo>
                      <a:pt x="585" y="7084"/>
                      <a:pt x="1415" y="7638"/>
                      <a:pt x="2483" y="7638"/>
                    </a:cubicBezTo>
                    <a:cubicBezTo>
                      <a:pt x="2727" y="7638"/>
                      <a:pt x="2984" y="7609"/>
                      <a:pt x="3248" y="7539"/>
                    </a:cubicBezTo>
                    <a:cubicBezTo>
                      <a:pt x="3783" y="7396"/>
                      <a:pt x="4175" y="7138"/>
                      <a:pt x="4434" y="6923"/>
                    </a:cubicBezTo>
                    <a:cubicBezTo>
                      <a:pt x="4273" y="5362"/>
                      <a:pt x="4113" y="3792"/>
                      <a:pt x="3961" y="2222"/>
                    </a:cubicBezTo>
                    <a:cubicBezTo>
                      <a:pt x="4149" y="1687"/>
                      <a:pt x="4327" y="1152"/>
                      <a:pt x="4514" y="616"/>
                    </a:cubicBezTo>
                    <a:cubicBezTo>
                      <a:pt x="4452" y="545"/>
                      <a:pt x="4372" y="483"/>
                      <a:pt x="4291" y="411"/>
                    </a:cubicBezTo>
                    <a:cubicBezTo>
                      <a:pt x="3881" y="99"/>
                      <a:pt x="3435" y="19"/>
                      <a:pt x="3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50"/>
              <p:cNvSpPr/>
              <p:nvPr/>
            </p:nvSpPr>
            <p:spPr>
              <a:xfrm>
                <a:off x="6152405" y="2138967"/>
                <a:ext cx="9771" cy="2737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902" extrusionOk="0">
                    <a:moveTo>
                      <a:pt x="161" y="1"/>
                    </a:moveTo>
                    <a:cubicBezTo>
                      <a:pt x="72" y="1"/>
                      <a:pt x="0" y="206"/>
                      <a:pt x="0" y="456"/>
                    </a:cubicBezTo>
                    <a:cubicBezTo>
                      <a:pt x="0" y="705"/>
                      <a:pt x="72" y="902"/>
                      <a:pt x="161" y="902"/>
                    </a:cubicBezTo>
                    <a:cubicBezTo>
                      <a:pt x="250" y="902"/>
                      <a:pt x="321" y="705"/>
                      <a:pt x="321" y="456"/>
                    </a:cubicBezTo>
                    <a:cubicBezTo>
                      <a:pt x="321" y="206"/>
                      <a:pt x="250" y="1"/>
                      <a:pt x="161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50"/>
              <p:cNvSpPr/>
              <p:nvPr/>
            </p:nvSpPr>
            <p:spPr>
              <a:xfrm>
                <a:off x="6131831" y="2129499"/>
                <a:ext cx="25459" cy="5453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797" extrusionOk="0">
                    <a:moveTo>
                      <a:pt x="464" y="0"/>
                    </a:moveTo>
                    <a:cubicBezTo>
                      <a:pt x="375" y="134"/>
                      <a:pt x="295" y="295"/>
                      <a:pt x="214" y="473"/>
                    </a:cubicBezTo>
                    <a:cubicBezTo>
                      <a:pt x="116" y="732"/>
                      <a:pt x="54" y="955"/>
                      <a:pt x="18" y="1151"/>
                    </a:cubicBezTo>
                    <a:cubicBezTo>
                      <a:pt x="9" y="1214"/>
                      <a:pt x="0" y="1321"/>
                      <a:pt x="18" y="1437"/>
                    </a:cubicBezTo>
                    <a:cubicBezTo>
                      <a:pt x="45" y="1597"/>
                      <a:pt x="116" y="1704"/>
                      <a:pt x="161" y="1767"/>
                    </a:cubicBezTo>
                    <a:cubicBezTo>
                      <a:pt x="241" y="1787"/>
                      <a:pt x="336" y="1797"/>
                      <a:pt x="443" y="1797"/>
                    </a:cubicBezTo>
                    <a:cubicBezTo>
                      <a:pt x="479" y="1797"/>
                      <a:pt x="515" y="1796"/>
                      <a:pt x="553" y="1793"/>
                    </a:cubicBezTo>
                    <a:cubicBezTo>
                      <a:pt x="625" y="1793"/>
                      <a:pt x="696" y="1776"/>
                      <a:pt x="750" y="1767"/>
                    </a:cubicBezTo>
                    <a:cubicBezTo>
                      <a:pt x="732" y="1731"/>
                      <a:pt x="687" y="1677"/>
                      <a:pt x="625" y="1642"/>
                    </a:cubicBezTo>
                    <a:cubicBezTo>
                      <a:pt x="528" y="1567"/>
                      <a:pt x="419" y="1561"/>
                      <a:pt x="360" y="1561"/>
                    </a:cubicBezTo>
                    <a:cubicBezTo>
                      <a:pt x="348" y="1561"/>
                      <a:pt x="338" y="1561"/>
                      <a:pt x="330" y="1561"/>
                    </a:cubicBezTo>
                    <a:cubicBezTo>
                      <a:pt x="357" y="1499"/>
                      <a:pt x="375" y="1437"/>
                      <a:pt x="393" y="1374"/>
                    </a:cubicBezTo>
                    <a:cubicBezTo>
                      <a:pt x="446" y="1294"/>
                      <a:pt x="500" y="1205"/>
                      <a:pt x="544" y="1107"/>
                    </a:cubicBezTo>
                    <a:cubicBezTo>
                      <a:pt x="705" y="785"/>
                      <a:pt x="794" y="482"/>
                      <a:pt x="839" y="232"/>
                    </a:cubicBezTo>
                    <a:cubicBezTo>
                      <a:pt x="714" y="161"/>
                      <a:pt x="589" y="81"/>
                      <a:pt x="464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50"/>
              <p:cNvSpPr/>
              <p:nvPr/>
            </p:nvSpPr>
            <p:spPr>
              <a:xfrm>
                <a:off x="6333509" y="2143064"/>
                <a:ext cx="18966" cy="34654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42" extrusionOk="0">
                    <a:moveTo>
                      <a:pt x="366" y="1"/>
                    </a:moveTo>
                    <a:cubicBezTo>
                      <a:pt x="296" y="1"/>
                      <a:pt x="204" y="10"/>
                      <a:pt x="81" y="35"/>
                    </a:cubicBezTo>
                    <a:cubicBezTo>
                      <a:pt x="36" y="187"/>
                      <a:pt x="0" y="419"/>
                      <a:pt x="36" y="686"/>
                    </a:cubicBezTo>
                    <a:cubicBezTo>
                      <a:pt x="54" y="874"/>
                      <a:pt x="125" y="1141"/>
                      <a:pt x="197" y="1141"/>
                    </a:cubicBezTo>
                    <a:cubicBezTo>
                      <a:pt x="241" y="1141"/>
                      <a:pt x="250" y="981"/>
                      <a:pt x="348" y="686"/>
                    </a:cubicBezTo>
                    <a:cubicBezTo>
                      <a:pt x="491" y="294"/>
                      <a:pt x="625" y="169"/>
                      <a:pt x="562" y="71"/>
                    </a:cubicBezTo>
                    <a:cubicBezTo>
                      <a:pt x="545" y="36"/>
                      <a:pt x="497" y="1"/>
                      <a:pt x="366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50"/>
              <p:cNvSpPr/>
              <p:nvPr/>
            </p:nvSpPr>
            <p:spPr>
              <a:xfrm>
                <a:off x="6345405" y="2129226"/>
                <a:ext cx="18996" cy="62086"/>
              </a:xfrm>
              <a:custGeom>
                <a:avLst/>
                <a:gdLst/>
                <a:ahLst/>
                <a:cxnLst/>
                <a:rect l="l" t="t" r="r" b="b"/>
                <a:pathLst>
                  <a:path w="626" h="2046" extrusionOk="0">
                    <a:moveTo>
                      <a:pt x="188" y="0"/>
                    </a:moveTo>
                    <a:cubicBezTo>
                      <a:pt x="126" y="161"/>
                      <a:pt x="63" y="313"/>
                      <a:pt x="1" y="473"/>
                    </a:cubicBezTo>
                    <a:cubicBezTo>
                      <a:pt x="63" y="794"/>
                      <a:pt x="126" y="1107"/>
                      <a:pt x="188" y="1419"/>
                    </a:cubicBezTo>
                    <a:cubicBezTo>
                      <a:pt x="153" y="1517"/>
                      <a:pt x="135" y="1597"/>
                      <a:pt x="126" y="1651"/>
                    </a:cubicBezTo>
                    <a:cubicBezTo>
                      <a:pt x="117" y="1713"/>
                      <a:pt x="108" y="1767"/>
                      <a:pt x="117" y="1838"/>
                    </a:cubicBezTo>
                    <a:cubicBezTo>
                      <a:pt x="117" y="1883"/>
                      <a:pt x="126" y="2017"/>
                      <a:pt x="179" y="2043"/>
                    </a:cubicBezTo>
                    <a:cubicBezTo>
                      <a:pt x="184" y="2045"/>
                      <a:pt x="189" y="2046"/>
                      <a:pt x="194" y="2046"/>
                    </a:cubicBezTo>
                    <a:cubicBezTo>
                      <a:pt x="253" y="2046"/>
                      <a:pt x="372" y="1946"/>
                      <a:pt x="625" y="1562"/>
                    </a:cubicBezTo>
                    <a:cubicBezTo>
                      <a:pt x="474" y="1044"/>
                      <a:pt x="331" y="518"/>
                      <a:pt x="188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50"/>
              <p:cNvSpPr/>
              <p:nvPr/>
            </p:nvSpPr>
            <p:spPr>
              <a:xfrm>
                <a:off x="6213309" y="2261868"/>
                <a:ext cx="3550" cy="546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80" extrusionOk="0">
                    <a:moveTo>
                      <a:pt x="9" y="1"/>
                    </a:moveTo>
                    <a:cubicBezTo>
                      <a:pt x="9" y="10"/>
                      <a:pt x="0" y="10"/>
                      <a:pt x="9" y="19"/>
                    </a:cubicBezTo>
                    <a:lnTo>
                      <a:pt x="90" y="179"/>
                    </a:lnTo>
                    <a:lnTo>
                      <a:pt x="107" y="179"/>
                    </a:lnTo>
                    <a:cubicBezTo>
                      <a:pt x="107" y="179"/>
                      <a:pt x="116" y="170"/>
                      <a:pt x="107" y="170"/>
                    </a:cubicBezTo>
                    <a:lnTo>
                      <a:pt x="27" y="10"/>
                    </a:lnTo>
                    <a:cubicBezTo>
                      <a:pt x="18" y="1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50"/>
              <p:cNvSpPr/>
              <p:nvPr/>
            </p:nvSpPr>
            <p:spPr>
              <a:xfrm>
                <a:off x="6239285" y="2266814"/>
                <a:ext cx="2761" cy="4279"/>
              </a:xfrm>
              <a:custGeom>
                <a:avLst/>
                <a:gdLst/>
                <a:ahLst/>
                <a:cxnLst/>
                <a:rect l="l" t="t" r="r" b="b"/>
                <a:pathLst>
                  <a:path w="91" h="141" extrusionOk="0">
                    <a:moveTo>
                      <a:pt x="72" y="0"/>
                    </a:moveTo>
                    <a:cubicBezTo>
                      <a:pt x="70" y="0"/>
                      <a:pt x="68" y="3"/>
                      <a:pt x="63" y="7"/>
                    </a:cubicBezTo>
                    <a:lnTo>
                      <a:pt x="1" y="123"/>
                    </a:lnTo>
                    <a:cubicBezTo>
                      <a:pt x="1" y="132"/>
                      <a:pt x="1" y="141"/>
                      <a:pt x="10" y="141"/>
                    </a:cubicBezTo>
                    <a:lnTo>
                      <a:pt x="19" y="141"/>
                    </a:lnTo>
                    <a:lnTo>
                      <a:pt x="90" y="16"/>
                    </a:lnTo>
                    <a:cubicBezTo>
                      <a:pt x="90" y="16"/>
                      <a:pt x="90" y="7"/>
                      <a:pt x="81" y="7"/>
                    </a:cubicBezTo>
                    <a:cubicBezTo>
                      <a:pt x="77" y="3"/>
                      <a:pt x="74" y="0"/>
                      <a:pt x="72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50"/>
              <p:cNvSpPr/>
              <p:nvPr/>
            </p:nvSpPr>
            <p:spPr>
              <a:xfrm>
                <a:off x="6269631" y="2267300"/>
                <a:ext cx="3793" cy="4612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52" extrusionOk="0">
                    <a:moveTo>
                      <a:pt x="9" y="0"/>
                    </a:moveTo>
                    <a:cubicBezTo>
                      <a:pt x="0" y="9"/>
                      <a:pt x="0" y="9"/>
                      <a:pt x="0" y="18"/>
                    </a:cubicBezTo>
                    <a:lnTo>
                      <a:pt x="98" y="152"/>
                    </a:lnTo>
                    <a:lnTo>
                      <a:pt x="116" y="152"/>
                    </a:lnTo>
                    <a:cubicBezTo>
                      <a:pt x="125" y="152"/>
                      <a:pt x="125" y="143"/>
                      <a:pt x="116" y="143"/>
                    </a:cubicBezTo>
                    <a:lnTo>
                      <a:pt x="18" y="9"/>
                    </a:lnTo>
                    <a:cubicBezTo>
                      <a:pt x="18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50"/>
              <p:cNvSpPr/>
              <p:nvPr/>
            </p:nvSpPr>
            <p:spPr>
              <a:xfrm>
                <a:off x="6294515" y="2263233"/>
                <a:ext cx="3823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70" extrusionOk="0">
                    <a:moveTo>
                      <a:pt x="117" y="0"/>
                    </a:moveTo>
                    <a:cubicBezTo>
                      <a:pt x="117" y="0"/>
                      <a:pt x="108" y="0"/>
                      <a:pt x="99" y="9"/>
                    </a:cubicBezTo>
                    <a:lnTo>
                      <a:pt x="1" y="152"/>
                    </a:lnTo>
                    <a:cubicBezTo>
                      <a:pt x="1" y="161"/>
                      <a:pt x="1" y="170"/>
                      <a:pt x="10" y="170"/>
                    </a:cubicBezTo>
                    <a:lnTo>
                      <a:pt x="19" y="170"/>
                    </a:lnTo>
                    <a:lnTo>
                      <a:pt x="117" y="18"/>
                    </a:lnTo>
                    <a:cubicBezTo>
                      <a:pt x="126" y="9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50"/>
              <p:cNvSpPr/>
              <p:nvPr/>
            </p:nvSpPr>
            <p:spPr>
              <a:xfrm>
                <a:off x="6154560" y="2053422"/>
                <a:ext cx="4643" cy="6524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15" extrusionOk="0">
                    <a:moveTo>
                      <a:pt x="10" y="1"/>
                    </a:moveTo>
                    <a:cubicBezTo>
                      <a:pt x="1" y="1"/>
                      <a:pt x="1" y="9"/>
                      <a:pt x="1" y="18"/>
                    </a:cubicBezTo>
                    <a:lnTo>
                      <a:pt x="134" y="206"/>
                    </a:lnTo>
                    <a:cubicBezTo>
                      <a:pt x="134" y="206"/>
                      <a:pt x="134" y="215"/>
                      <a:pt x="143" y="215"/>
                    </a:cubicBezTo>
                    <a:cubicBezTo>
                      <a:pt x="143" y="215"/>
                      <a:pt x="143" y="215"/>
                      <a:pt x="143" y="206"/>
                    </a:cubicBezTo>
                    <a:cubicBezTo>
                      <a:pt x="152" y="206"/>
                      <a:pt x="152" y="197"/>
                      <a:pt x="152" y="197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50"/>
              <p:cNvSpPr/>
              <p:nvPr/>
            </p:nvSpPr>
            <p:spPr>
              <a:xfrm>
                <a:off x="6175408" y="2059097"/>
                <a:ext cx="3823" cy="51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71" extrusionOk="0">
                    <a:moveTo>
                      <a:pt x="116" y="1"/>
                    </a:moveTo>
                    <a:cubicBezTo>
                      <a:pt x="116" y="1"/>
                      <a:pt x="108" y="1"/>
                      <a:pt x="99" y="10"/>
                    </a:cubicBezTo>
                    <a:lnTo>
                      <a:pt x="0" y="153"/>
                    </a:lnTo>
                    <a:cubicBezTo>
                      <a:pt x="0" y="153"/>
                      <a:pt x="0" y="161"/>
                      <a:pt x="9" y="170"/>
                    </a:cubicBezTo>
                    <a:cubicBezTo>
                      <a:pt x="18" y="170"/>
                      <a:pt x="18" y="170"/>
                      <a:pt x="18" y="161"/>
                    </a:cubicBezTo>
                    <a:lnTo>
                      <a:pt x="116" y="19"/>
                    </a:lnTo>
                    <a:cubicBezTo>
                      <a:pt x="125" y="19"/>
                      <a:pt x="125" y="10"/>
                      <a:pt x="116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50"/>
              <p:cNvSpPr/>
              <p:nvPr/>
            </p:nvSpPr>
            <p:spPr>
              <a:xfrm>
                <a:off x="6320794" y="2059097"/>
                <a:ext cx="3004" cy="4916"/>
              </a:xfrm>
              <a:custGeom>
                <a:avLst/>
                <a:gdLst/>
                <a:ahLst/>
                <a:cxnLst/>
                <a:rect l="l" t="t" r="r" b="b"/>
                <a:pathLst>
                  <a:path w="99" h="162" extrusionOk="0">
                    <a:moveTo>
                      <a:pt x="9" y="1"/>
                    </a:moveTo>
                    <a:cubicBezTo>
                      <a:pt x="0" y="10"/>
                      <a:pt x="0" y="10"/>
                      <a:pt x="0" y="19"/>
                    </a:cubicBezTo>
                    <a:lnTo>
                      <a:pt x="80" y="153"/>
                    </a:lnTo>
                    <a:cubicBezTo>
                      <a:pt x="80" y="161"/>
                      <a:pt x="80" y="161"/>
                      <a:pt x="89" y="161"/>
                    </a:cubicBezTo>
                    <a:cubicBezTo>
                      <a:pt x="98" y="153"/>
                      <a:pt x="98" y="153"/>
                      <a:pt x="98" y="144"/>
                    </a:cubicBezTo>
                    <a:lnTo>
                      <a:pt x="27" y="10"/>
                    </a:lnTo>
                    <a:cubicBezTo>
                      <a:pt x="18" y="1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50"/>
              <p:cNvSpPr/>
              <p:nvPr/>
            </p:nvSpPr>
            <p:spPr>
              <a:xfrm>
                <a:off x="6340003" y="2055577"/>
                <a:ext cx="3004" cy="437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44" extrusionOk="0">
                    <a:moveTo>
                      <a:pt x="81" y="1"/>
                    </a:moveTo>
                    <a:lnTo>
                      <a:pt x="0" y="126"/>
                    </a:lnTo>
                    <a:cubicBezTo>
                      <a:pt x="0" y="126"/>
                      <a:pt x="0" y="135"/>
                      <a:pt x="9" y="144"/>
                    </a:cubicBezTo>
                    <a:cubicBezTo>
                      <a:pt x="18" y="144"/>
                      <a:pt x="18" y="135"/>
                      <a:pt x="18" y="135"/>
                    </a:cubicBezTo>
                    <a:lnTo>
                      <a:pt x="99" y="19"/>
                    </a:lnTo>
                    <a:cubicBezTo>
                      <a:pt x="99" y="10"/>
                      <a:pt x="99" y="1"/>
                      <a:pt x="90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50"/>
              <p:cNvSpPr/>
              <p:nvPr/>
            </p:nvSpPr>
            <p:spPr>
              <a:xfrm>
                <a:off x="6262834" y="1898568"/>
                <a:ext cx="17115" cy="327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08" extrusionOk="0">
                    <a:moveTo>
                      <a:pt x="545" y="1"/>
                    </a:moveTo>
                    <a:cubicBezTo>
                      <a:pt x="518" y="1"/>
                      <a:pt x="492" y="1"/>
                      <a:pt x="465" y="10"/>
                    </a:cubicBezTo>
                    <a:cubicBezTo>
                      <a:pt x="438" y="10"/>
                      <a:pt x="420" y="19"/>
                      <a:pt x="394" y="19"/>
                    </a:cubicBezTo>
                    <a:cubicBezTo>
                      <a:pt x="340" y="36"/>
                      <a:pt x="295" y="54"/>
                      <a:pt x="286" y="63"/>
                    </a:cubicBezTo>
                    <a:cubicBezTo>
                      <a:pt x="263" y="75"/>
                      <a:pt x="233" y="81"/>
                      <a:pt x="196" y="81"/>
                    </a:cubicBezTo>
                    <a:cubicBezTo>
                      <a:pt x="148" y="81"/>
                      <a:pt x="89" y="70"/>
                      <a:pt x="19" y="45"/>
                    </a:cubicBezTo>
                    <a:cubicBezTo>
                      <a:pt x="10" y="45"/>
                      <a:pt x="1" y="45"/>
                      <a:pt x="1" y="54"/>
                    </a:cubicBezTo>
                    <a:cubicBezTo>
                      <a:pt x="1" y="54"/>
                      <a:pt x="1" y="63"/>
                      <a:pt x="10" y="63"/>
                    </a:cubicBezTo>
                    <a:cubicBezTo>
                      <a:pt x="90" y="90"/>
                      <a:pt x="153" y="108"/>
                      <a:pt x="206" y="108"/>
                    </a:cubicBezTo>
                    <a:cubicBezTo>
                      <a:pt x="242" y="108"/>
                      <a:pt x="269" y="99"/>
                      <a:pt x="295" y="81"/>
                    </a:cubicBezTo>
                    <a:cubicBezTo>
                      <a:pt x="313" y="81"/>
                      <a:pt x="349" y="54"/>
                      <a:pt x="402" y="45"/>
                    </a:cubicBezTo>
                    <a:cubicBezTo>
                      <a:pt x="420" y="36"/>
                      <a:pt x="447" y="27"/>
                      <a:pt x="465" y="27"/>
                    </a:cubicBezTo>
                    <a:lnTo>
                      <a:pt x="545" y="27"/>
                    </a:lnTo>
                    <a:cubicBezTo>
                      <a:pt x="554" y="27"/>
                      <a:pt x="563" y="19"/>
                      <a:pt x="563" y="19"/>
                    </a:cubicBezTo>
                    <a:cubicBezTo>
                      <a:pt x="563" y="10"/>
                      <a:pt x="554" y="1"/>
                      <a:pt x="545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50"/>
              <p:cNvSpPr/>
              <p:nvPr/>
            </p:nvSpPr>
            <p:spPr>
              <a:xfrm>
                <a:off x="6217922" y="1851471"/>
                <a:ext cx="24913" cy="4530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493" extrusionOk="0">
                    <a:moveTo>
                      <a:pt x="702" y="0"/>
                    </a:moveTo>
                    <a:cubicBezTo>
                      <a:pt x="641" y="0"/>
                      <a:pt x="595" y="251"/>
                      <a:pt x="455" y="268"/>
                    </a:cubicBezTo>
                    <a:cubicBezTo>
                      <a:pt x="450" y="269"/>
                      <a:pt x="446" y="269"/>
                      <a:pt x="441" y="269"/>
                    </a:cubicBezTo>
                    <a:cubicBezTo>
                      <a:pt x="312" y="269"/>
                      <a:pt x="243" y="44"/>
                      <a:pt x="161" y="44"/>
                    </a:cubicBezTo>
                    <a:cubicBezTo>
                      <a:pt x="158" y="44"/>
                      <a:pt x="155" y="44"/>
                      <a:pt x="152" y="45"/>
                    </a:cubicBezTo>
                    <a:cubicBezTo>
                      <a:pt x="45" y="72"/>
                      <a:pt x="0" y="464"/>
                      <a:pt x="98" y="839"/>
                    </a:cubicBezTo>
                    <a:cubicBezTo>
                      <a:pt x="200" y="1186"/>
                      <a:pt x="422" y="1493"/>
                      <a:pt x="513" y="1493"/>
                    </a:cubicBezTo>
                    <a:cubicBezTo>
                      <a:pt x="518" y="1493"/>
                      <a:pt x="522" y="1492"/>
                      <a:pt x="526" y="1490"/>
                    </a:cubicBezTo>
                    <a:cubicBezTo>
                      <a:pt x="633" y="1455"/>
                      <a:pt x="455" y="786"/>
                      <a:pt x="553" y="759"/>
                    </a:cubicBezTo>
                    <a:cubicBezTo>
                      <a:pt x="555" y="758"/>
                      <a:pt x="557" y="758"/>
                      <a:pt x="558" y="758"/>
                    </a:cubicBezTo>
                    <a:cubicBezTo>
                      <a:pt x="591" y="758"/>
                      <a:pt x="623" y="831"/>
                      <a:pt x="663" y="831"/>
                    </a:cubicBezTo>
                    <a:cubicBezTo>
                      <a:pt x="665" y="831"/>
                      <a:pt x="667" y="831"/>
                      <a:pt x="669" y="830"/>
                    </a:cubicBezTo>
                    <a:cubicBezTo>
                      <a:pt x="794" y="812"/>
                      <a:pt x="821" y="27"/>
                      <a:pt x="705" y="0"/>
                    </a:cubicBezTo>
                    <a:cubicBezTo>
                      <a:pt x="704" y="0"/>
                      <a:pt x="703" y="0"/>
                      <a:pt x="702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50"/>
              <p:cNvSpPr/>
              <p:nvPr/>
            </p:nvSpPr>
            <p:spPr>
              <a:xfrm>
                <a:off x="6220896" y="1837481"/>
                <a:ext cx="49493" cy="2816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928" extrusionOk="0">
                    <a:moveTo>
                      <a:pt x="930" y="1"/>
                    </a:moveTo>
                    <a:cubicBezTo>
                      <a:pt x="857" y="1"/>
                      <a:pt x="794" y="16"/>
                      <a:pt x="750" y="51"/>
                    </a:cubicBezTo>
                    <a:cubicBezTo>
                      <a:pt x="669" y="105"/>
                      <a:pt x="696" y="185"/>
                      <a:pt x="580" y="283"/>
                    </a:cubicBezTo>
                    <a:cubicBezTo>
                      <a:pt x="428" y="408"/>
                      <a:pt x="295" y="337"/>
                      <a:pt x="170" y="444"/>
                    </a:cubicBezTo>
                    <a:cubicBezTo>
                      <a:pt x="63" y="533"/>
                      <a:pt x="0" y="738"/>
                      <a:pt x="63" y="827"/>
                    </a:cubicBezTo>
                    <a:cubicBezTo>
                      <a:pt x="106" y="898"/>
                      <a:pt x="227" y="927"/>
                      <a:pt x="383" y="927"/>
                    </a:cubicBezTo>
                    <a:cubicBezTo>
                      <a:pt x="843" y="927"/>
                      <a:pt x="1611" y="670"/>
                      <a:pt x="1624" y="417"/>
                    </a:cubicBezTo>
                    <a:cubicBezTo>
                      <a:pt x="1631" y="226"/>
                      <a:pt x="1211" y="1"/>
                      <a:pt x="930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50"/>
              <p:cNvSpPr/>
              <p:nvPr/>
            </p:nvSpPr>
            <p:spPr>
              <a:xfrm>
                <a:off x="6269874" y="1895745"/>
                <a:ext cx="7070" cy="257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85" extrusionOk="0">
                    <a:moveTo>
                      <a:pt x="226" y="1"/>
                    </a:moveTo>
                    <a:cubicBezTo>
                      <a:pt x="225" y="1"/>
                      <a:pt x="224" y="2"/>
                      <a:pt x="224" y="5"/>
                    </a:cubicBezTo>
                    <a:lnTo>
                      <a:pt x="10" y="67"/>
                    </a:lnTo>
                    <a:cubicBezTo>
                      <a:pt x="10" y="67"/>
                      <a:pt x="1" y="76"/>
                      <a:pt x="10" y="76"/>
                    </a:cubicBezTo>
                    <a:cubicBezTo>
                      <a:pt x="10" y="85"/>
                      <a:pt x="10" y="85"/>
                      <a:pt x="19" y="85"/>
                    </a:cubicBezTo>
                    <a:lnTo>
                      <a:pt x="224" y="22"/>
                    </a:lnTo>
                    <a:cubicBezTo>
                      <a:pt x="233" y="22"/>
                      <a:pt x="233" y="13"/>
                      <a:pt x="233" y="5"/>
                    </a:cubicBezTo>
                    <a:cubicBezTo>
                      <a:pt x="233" y="5"/>
                      <a:pt x="229" y="1"/>
                      <a:pt x="226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50"/>
              <p:cNvSpPr/>
              <p:nvPr/>
            </p:nvSpPr>
            <p:spPr>
              <a:xfrm>
                <a:off x="6244990" y="1870407"/>
                <a:ext cx="24124" cy="2439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402" y="37"/>
                    </a:moveTo>
                    <a:cubicBezTo>
                      <a:pt x="598" y="37"/>
                      <a:pt x="758" y="206"/>
                      <a:pt x="758" y="402"/>
                    </a:cubicBezTo>
                    <a:cubicBezTo>
                      <a:pt x="758" y="608"/>
                      <a:pt x="598" y="768"/>
                      <a:pt x="402" y="768"/>
                    </a:cubicBezTo>
                    <a:cubicBezTo>
                      <a:pt x="196" y="768"/>
                      <a:pt x="36" y="608"/>
                      <a:pt x="36" y="402"/>
                    </a:cubicBezTo>
                    <a:cubicBezTo>
                      <a:pt x="36" y="206"/>
                      <a:pt x="196" y="37"/>
                      <a:pt x="402" y="37"/>
                    </a:cubicBezTo>
                    <a:close/>
                    <a:moveTo>
                      <a:pt x="402" y="1"/>
                    </a:moveTo>
                    <a:cubicBezTo>
                      <a:pt x="179" y="1"/>
                      <a:pt x="0" y="179"/>
                      <a:pt x="0" y="402"/>
                    </a:cubicBezTo>
                    <a:cubicBezTo>
                      <a:pt x="0" y="625"/>
                      <a:pt x="179" y="804"/>
                      <a:pt x="402" y="804"/>
                    </a:cubicBezTo>
                    <a:cubicBezTo>
                      <a:pt x="616" y="804"/>
                      <a:pt x="794" y="625"/>
                      <a:pt x="794" y="402"/>
                    </a:cubicBezTo>
                    <a:cubicBezTo>
                      <a:pt x="794" y="179"/>
                      <a:pt x="616" y="1"/>
                      <a:pt x="402" y="1"/>
                    </a:cubicBezTo>
                    <a:close/>
                  </a:path>
                </a:pathLst>
              </a:custGeom>
              <a:solidFill>
                <a:srgbClr val="DAC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50"/>
              <p:cNvSpPr/>
              <p:nvPr/>
            </p:nvSpPr>
            <p:spPr>
              <a:xfrm>
                <a:off x="6270693" y="1865551"/>
                <a:ext cx="24397" cy="2439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04" extrusionOk="0">
                    <a:moveTo>
                      <a:pt x="402" y="36"/>
                    </a:moveTo>
                    <a:cubicBezTo>
                      <a:pt x="607" y="36"/>
                      <a:pt x="768" y="197"/>
                      <a:pt x="768" y="402"/>
                    </a:cubicBezTo>
                    <a:cubicBezTo>
                      <a:pt x="768" y="598"/>
                      <a:pt x="607" y="768"/>
                      <a:pt x="402" y="768"/>
                    </a:cubicBezTo>
                    <a:cubicBezTo>
                      <a:pt x="206" y="768"/>
                      <a:pt x="36" y="598"/>
                      <a:pt x="36" y="402"/>
                    </a:cubicBezTo>
                    <a:cubicBezTo>
                      <a:pt x="36" y="197"/>
                      <a:pt x="206" y="36"/>
                      <a:pt x="402" y="36"/>
                    </a:cubicBezTo>
                    <a:close/>
                    <a:moveTo>
                      <a:pt x="402" y="0"/>
                    </a:moveTo>
                    <a:cubicBezTo>
                      <a:pt x="179" y="0"/>
                      <a:pt x="1" y="179"/>
                      <a:pt x="1" y="402"/>
                    </a:cubicBezTo>
                    <a:cubicBezTo>
                      <a:pt x="1" y="616"/>
                      <a:pt x="179" y="803"/>
                      <a:pt x="402" y="803"/>
                    </a:cubicBezTo>
                    <a:cubicBezTo>
                      <a:pt x="625" y="803"/>
                      <a:pt x="804" y="616"/>
                      <a:pt x="804" y="402"/>
                    </a:cubicBezTo>
                    <a:cubicBezTo>
                      <a:pt x="804" y="179"/>
                      <a:pt x="625" y="0"/>
                      <a:pt x="402" y="0"/>
                    </a:cubicBezTo>
                    <a:close/>
                  </a:path>
                </a:pathLst>
              </a:custGeom>
              <a:solidFill>
                <a:srgbClr val="DAC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50"/>
              <p:cNvSpPr/>
              <p:nvPr/>
            </p:nvSpPr>
            <p:spPr>
              <a:xfrm>
                <a:off x="6268539" y="1880694"/>
                <a:ext cx="3277" cy="112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7" extrusionOk="0">
                    <a:moveTo>
                      <a:pt x="0" y="1"/>
                    </a:moveTo>
                    <a:lnTo>
                      <a:pt x="0" y="37"/>
                    </a:lnTo>
                    <a:lnTo>
                      <a:pt x="107" y="37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DAC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50"/>
              <p:cNvSpPr/>
              <p:nvPr/>
            </p:nvSpPr>
            <p:spPr>
              <a:xfrm>
                <a:off x="6231456" y="1873654"/>
                <a:ext cx="14353" cy="952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314" extrusionOk="0">
                    <a:moveTo>
                      <a:pt x="18" y="1"/>
                    </a:moveTo>
                    <a:lnTo>
                      <a:pt x="0" y="37"/>
                    </a:lnTo>
                    <a:lnTo>
                      <a:pt x="455" y="313"/>
                    </a:lnTo>
                    <a:lnTo>
                      <a:pt x="473" y="27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DAC9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5" name="Google Shape;3475;p50"/>
          <p:cNvSpPr/>
          <p:nvPr/>
        </p:nvSpPr>
        <p:spPr>
          <a:xfrm>
            <a:off x="650656" y="1715371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50"/>
          <p:cNvSpPr/>
          <p:nvPr/>
        </p:nvSpPr>
        <p:spPr>
          <a:xfrm>
            <a:off x="7444293" y="696788"/>
            <a:ext cx="774106" cy="170526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7" name="Google Shape;3477;p50"/>
          <p:cNvGrpSpPr/>
          <p:nvPr/>
        </p:nvGrpSpPr>
        <p:grpSpPr>
          <a:xfrm>
            <a:off x="581851" y="4068806"/>
            <a:ext cx="2274472" cy="908653"/>
            <a:chOff x="581851" y="4068806"/>
            <a:chExt cx="2274472" cy="908653"/>
          </a:xfrm>
        </p:grpSpPr>
        <p:sp>
          <p:nvSpPr>
            <p:cNvPr id="3478" name="Google Shape;3478;p50"/>
            <p:cNvSpPr/>
            <p:nvPr/>
          </p:nvSpPr>
          <p:spPr>
            <a:xfrm>
              <a:off x="581851" y="4129024"/>
              <a:ext cx="2274472" cy="848435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9" name="Google Shape;3479;p50"/>
            <p:cNvGrpSpPr/>
            <p:nvPr/>
          </p:nvGrpSpPr>
          <p:grpSpPr>
            <a:xfrm>
              <a:off x="1525952" y="4068806"/>
              <a:ext cx="339552" cy="164945"/>
              <a:chOff x="2774804" y="3592654"/>
              <a:chExt cx="84256" cy="40931"/>
            </a:xfrm>
          </p:grpSpPr>
          <p:sp>
            <p:nvSpPr>
              <p:cNvPr id="3480" name="Google Shape;3480;p50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50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50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3523;p54">
            <a:extLst>
              <a:ext uri="{FF2B5EF4-FFF2-40B4-BE49-F238E27FC236}">
                <a16:creationId xmlns:a16="http://schemas.microsoft.com/office/drawing/2014/main" id="{E0587908-8BE7-BAED-F239-8E232708E516}"/>
              </a:ext>
            </a:extLst>
          </p:cNvPr>
          <p:cNvGrpSpPr/>
          <p:nvPr/>
        </p:nvGrpSpPr>
        <p:grpSpPr>
          <a:xfrm>
            <a:off x="4866792" y="3696242"/>
            <a:ext cx="1301287" cy="519230"/>
            <a:chOff x="1960934" y="3517015"/>
            <a:chExt cx="492408" cy="196484"/>
          </a:xfrm>
        </p:grpSpPr>
        <p:sp>
          <p:nvSpPr>
            <p:cNvPr id="5" name="Google Shape;3524;p54">
              <a:extLst>
                <a:ext uri="{FF2B5EF4-FFF2-40B4-BE49-F238E27FC236}">
                  <a16:creationId xmlns:a16="http://schemas.microsoft.com/office/drawing/2014/main" id="{4C5C435F-8EC7-F7BD-0B91-4C2BE109F072}"/>
                </a:ext>
              </a:extLst>
            </p:cNvPr>
            <p:cNvSpPr/>
            <p:nvPr/>
          </p:nvSpPr>
          <p:spPr>
            <a:xfrm>
              <a:off x="1960934" y="3530112"/>
              <a:ext cx="492408" cy="183388"/>
            </a:xfrm>
            <a:custGeom>
              <a:avLst/>
              <a:gdLst/>
              <a:ahLst/>
              <a:cxnLst/>
              <a:rect l="l" t="t" r="r" b="b"/>
              <a:pathLst>
                <a:path w="14400" h="5363" extrusionOk="0">
                  <a:moveTo>
                    <a:pt x="5505" y="1"/>
                  </a:moveTo>
                  <a:cubicBezTo>
                    <a:pt x="5166" y="1"/>
                    <a:pt x="5086" y="233"/>
                    <a:pt x="5291" y="554"/>
                  </a:cubicBezTo>
                  <a:cubicBezTo>
                    <a:pt x="5219" y="554"/>
                    <a:pt x="5157" y="563"/>
                    <a:pt x="5086" y="563"/>
                  </a:cubicBezTo>
                  <a:cubicBezTo>
                    <a:pt x="4970" y="527"/>
                    <a:pt x="4863" y="500"/>
                    <a:pt x="4764" y="500"/>
                  </a:cubicBezTo>
                  <a:cubicBezTo>
                    <a:pt x="4586" y="500"/>
                    <a:pt x="4488" y="572"/>
                    <a:pt x="4479" y="688"/>
                  </a:cubicBezTo>
                  <a:cubicBezTo>
                    <a:pt x="4345" y="732"/>
                    <a:pt x="4220" y="786"/>
                    <a:pt x="4113" y="848"/>
                  </a:cubicBezTo>
                  <a:cubicBezTo>
                    <a:pt x="4033" y="830"/>
                    <a:pt x="3953" y="822"/>
                    <a:pt x="3881" y="822"/>
                  </a:cubicBezTo>
                  <a:cubicBezTo>
                    <a:pt x="3480" y="822"/>
                    <a:pt x="3382" y="1098"/>
                    <a:pt x="3605" y="1473"/>
                  </a:cubicBezTo>
                  <a:cubicBezTo>
                    <a:pt x="3596" y="1473"/>
                    <a:pt x="3596" y="1482"/>
                    <a:pt x="3596" y="1482"/>
                  </a:cubicBezTo>
                  <a:cubicBezTo>
                    <a:pt x="3373" y="1553"/>
                    <a:pt x="3364" y="1785"/>
                    <a:pt x="3578" y="2079"/>
                  </a:cubicBezTo>
                  <a:cubicBezTo>
                    <a:pt x="3587" y="2097"/>
                    <a:pt x="3587" y="2115"/>
                    <a:pt x="3587" y="2124"/>
                  </a:cubicBezTo>
                  <a:cubicBezTo>
                    <a:pt x="3373" y="2097"/>
                    <a:pt x="3168" y="2079"/>
                    <a:pt x="2971" y="2079"/>
                  </a:cubicBezTo>
                  <a:cubicBezTo>
                    <a:pt x="2900" y="2079"/>
                    <a:pt x="2829" y="2079"/>
                    <a:pt x="2757" y="2088"/>
                  </a:cubicBezTo>
                  <a:cubicBezTo>
                    <a:pt x="2400" y="1731"/>
                    <a:pt x="1865" y="1464"/>
                    <a:pt x="1499" y="1464"/>
                  </a:cubicBezTo>
                  <a:cubicBezTo>
                    <a:pt x="1080" y="1464"/>
                    <a:pt x="1035" y="1794"/>
                    <a:pt x="1383" y="2204"/>
                  </a:cubicBezTo>
                  <a:cubicBezTo>
                    <a:pt x="1473" y="2320"/>
                    <a:pt x="1580" y="2418"/>
                    <a:pt x="1705" y="2517"/>
                  </a:cubicBezTo>
                  <a:cubicBezTo>
                    <a:pt x="1615" y="2624"/>
                    <a:pt x="1562" y="2748"/>
                    <a:pt x="1535" y="2882"/>
                  </a:cubicBezTo>
                  <a:cubicBezTo>
                    <a:pt x="1357" y="2802"/>
                    <a:pt x="1187" y="2748"/>
                    <a:pt x="1035" y="2748"/>
                  </a:cubicBezTo>
                  <a:cubicBezTo>
                    <a:pt x="741" y="2748"/>
                    <a:pt x="670" y="2945"/>
                    <a:pt x="812" y="3212"/>
                  </a:cubicBezTo>
                  <a:cubicBezTo>
                    <a:pt x="679" y="3168"/>
                    <a:pt x="545" y="3132"/>
                    <a:pt x="429" y="3132"/>
                  </a:cubicBezTo>
                  <a:cubicBezTo>
                    <a:pt x="45" y="3132"/>
                    <a:pt x="1" y="3444"/>
                    <a:pt x="322" y="3819"/>
                  </a:cubicBezTo>
                  <a:cubicBezTo>
                    <a:pt x="340" y="3855"/>
                    <a:pt x="366" y="3873"/>
                    <a:pt x="393" y="3899"/>
                  </a:cubicBezTo>
                  <a:cubicBezTo>
                    <a:pt x="322" y="4194"/>
                    <a:pt x="447" y="4559"/>
                    <a:pt x="795" y="4970"/>
                  </a:cubicBezTo>
                  <a:cubicBezTo>
                    <a:pt x="911" y="5113"/>
                    <a:pt x="1035" y="5237"/>
                    <a:pt x="1187" y="5362"/>
                  </a:cubicBezTo>
                  <a:lnTo>
                    <a:pt x="14399" y="5362"/>
                  </a:lnTo>
                  <a:cubicBezTo>
                    <a:pt x="14346" y="5157"/>
                    <a:pt x="14212" y="4934"/>
                    <a:pt x="14016" y="4693"/>
                  </a:cubicBezTo>
                  <a:cubicBezTo>
                    <a:pt x="13703" y="4328"/>
                    <a:pt x="13275" y="3997"/>
                    <a:pt x="12793" y="3721"/>
                  </a:cubicBezTo>
                  <a:cubicBezTo>
                    <a:pt x="12892" y="3605"/>
                    <a:pt x="12838" y="3382"/>
                    <a:pt x="12624" y="3123"/>
                  </a:cubicBezTo>
                  <a:cubicBezTo>
                    <a:pt x="12303" y="2740"/>
                    <a:pt x="11723" y="2427"/>
                    <a:pt x="11339" y="2427"/>
                  </a:cubicBezTo>
                  <a:cubicBezTo>
                    <a:pt x="11205" y="2427"/>
                    <a:pt x="11116" y="2463"/>
                    <a:pt x="11063" y="2525"/>
                  </a:cubicBezTo>
                  <a:cubicBezTo>
                    <a:pt x="10768" y="2356"/>
                    <a:pt x="10456" y="2249"/>
                    <a:pt x="10206" y="2231"/>
                  </a:cubicBezTo>
                  <a:cubicBezTo>
                    <a:pt x="10233" y="2062"/>
                    <a:pt x="10144" y="1830"/>
                    <a:pt x="9921" y="1580"/>
                  </a:cubicBezTo>
                  <a:cubicBezTo>
                    <a:pt x="9493" y="1071"/>
                    <a:pt x="8734" y="661"/>
                    <a:pt x="8226" y="661"/>
                  </a:cubicBezTo>
                  <a:cubicBezTo>
                    <a:pt x="7940" y="661"/>
                    <a:pt x="7798" y="795"/>
                    <a:pt x="7807" y="1009"/>
                  </a:cubicBezTo>
                  <a:cubicBezTo>
                    <a:pt x="7708" y="973"/>
                    <a:pt x="7601" y="938"/>
                    <a:pt x="7503" y="902"/>
                  </a:cubicBezTo>
                  <a:cubicBezTo>
                    <a:pt x="7289" y="697"/>
                    <a:pt x="6977" y="545"/>
                    <a:pt x="6763" y="545"/>
                  </a:cubicBezTo>
                  <a:cubicBezTo>
                    <a:pt x="6718" y="545"/>
                    <a:pt x="6691" y="554"/>
                    <a:pt x="6665" y="563"/>
                  </a:cubicBezTo>
                  <a:cubicBezTo>
                    <a:pt x="6335" y="242"/>
                    <a:pt x="5844" y="1"/>
                    <a:pt x="5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25;p54">
              <a:extLst>
                <a:ext uri="{FF2B5EF4-FFF2-40B4-BE49-F238E27FC236}">
                  <a16:creationId xmlns:a16="http://schemas.microsoft.com/office/drawing/2014/main" id="{21CEE1C2-C0E4-056B-9336-A41A09B2DEB3}"/>
                </a:ext>
              </a:extLst>
            </p:cNvPr>
            <p:cNvSpPr/>
            <p:nvPr/>
          </p:nvSpPr>
          <p:spPr>
            <a:xfrm>
              <a:off x="2165316" y="3517015"/>
              <a:ext cx="27801" cy="18944"/>
            </a:xfrm>
            <a:custGeom>
              <a:avLst/>
              <a:gdLst/>
              <a:ahLst/>
              <a:cxnLst/>
              <a:rect l="l" t="t" r="r" b="b"/>
              <a:pathLst>
                <a:path w="813" h="554" extrusionOk="0">
                  <a:moveTo>
                    <a:pt x="179" y="0"/>
                  </a:moveTo>
                  <a:cubicBezTo>
                    <a:pt x="19" y="0"/>
                    <a:pt x="1" y="125"/>
                    <a:pt x="135" y="277"/>
                  </a:cubicBezTo>
                  <a:cubicBezTo>
                    <a:pt x="259" y="428"/>
                    <a:pt x="491" y="553"/>
                    <a:pt x="643" y="553"/>
                  </a:cubicBezTo>
                  <a:cubicBezTo>
                    <a:pt x="795" y="553"/>
                    <a:pt x="813" y="428"/>
                    <a:pt x="688" y="277"/>
                  </a:cubicBezTo>
                  <a:cubicBezTo>
                    <a:pt x="554" y="125"/>
                    <a:pt x="331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6;p54">
              <a:extLst>
                <a:ext uri="{FF2B5EF4-FFF2-40B4-BE49-F238E27FC236}">
                  <a16:creationId xmlns:a16="http://schemas.microsoft.com/office/drawing/2014/main" id="{A7710EFB-DBB1-40F9-AEB0-1F50F352D72F}"/>
                </a:ext>
              </a:extLst>
            </p:cNvPr>
            <p:cNvSpPr/>
            <p:nvPr/>
          </p:nvSpPr>
          <p:spPr>
            <a:xfrm>
              <a:off x="2215959" y="3526453"/>
              <a:ext cx="22911" cy="15593"/>
            </a:xfrm>
            <a:custGeom>
              <a:avLst/>
              <a:gdLst/>
              <a:ahLst/>
              <a:cxnLst/>
              <a:rect l="l" t="t" r="r" b="b"/>
              <a:pathLst>
                <a:path w="670" h="456" extrusionOk="0">
                  <a:moveTo>
                    <a:pt x="143" y="1"/>
                  </a:moveTo>
                  <a:cubicBezTo>
                    <a:pt x="18" y="1"/>
                    <a:pt x="1" y="99"/>
                    <a:pt x="108" y="224"/>
                  </a:cubicBezTo>
                  <a:cubicBezTo>
                    <a:pt x="215" y="358"/>
                    <a:pt x="402" y="456"/>
                    <a:pt x="527" y="456"/>
                  </a:cubicBezTo>
                  <a:cubicBezTo>
                    <a:pt x="652" y="456"/>
                    <a:pt x="670" y="358"/>
                    <a:pt x="563" y="224"/>
                  </a:cubicBezTo>
                  <a:cubicBezTo>
                    <a:pt x="456" y="99"/>
                    <a:pt x="26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27;p54">
              <a:extLst>
                <a:ext uri="{FF2B5EF4-FFF2-40B4-BE49-F238E27FC236}">
                  <a16:creationId xmlns:a16="http://schemas.microsoft.com/office/drawing/2014/main" id="{587657E7-2418-2C27-8688-9F59837C6E83}"/>
                </a:ext>
              </a:extLst>
            </p:cNvPr>
            <p:cNvSpPr/>
            <p:nvPr/>
          </p:nvSpPr>
          <p:spPr>
            <a:xfrm>
              <a:off x="2204059" y="3542012"/>
              <a:ext cx="15285" cy="10703"/>
            </a:xfrm>
            <a:custGeom>
              <a:avLst/>
              <a:gdLst/>
              <a:ahLst/>
              <a:cxnLst/>
              <a:rect l="l" t="t" r="r" b="b"/>
              <a:pathLst>
                <a:path w="447" h="313" extrusionOk="0">
                  <a:moveTo>
                    <a:pt x="90" y="1"/>
                  </a:moveTo>
                  <a:cubicBezTo>
                    <a:pt x="10" y="1"/>
                    <a:pt x="1" y="72"/>
                    <a:pt x="72" y="152"/>
                  </a:cubicBezTo>
                  <a:cubicBezTo>
                    <a:pt x="143" y="242"/>
                    <a:pt x="268" y="313"/>
                    <a:pt x="358" y="313"/>
                  </a:cubicBezTo>
                  <a:cubicBezTo>
                    <a:pt x="438" y="313"/>
                    <a:pt x="447" y="242"/>
                    <a:pt x="375" y="152"/>
                  </a:cubicBezTo>
                  <a:cubicBezTo>
                    <a:pt x="304" y="72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532;p54">
            <a:extLst>
              <a:ext uri="{FF2B5EF4-FFF2-40B4-BE49-F238E27FC236}">
                <a16:creationId xmlns:a16="http://schemas.microsoft.com/office/drawing/2014/main" id="{058DD268-1A99-A072-640D-17014D9329C9}"/>
              </a:ext>
            </a:extLst>
          </p:cNvPr>
          <p:cNvSpPr/>
          <p:nvPr/>
        </p:nvSpPr>
        <p:spPr>
          <a:xfrm>
            <a:off x="1285281" y="1303209"/>
            <a:ext cx="964973" cy="212349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571;p43">
            <a:extLst>
              <a:ext uri="{FF2B5EF4-FFF2-40B4-BE49-F238E27FC236}">
                <a16:creationId xmlns:a16="http://schemas.microsoft.com/office/drawing/2014/main" id="{B2717D7E-4D1D-5723-2C82-3591F49500E0}"/>
              </a:ext>
            </a:extLst>
          </p:cNvPr>
          <p:cNvSpPr txBox="1">
            <a:spLocks/>
          </p:cNvSpPr>
          <p:nvPr/>
        </p:nvSpPr>
        <p:spPr>
          <a:xfrm>
            <a:off x="2143331" y="1398586"/>
            <a:ext cx="5044644" cy="15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5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-IN" dirty="0"/>
              <a:t>SQL Analysis </a:t>
            </a:r>
            <a:r>
              <a:rPr lang="en-IN" dirty="0">
                <a:solidFill>
                  <a:schemeClr val="accent6"/>
                </a:solidFill>
              </a:rPr>
              <a:t>Insights Report</a:t>
            </a:r>
          </a:p>
        </p:txBody>
      </p:sp>
      <p:sp>
        <p:nvSpPr>
          <p:cNvPr id="11" name="Google Shape;2572;p43">
            <a:extLst>
              <a:ext uri="{FF2B5EF4-FFF2-40B4-BE49-F238E27FC236}">
                <a16:creationId xmlns:a16="http://schemas.microsoft.com/office/drawing/2014/main" id="{BA7E577D-FD2B-A877-AC6E-97FA9B1D8020}"/>
              </a:ext>
            </a:extLst>
          </p:cNvPr>
          <p:cNvSpPr txBox="1">
            <a:spLocks/>
          </p:cNvSpPr>
          <p:nvPr/>
        </p:nvSpPr>
        <p:spPr>
          <a:xfrm>
            <a:off x="3774983" y="436575"/>
            <a:ext cx="1470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06</a:t>
            </a:r>
          </a:p>
        </p:txBody>
      </p:sp>
      <p:grpSp>
        <p:nvGrpSpPr>
          <p:cNvPr id="13" name="Google Shape;2780;p43">
            <a:extLst>
              <a:ext uri="{FF2B5EF4-FFF2-40B4-BE49-F238E27FC236}">
                <a16:creationId xmlns:a16="http://schemas.microsoft.com/office/drawing/2014/main" id="{A257B6B5-B8FC-13AE-9797-134D940E975C}"/>
              </a:ext>
            </a:extLst>
          </p:cNvPr>
          <p:cNvGrpSpPr/>
          <p:nvPr/>
        </p:nvGrpSpPr>
        <p:grpSpPr>
          <a:xfrm>
            <a:off x="3774978" y="54962"/>
            <a:ext cx="1470897" cy="1437586"/>
            <a:chOff x="7274844" y="1953933"/>
            <a:chExt cx="2452313" cy="2396776"/>
          </a:xfrm>
        </p:grpSpPr>
        <p:sp>
          <p:nvSpPr>
            <p:cNvPr id="14" name="Google Shape;2781;p43">
              <a:extLst>
                <a:ext uri="{FF2B5EF4-FFF2-40B4-BE49-F238E27FC236}">
                  <a16:creationId xmlns:a16="http://schemas.microsoft.com/office/drawing/2014/main" id="{F786E437-44D3-B099-0CDC-8A6753BD3885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82;p43">
              <a:extLst>
                <a:ext uri="{FF2B5EF4-FFF2-40B4-BE49-F238E27FC236}">
                  <a16:creationId xmlns:a16="http://schemas.microsoft.com/office/drawing/2014/main" id="{A4C67F79-EF0F-0E50-F99B-276F894ED2C3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" name="Google Shape;2783;p43">
            <a:extLst>
              <a:ext uri="{FF2B5EF4-FFF2-40B4-BE49-F238E27FC236}">
                <a16:creationId xmlns:a16="http://schemas.microsoft.com/office/drawing/2014/main" id="{C996FCA4-11D3-85F7-1C16-816F294776E6}"/>
              </a:ext>
            </a:extLst>
          </p:cNvPr>
          <p:cNvCxnSpPr>
            <a:cxnSpLocks/>
          </p:cNvCxnSpPr>
          <p:nvPr/>
        </p:nvCxnSpPr>
        <p:spPr>
          <a:xfrm>
            <a:off x="3139671" y="2904065"/>
            <a:ext cx="2792813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206469F7-125A-4843-13B6-C8ED78129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2D418045-E94F-149D-7B98-3446BFB3251C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540;p42">
            <a:extLst>
              <a:ext uri="{FF2B5EF4-FFF2-40B4-BE49-F238E27FC236}">
                <a16:creationId xmlns:a16="http://schemas.microsoft.com/office/drawing/2014/main" id="{254E2553-CAF1-9BA4-BAE4-AA47D60C76D2}"/>
              </a:ext>
            </a:extLst>
          </p:cNvPr>
          <p:cNvGrpSpPr/>
          <p:nvPr/>
        </p:nvGrpSpPr>
        <p:grpSpPr>
          <a:xfrm>
            <a:off x="357424" y="446572"/>
            <a:ext cx="792936" cy="796301"/>
            <a:chOff x="7274844" y="1953933"/>
            <a:chExt cx="2452313" cy="2396776"/>
          </a:xfrm>
        </p:grpSpPr>
        <p:sp>
          <p:nvSpPr>
            <p:cNvPr id="28" name="Google Shape;2541;p42">
              <a:extLst>
                <a:ext uri="{FF2B5EF4-FFF2-40B4-BE49-F238E27FC236}">
                  <a16:creationId xmlns:a16="http://schemas.microsoft.com/office/drawing/2014/main" id="{5008AFC2-7EEF-171F-1932-BF351F6EB682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42;p42">
              <a:extLst>
                <a:ext uri="{FF2B5EF4-FFF2-40B4-BE49-F238E27FC236}">
                  <a16:creationId xmlns:a16="http://schemas.microsoft.com/office/drawing/2014/main" id="{A27114C0-E0CE-3B33-B937-E5DA2BBC4CD8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544;p42">
            <a:extLst>
              <a:ext uri="{FF2B5EF4-FFF2-40B4-BE49-F238E27FC236}">
                <a16:creationId xmlns:a16="http://schemas.microsoft.com/office/drawing/2014/main" id="{D696E258-AA1F-5378-9E37-88B393C25D0A}"/>
              </a:ext>
            </a:extLst>
          </p:cNvPr>
          <p:cNvSpPr txBox="1">
            <a:spLocks/>
          </p:cNvSpPr>
          <p:nvPr/>
        </p:nvSpPr>
        <p:spPr>
          <a:xfrm>
            <a:off x="1176414" y="678020"/>
            <a:ext cx="3275790" cy="9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Sales rose steadily from 2015–2017, peaking in 2016. This shows consistent growth driven by higher order volumes and customer expansion.</a:t>
            </a:r>
          </a:p>
        </p:txBody>
      </p:sp>
      <p:sp>
        <p:nvSpPr>
          <p:cNvPr id="34" name="Google Shape;2548;p42">
            <a:extLst>
              <a:ext uri="{FF2B5EF4-FFF2-40B4-BE49-F238E27FC236}">
                <a16:creationId xmlns:a16="http://schemas.microsoft.com/office/drawing/2014/main" id="{963BC2BE-7BFE-3454-C016-24CF7343A69B}"/>
              </a:ext>
            </a:extLst>
          </p:cNvPr>
          <p:cNvSpPr txBox="1">
            <a:spLocks/>
          </p:cNvSpPr>
          <p:nvPr/>
        </p:nvSpPr>
        <p:spPr>
          <a:xfrm>
            <a:off x="378650" y="597942"/>
            <a:ext cx="722750" cy="4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35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9" name="Google Shape;2563;p42">
            <a:extLst>
              <a:ext uri="{FF2B5EF4-FFF2-40B4-BE49-F238E27FC236}">
                <a16:creationId xmlns:a16="http://schemas.microsoft.com/office/drawing/2014/main" id="{2A1CD678-2445-06BC-A460-B71D98874C60}"/>
              </a:ext>
            </a:extLst>
          </p:cNvPr>
          <p:cNvSpPr txBox="1">
            <a:spLocks/>
          </p:cNvSpPr>
          <p:nvPr/>
        </p:nvSpPr>
        <p:spPr>
          <a:xfrm>
            <a:off x="1176414" y="362077"/>
            <a:ext cx="2765424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sz="1800" dirty="0"/>
              <a:t>Annual Revenue Trends</a:t>
            </a:r>
          </a:p>
        </p:txBody>
      </p:sp>
      <p:grpSp>
        <p:nvGrpSpPr>
          <p:cNvPr id="52" name="Google Shape;2540;p42">
            <a:extLst>
              <a:ext uri="{FF2B5EF4-FFF2-40B4-BE49-F238E27FC236}">
                <a16:creationId xmlns:a16="http://schemas.microsoft.com/office/drawing/2014/main" id="{452CCC2C-89F5-7639-9609-EF12CF56281E}"/>
              </a:ext>
            </a:extLst>
          </p:cNvPr>
          <p:cNvGrpSpPr/>
          <p:nvPr/>
        </p:nvGrpSpPr>
        <p:grpSpPr>
          <a:xfrm>
            <a:off x="357424" y="1848419"/>
            <a:ext cx="792936" cy="796301"/>
            <a:chOff x="7274844" y="1953933"/>
            <a:chExt cx="2452313" cy="2396776"/>
          </a:xfrm>
        </p:grpSpPr>
        <p:sp>
          <p:nvSpPr>
            <p:cNvPr id="53" name="Google Shape;2541;p42">
              <a:extLst>
                <a:ext uri="{FF2B5EF4-FFF2-40B4-BE49-F238E27FC236}">
                  <a16:creationId xmlns:a16="http://schemas.microsoft.com/office/drawing/2014/main" id="{41BCE9E7-1E1C-1122-5239-A056C62E0687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42;p42">
              <a:extLst>
                <a:ext uri="{FF2B5EF4-FFF2-40B4-BE49-F238E27FC236}">
                  <a16:creationId xmlns:a16="http://schemas.microsoft.com/office/drawing/2014/main" id="{49116F29-C1A4-5E88-420D-97818D3904F4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2544;p42">
            <a:extLst>
              <a:ext uri="{FF2B5EF4-FFF2-40B4-BE49-F238E27FC236}">
                <a16:creationId xmlns:a16="http://schemas.microsoft.com/office/drawing/2014/main" id="{D0FC8AAF-E709-2CD4-8D2B-118F21A75BF8}"/>
              </a:ext>
            </a:extLst>
          </p:cNvPr>
          <p:cNvSpPr txBox="1">
            <a:spLocks/>
          </p:cNvSpPr>
          <p:nvPr/>
        </p:nvSpPr>
        <p:spPr>
          <a:xfrm>
            <a:off x="1176414" y="2079867"/>
            <a:ext cx="3275790" cy="9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Bikes lead total sales (≈94% share). Accessories has the best profit margins, while Clothing maintain moderate performance.</a:t>
            </a:r>
          </a:p>
        </p:txBody>
      </p:sp>
      <p:sp>
        <p:nvSpPr>
          <p:cNvPr id="56" name="Google Shape;2548;p42">
            <a:extLst>
              <a:ext uri="{FF2B5EF4-FFF2-40B4-BE49-F238E27FC236}">
                <a16:creationId xmlns:a16="http://schemas.microsoft.com/office/drawing/2014/main" id="{21D6B7C7-33EC-81F7-F673-A269FCFCA174}"/>
              </a:ext>
            </a:extLst>
          </p:cNvPr>
          <p:cNvSpPr txBox="1">
            <a:spLocks/>
          </p:cNvSpPr>
          <p:nvPr/>
        </p:nvSpPr>
        <p:spPr>
          <a:xfrm>
            <a:off x="378650" y="1999789"/>
            <a:ext cx="722750" cy="4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35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57" name="Google Shape;2563;p42">
            <a:extLst>
              <a:ext uri="{FF2B5EF4-FFF2-40B4-BE49-F238E27FC236}">
                <a16:creationId xmlns:a16="http://schemas.microsoft.com/office/drawing/2014/main" id="{37FAA65A-0D40-7DAD-3207-44606DBB7097}"/>
              </a:ext>
            </a:extLst>
          </p:cNvPr>
          <p:cNvSpPr txBox="1">
            <a:spLocks/>
          </p:cNvSpPr>
          <p:nvPr/>
        </p:nvSpPr>
        <p:spPr>
          <a:xfrm>
            <a:off x="1176414" y="1763924"/>
            <a:ext cx="2765424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sz="1800" dirty="0"/>
              <a:t>Category Performance</a:t>
            </a:r>
          </a:p>
        </p:txBody>
      </p:sp>
      <p:grpSp>
        <p:nvGrpSpPr>
          <p:cNvPr id="58" name="Google Shape;2540;p42">
            <a:extLst>
              <a:ext uri="{FF2B5EF4-FFF2-40B4-BE49-F238E27FC236}">
                <a16:creationId xmlns:a16="http://schemas.microsoft.com/office/drawing/2014/main" id="{1F7613B6-6697-DDAD-0084-B699FFA9EBC7}"/>
              </a:ext>
            </a:extLst>
          </p:cNvPr>
          <p:cNvGrpSpPr/>
          <p:nvPr/>
        </p:nvGrpSpPr>
        <p:grpSpPr>
          <a:xfrm>
            <a:off x="370999" y="3250266"/>
            <a:ext cx="792936" cy="796301"/>
            <a:chOff x="7274844" y="1953933"/>
            <a:chExt cx="2452313" cy="2396776"/>
          </a:xfrm>
        </p:grpSpPr>
        <p:sp>
          <p:nvSpPr>
            <p:cNvPr id="59" name="Google Shape;2541;p42">
              <a:extLst>
                <a:ext uri="{FF2B5EF4-FFF2-40B4-BE49-F238E27FC236}">
                  <a16:creationId xmlns:a16="http://schemas.microsoft.com/office/drawing/2014/main" id="{AB2A0EDD-A90A-C62F-872D-63FB5CBCC292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42;p42">
              <a:extLst>
                <a:ext uri="{FF2B5EF4-FFF2-40B4-BE49-F238E27FC236}">
                  <a16:creationId xmlns:a16="http://schemas.microsoft.com/office/drawing/2014/main" id="{66A9E180-E8E0-13BF-B076-167B79AC0130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2544;p42">
            <a:extLst>
              <a:ext uri="{FF2B5EF4-FFF2-40B4-BE49-F238E27FC236}">
                <a16:creationId xmlns:a16="http://schemas.microsoft.com/office/drawing/2014/main" id="{B042D817-5A74-CA59-9F38-4AB18881EE47}"/>
              </a:ext>
            </a:extLst>
          </p:cNvPr>
          <p:cNvSpPr txBox="1">
            <a:spLocks/>
          </p:cNvSpPr>
          <p:nvPr/>
        </p:nvSpPr>
        <p:spPr>
          <a:xfrm>
            <a:off x="1189989" y="3481714"/>
            <a:ext cx="3275790" cy="9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Top products: Road-150 Red, Mountain-200 Black, Touring-1000 Blue. Underperforming products have low demand and higher returns.</a:t>
            </a:r>
          </a:p>
        </p:txBody>
      </p:sp>
      <p:sp>
        <p:nvSpPr>
          <p:cNvPr id="62" name="Google Shape;2548;p42">
            <a:extLst>
              <a:ext uri="{FF2B5EF4-FFF2-40B4-BE49-F238E27FC236}">
                <a16:creationId xmlns:a16="http://schemas.microsoft.com/office/drawing/2014/main" id="{C94590AC-EA76-2978-CC7B-F7106B4CA71D}"/>
              </a:ext>
            </a:extLst>
          </p:cNvPr>
          <p:cNvSpPr txBox="1">
            <a:spLocks/>
          </p:cNvSpPr>
          <p:nvPr/>
        </p:nvSpPr>
        <p:spPr>
          <a:xfrm>
            <a:off x="392225" y="3401636"/>
            <a:ext cx="722750" cy="4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35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63" name="Google Shape;2563;p42">
            <a:extLst>
              <a:ext uri="{FF2B5EF4-FFF2-40B4-BE49-F238E27FC236}">
                <a16:creationId xmlns:a16="http://schemas.microsoft.com/office/drawing/2014/main" id="{DEE30A07-0EBD-0BA9-7588-50EE1A63B669}"/>
              </a:ext>
            </a:extLst>
          </p:cNvPr>
          <p:cNvSpPr txBox="1">
            <a:spLocks/>
          </p:cNvSpPr>
          <p:nvPr/>
        </p:nvSpPr>
        <p:spPr>
          <a:xfrm>
            <a:off x="1189989" y="3165771"/>
            <a:ext cx="337482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sz="1800" dirty="0"/>
              <a:t>Top &amp; Underperforming Products</a:t>
            </a:r>
          </a:p>
        </p:txBody>
      </p:sp>
      <p:grpSp>
        <p:nvGrpSpPr>
          <p:cNvPr id="3072" name="Google Shape;2540;p42">
            <a:extLst>
              <a:ext uri="{FF2B5EF4-FFF2-40B4-BE49-F238E27FC236}">
                <a16:creationId xmlns:a16="http://schemas.microsoft.com/office/drawing/2014/main" id="{D4C00C6C-8948-7914-1C5A-BFC24F784EF2}"/>
              </a:ext>
            </a:extLst>
          </p:cNvPr>
          <p:cNvGrpSpPr/>
          <p:nvPr/>
        </p:nvGrpSpPr>
        <p:grpSpPr>
          <a:xfrm>
            <a:off x="4671232" y="875358"/>
            <a:ext cx="792936" cy="796301"/>
            <a:chOff x="7274844" y="1953933"/>
            <a:chExt cx="2452313" cy="2396776"/>
          </a:xfrm>
        </p:grpSpPr>
        <p:sp>
          <p:nvSpPr>
            <p:cNvPr id="3073" name="Google Shape;2541;p42">
              <a:extLst>
                <a:ext uri="{FF2B5EF4-FFF2-40B4-BE49-F238E27FC236}">
                  <a16:creationId xmlns:a16="http://schemas.microsoft.com/office/drawing/2014/main" id="{FF3B8459-741F-766D-3235-80B40464FE57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2542;p42">
              <a:extLst>
                <a:ext uri="{FF2B5EF4-FFF2-40B4-BE49-F238E27FC236}">
                  <a16:creationId xmlns:a16="http://schemas.microsoft.com/office/drawing/2014/main" id="{312F6D3E-9694-E358-0D23-F30E4ABECD4F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5" name="Google Shape;2544;p42">
            <a:extLst>
              <a:ext uri="{FF2B5EF4-FFF2-40B4-BE49-F238E27FC236}">
                <a16:creationId xmlns:a16="http://schemas.microsoft.com/office/drawing/2014/main" id="{6EB96E3E-39DE-DD06-DFDD-A0DB9D2FDC52}"/>
              </a:ext>
            </a:extLst>
          </p:cNvPr>
          <p:cNvSpPr txBox="1">
            <a:spLocks/>
          </p:cNvSpPr>
          <p:nvPr/>
        </p:nvSpPr>
        <p:spPr>
          <a:xfrm>
            <a:off x="5490222" y="1106806"/>
            <a:ext cx="3275790" cy="9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High-value customers  contributed 2.9.% of revenue. Mid-tier contributed 27–28%. Low-spend customers formed the largest group with highest revenue.</a:t>
            </a:r>
          </a:p>
        </p:txBody>
      </p:sp>
      <p:sp>
        <p:nvSpPr>
          <p:cNvPr id="3076" name="Google Shape;2548;p42">
            <a:extLst>
              <a:ext uri="{FF2B5EF4-FFF2-40B4-BE49-F238E27FC236}">
                <a16:creationId xmlns:a16="http://schemas.microsoft.com/office/drawing/2014/main" id="{37606771-9077-A105-67C0-9AC064D270D0}"/>
              </a:ext>
            </a:extLst>
          </p:cNvPr>
          <p:cNvSpPr txBox="1">
            <a:spLocks/>
          </p:cNvSpPr>
          <p:nvPr/>
        </p:nvSpPr>
        <p:spPr>
          <a:xfrm>
            <a:off x="4692458" y="1026728"/>
            <a:ext cx="722750" cy="4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35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077" name="Google Shape;2563;p42">
            <a:extLst>
              <a:ext uri="{FF2B5EF4-FFF2-40B4-BE49-F238E27FC236}">
                <a16:creationId xmlns:a16="http://schemas.microsoft.com/office/drawing/2014/main" id="{D37E59F7-919A-C8E6-6748-48BBD63106BA}"/>
              </a:ext>
            </a:extLst>
          </p:cNvPr>
          <p:cNvSpPr txBox="1">
            <a:spLocks/>
          </p:cNvSpPr>
          <p:nvPr/>
        </p:nvSpPr>
        <p:spPr>
          <a:xfrm>
            <a:off x="5490222" y="790863"/>
            <a:ext cx="3526182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sz="1800" dirty="0"/>
              <a:t>Customer Segmentation by Spend</a:t>
            </a:r>
          </a:p>
        </p:txBody>
      </p:sp>
      <p:grpSp>
        <p:nvGrpSpPr>
          <p:cNvPr id="3078" name="Google Shape;2540;p42">
            <a:extLst>
              <a:ext uri="{FF2B5EF4-FFF2-40B4-BE49-F238E27FC236}">
                <a16:creationId xmlns:a16="http://schemas.microsoft.com/office/drawing/2014/main" id="{4E4087D4-467C-F38E-35CA-7D50DC949960}"/>
              </a:ext>
            </a:extLst>
          </p:cNvPr>
          <p:cNvGrpSpPr/>
          <p:nvPr/>
        </p:nvGrpSpPr>
        <p:grpSpPr>
          <a:xfrm>
            <a:off x="4671232" y="2644949"/>
            <a:ext cx="792936" cy="796301"/>
            <a:chOff x="7274844" y="1953933"/>
            <a:chExt cx="2452313" cy="2396776"/>
          </a:xfrm>
        </p:grpSpPr>
        <p:sp>
          <p:nvSpPr>
            <p:cNvPr id="3079" name="Google Shape;2541;p42">
              <a:extLst>
                <a:ext uri="{FF2B5EF4-FFF2-40B4-BE49-F238E27FC236}">
                  <a16:creationId xmlns:a16="http://schemas.microsoft.com/office/drawing/2014/main" id="{3664CA92-CC1B-0F52-71D8-C67F8AF57423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2542;p42">
              <a:extLst>
                <a:ext uri="{FF2B5EF4-FFF2-40B4-BE49-F238E27FC236}">
                  <a16:creationId xmlns:a16="http://schemas.microsoft.com/office/drawing/2014/main" id="{71FA21E0-E9D7-8D96-923C-3910A02A0245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1" name="Google Shape;2544;p42">
            <a:extLst>
              <a:ext uri="{FF2B5EF4-FFF2-40B4-BE49-F238E27FC236}">
                <a16:creationId xmlns:a16="http://schemas.microsoft.com/office/drawing/2014/main" id="{499E7F45-C170-6DF7-DED9-B3C320B3F9E6}"/>
              </a:ext>
            </a:extLst>
          </p:cNvPr>
          <p:cNvSpPr txBox="1">
            <a:spLocks/>
          </p:cNvSpPr>
          <p:nvPr/>
        </p:nvSpPr>
        <p:spPr>
          <a:xfrm>
            <a:off x="5490222" y="2876397"/>
            <a:ext cx="3275790" cy="9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Australia and United States lead in total sales. Pacific regions show highest average order size. Emerging regions indicate future potential.</a:t>
            </a:r>
          </a:p>
        </p:txBody>
      </p:sp>
      <p:sp>
        <p:nvSpPr>
          <p:cNvPr id="3082" name="Google Shape;2548;p42">
            <a:extLst>
              <a:ext uri="{FF2B5EF4-FFF2-40B4-BE49-F238E27FC236}">
                <a16:creationId xmlns:a16="http://schemas.microsoft.com/office/drawing/2014/main" id="{0169AEB0-2F63-6C14-E060-E712517EF82C}"/>
              </a:ext>
            </a:extLst>
          </p:cNvPr>
          <p:cNvSpPr txBox="1">
            <a:spLocks/>
          </p:cNvSpPr>
          <p:nvPr/>
        </p:nvSpPr>
        <p:spPr>
          <a:xfrm>
            <a:off x="4692458" y="2796319"/>
            <a:ext cx="722750" cy="4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35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083" name="Google Shape;2563;p42">
            <a:extLst>
              <a:ext uri="{FF2B5EF4-FFF2-40B4-BE49-F238E27FC236}">
                <a16:creationId xmlns:a16="http://schemas.microsoft.com/office/drawing/2014/main" id="{843AA5AC-E0CC-A4BB-7051-4767E91B8134}"/>
              </a:ext>
            </a:extLst>
          </p:cNvPr>
          <p:cNvSpPr txBox="1">
            <a:spLocks/>
          </p:cNvSpPr>
          <p:nvPr/>
        </p:nvSpPr>
        <p:spPr>
          <a:xfrm>
            <a:off x="5490222" y="2560454"/>
            <a:ext cx="337482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sz="1800" dirty="0"/>
              <a:t>Geographic Sales Leadership</a:t>
            </a:r>
          </a:p>
        </p:txBody>
      </p:sp>
    </p:spTree>
    <p:extLst>
      <p:ext uri="{BB962C8B-B14F-4D97-AF65-F5344CB8AC3E}">
        <p14:creationId xmlns:p14="http://schemas.microsoft.com/office/powerpoint/2010/main" val="1727664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D51A6D82-572E-316A-B1C4-D5657762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ACE7FEC8-F483-6385-4322-D70FDE6A651F}"/>
              </a:ext>
            </a:extLst>
          </p:cNvPr>
          <p:cNvSpPr/>
          <p:nvPr/>
        </p:nvSpPr>
        <p:spPr>
          <a:xfrm>
            <a:off x="7230223" y="166510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2" name="Google Shape;2540;p42">
            <a:extLst>
              <a:ext uri="{FF2B5EF4-FFF2-40B4-BE49-F238E27FC236}">
                <a16:creationId xmlns:a16="http://schemas.microsoft.com/office/drawing/2014/main" id="{6E1AC3CF-30E2-1046-48AC-43D20BE4E688}"/>
              </a:ext>
            </a:extLst>
          </p:cNvPr>
          <p:cNvGrpSpPr/>
          <p:nvPr/>
        </p:nvGrpSpPr>
        <p:grpSpPr>
          <a:xfrm>
            <a:off x="4671232" y="875358"/>
            <a:ext cx="792936" cy="796301"/>
            <a:chOff x="7274844" y="1953933"/>
            <a:chExt cx="2452313" cy="2396776"/>
          </a:xfrm>
        </p:grpSpPr>
        <p:sp>
          <p:nvSpPr>
            <p:cNvPr id="3073" name="Google Shape;2541;p42">
              <a:extLst>
                <a:ext uri="{FF2B5EF4-FFF2-40B4-BE49-F238E27FC236}">
                  <a16:creationId xmlns:a16="http://schemas.microsoft.com/office/drawing/2014/main" id="{E505BE47-56FC-142D-DF5B-1413CF5F5855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2542;p42">
              <a:extLst>
                <a:ext uri="{FF2B5EF4-FFF2-40B4-BE49-F238E27FC236}">
                  <a16:creationId xmlns:a16="http://schemas.microsoft.com/office/drawing/2014/main" id="{904B29C6-3F90-5685-9CC3-FB1F1A67E822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5" name="Google Shape;2544;p42">
            <a:extLst>
              <a:ext uri="{FF2B5EF4-FFF2-40B4-BE49-F238E27FC236}">
                <a16:creationId xmlns:a16="http://schemas.microsoft.com/office/drawing/2014/main" id="{9DF88F7C-432B-6BE4-96B5-D59E28764761}"/>
              </a:ext>
            </a:extLst>
          </p:cNvPr>
          <p:cNvSpPr txBox="1">
            <a:spLocks/>
          </p:cNvSpPr>
          <p:nvPr/>
        </p:nvSpPr>
        <p:spPr>
          <a:xfrm>
            <a:off x="5490222" y="1106806"/>
            <a:ext cx="3275790" cy="9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Sales peak in Q2 and Q4, particularly June and December, aligning with holiday and promotional cycles.</a:t>
            </a:r>
          </a:p>
        </p:txBody>
      </p:sp>
      <p:sp>
        <p:nvSpPr>
          <p:cNvPr id="3076" name="Google Shape;2548;p42">
            <a:extLst>
              <a:ext uri="{FF2B5EF4-FFF2-40B4-BE49-F238E27FC236}">
                <a16:creationId xmlns:a16="http://schemas.microsoft.com/office/drawing/2014/main" id="{B147CA59-A845-4107-AFC0-EFD50A69C1F8}"/>
              </a:ext>
            </a:extLst>
          </p:cNvPr>
          <p:cNvSpPr txBox="1">
            <a:spLocks/>
          </p:cNvSpPr>
          <p:nvPr/>
        </p:nvSpPr>
        <p:spPr>
          <a:xfrm>
            <a:off x="4692458" y="1026728"/>
            <a:ext cx="722750" cy="4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35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077" name="Google Shape;2563;p42">
            <a:extLst>
              <a:ext uri="{FF2B5EF4-FFF2-40B4-BE49-F238E27FC236}">
                <a16:creationId xmlns:a16="http://schemas.microsoft.com/office/drawing/2014/main" id="{2216DE93-5C09-3F02-B7E4-A9D737B02BE7}"/>
              </a:ext>
            </a:extLst>
          </p:cNvPr>
          <p:cNvSpPr txBox="1">
            <a:spLocks/>
          </p:cNvSpPr>
          <p:nvPr/>
        </p:nvSpPr>
        <p:spPr>
          <a:xfrm>
            <a:off x="5490222" y="790863"/>
            <a:ext cx="3526182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sz="1800" dirty="0"/>
              <a:t>Sales Seasonality</a:t>
            </a:r>
          </a:p>
        </p:txBody>
      </p:sp>
      <p:grpSp>
        <p:nvGrpSpPr>
          <p:cNvPr id="3078" name="Google Shape;2540;p42">
            <a:extLst>
              <a:ext uri="{FF2B5EF4-FFF2-40B4-BE49-F238E27FC236}">
                <a16:creationId xmlns:a16="http://schemas.microsoft.com/office/drawing/2014/main" id="{C6D434F1-0D34-487B-AFAC-B93B521AA5A0}"/>
              </a:ext>
            </a:extLst>
          </p:cNvPr>
          <p:cNvGrpSpPr/>
          <p:nvPr/>
        </p:nvGrpSpPr>
        <p:grpSpPr>
          <a:xfrm>
            <a:off x="4671232" y="2644949"/>
            <a:ext cx="792936" cy="796301"/>
            <a:chOff x="7274844" y="1953933"/>
            <a:chExt cx="2452313" cy="2396776"/>
          </a:xfrm>
        </p:grpSpPr>
        <p:sp>
          <p:nvSpPr>
            <p:cNvPr id="3079" name="Google Shape;2541;p42">
              <a:extLst>
                <a:ext uri="{FF2B5EF4-FFF2-40B4-BE49-F238E27FC236}">
                  <a16:creationId xmlns:a16="http://schemas.microsoft.com/office/drawing/2014/main" id="{51099D2D-6443-79AA-439F-645D42E6C82E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2542;p42">
              <a:extLst>
                <a:ext uri="{FF2B5EF4-FFF2-40B4-BE49-F238E27FC236}">
                  <a16:creationId xmlns:a16="http://schemas.microsoft.com/office/drawing/2014/main" id="{E2367EA3-9FA6-1307-4980-A1B851B7602C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1" name="Google Shape;2544;p42">
            <a:extLst>
              <a:ext uri="{FF2B5EF4-FFF2-40B4-BE49-F238E27FC236}">
                <a16:creationId xmlns:a16="http://schemas.microsoft.com/office/drawing/2014/main" id="{A633A152-9AAB-22CF-3BB3-44759BB93233}"/>
              </a:ext>
            </a:extLst>
          </p:cNvPr>
          <p:cNvSpPr txBox="1">
            <a:spLocks/>
          </p:cNvSpPr>
          <p:nvPr/>
        </p:nvSpPr>
        <p:spPr>
          <a:xfrm>
            <a:off x="5490222" y="2876397"/>
            <a:ext cx="3275790" cy="9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Returning customers contribute ~70–75% of revenue, showing strong loyalty. New customers increased slightly in 2017, showing effective acquisition.</a:t>
            </a:r>
          </a:p>
        </p:txBody>
      </p:sp>
      <p:sp>
        <p:nvSpPr>
          <p:cNvPr id="3082" name="Google Shape;2548;p42">
            <a:extLst>
              <a:ext uri="{FF2B5EF4-FFF2-40B4-BE49-F238E27FC236}">
                <a16:creationId xmlns:a16="http://schemas.microsoft.com/office/drawing/2014/main" id="{A9668400-0D69-0FD0-64FC-4BE36120C43F}"/>
              </a:ext>
            </a:extLst>
          </p:cNvPr>
          <p:cNvSpPr txBox="1">
            <a:spLocks/>
          </p:cNvSpPr>
          <p:nvPr/>
        </p:nvSpPr>
        <p:spPr>
          <a:xfrm>
            <a:off x="4692458" y="2796319"/>
            <a:ext cx="722750" cy="4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35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3083" name="Google Shape;2563;p42">
            <a:extLst>
              <a:ext uri="{FF2B5EF4-FFF2-40B4-BE49-F238E27FC236}">
                <a16:creationId xmlns:a16="http://schemas.microsoft.com/office/drawing/2014/main" id="{36D3CB36-3341-0E1F-4775-EF8383923F27}"/>
              </a:ext>
            </a:extLst>
          </p:cNvPr>
          <p:cNvSpPr txBox="1">
            <a:spLocks/>
          </p:cNvSpPr>
          <p:nvPr/>
        </p:nvSpPr>
        <p:spPr>
          <a:xfrm>
            <a:off x="5490222" y="2560454"/>
            <a:ext cx="337482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sz="1800" dirty="0"/>
              <a:t>New vs. Returning Customers</a:t>
            </a:r>
          </a:p>
        </p:txBody>
      </p:sp>
      <p:grpSp>
        <p:nvGrpSpPr>
          <p:cNvPr id="2" name="Google Shape;2540;p42">
            <a:extLst>
              <a:ext uri="{FF2B5EF4-FFF2-40B4-BE49-F238E27FC236}">
                <a16:creationId xmlns:a16="http://schemas.microsoft.com/office/drawing/2014/main" id="{D08F7417-F3D0-D208-F746-AA08D920E9EC}"/>
              </a:ext>
            </a:extLst>
          </p:cNvPr>
          <p:cNvGrpSpPr/>
          <p:nvPr/>
        </p:nvGrpSpPr>
        <p:grpSpPr>
          <a:xfrm>
            <a:off x="226828" y="875358"/>
            <a:ext cx="792936" cy="796301"/>
            <a:chOff x="7274844" y="1953933"/>
            <a:chExt cx="2452313" cy="2396776"/>
          </a:xfrm>
        </p:grpSpPr>
        <p:sp>
          <p:nvSpPr>
            <p:cNvPr id="3" name="Google Shape;2541;p42">
              <a:extLst>
                <a:ext uri="{FF2B5EF4-FFF2-40B4-BE49-F238E27FC236}">
                  <a16:creationId xmlns:a16="http://schemas.microsoft.com/office/drawing/2014/main" id="{FD1F9545-0022-F67E-7C4B-39AF0FA9F644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42;p42">
              <a:extLst>
                <a:ext uri="{FF2B5EF4-FFF2-40B4-BE49-F238E27FC236}">
                  <a16:creationId xmlns:a16="http://schemas.microsoft.com/office/drawing/2014/main" id="{F0C99313-25D6-D54F-1720-D0C85FD2E1F5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544;p42">
            <a:extLst>
              <a:ext uri="{FF2B5EF4-FFF2-40B4-BE49-F238E27FC236}">
                <a16:creationId xmlns:a16="http://schemas.microsoft.com/office/drawing/2014/main" id="{3443E365-4E8E-D477-07C8-2ABE288F8485}"/>
              </a:ext>
            </a:extLst>
          </p:cNvPr>
          <p:cNvSpPr txBox="1">
            <a:spLocks/>
          </p:cNvSpPr>
          <p:nvPr/>
        </p:nvSpPr>
        <p:spPr>
          <a:xfrm>
            <a:off x="1045818" y="1106806"/>
            <a:ext cx="3275790" cy="9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U.S. and Canada show highest profit margins. United Kingdom , Germany and Australia have lower margins due to high operational costs.</a:t>
            </a:r>
          </a:p>
        </p:txBody>
      </p:sp>
      <p:sp>
        <p:nvSpPr>
          <p:cNvPr id="6" name="Google Shape;2548;p42">
            <a:extLst>
              <a:ext uri="{FF2B5EF4-FFF2-40B4-BE49-F238E27FC236}">
                <a16:creationId xmlns:a16="http://schemas.microsoft.com/office/drawing/2014/main" id="{09E084AD-7D62-6F0E-5354-D60283A9F4D5}"/>
              </a:ext>
            </a:extLst>
          </p:cNvPr>
          <p:cNvSpPr txBox="1">
            <a:spLocks/>
          </p:cNvSpPr>
          <p:nvPr/>
        </p:nvSpPr>
        <p:spPr>
          <a:xfrm>
            <a:off x="248054" y="1026728"/>
            <a:ext cx="722750" cy="4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35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7" name="Google Shape;2563;p42">
            <a:extLst>
              <a:ext uri="{FF2B5EF4-FFF2-40B4-BE49-F238E27FC236}">
                <a16:creationId xmlns:a16="http://schemas.microsoft.com/office/drawing/2014/main" id="{323F6D4C-9C44-57EA-8E92-C9F44D3E7DC8}"/>
              </a:ext>
            </a:extLst>
          </p:cNvPr>
          <p:cNvSpPr txBox="1">
            <a:spLocks/>
          </p:cNvSpPr>
          <p:nvPr/>
        </p:nvSpPr>
        <p:spPr>
          <a:xfrm>
            <a:off x="1045818" y="790863"/>
            <a:ext cx="3526182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sz="1800" dirty="0"/>
              <a:t>Profitability by Territory</a:t>
            </a:r>
          </a:p>
        </p:txBody>
      </p:sp>
      <p:grpSp>
        <p:nvGrpSpPr>
          <p:cNvPr id="8" name="Google Shape;2540;p42">
            <a:extLst>
              <a:ext uri="{FF2B5EF4-FFF2-40B4-BE49-F238E27FC236}">
                <a16:creationId xmlns:a16="http://schemas.microsoft.com/office/drawing/2014/main" id="{497C59F5-4B30-0EAD-E8F3-7BB82382A0BB}"/>
              </a:ext>
            </a:extLst>
          </p:cNvPr>
          <p:cNvGrpSpPr/>
          <p:nvPr/>
        </p:nvGrpSpPr>
        <p:grpSpPr>
          <a:xfrm>
            <a:off x="226828" y="2644949"/>
            <a:ext cx="792936" cy="796301"/>
            <a:chOff x="7274844" y="1953933"/>
            <a:chExt cx="2452313" cy="2396776"/>
          </a:xfrm>
        </p:grpSpPr>
        <p:sp>
          <p:nvSpPr>
            <p:cNvPr id="9" name="Google Shape;2541;p42">
              <a:extLst>
                <a:ext uri="{FF2B5EF4-FFF2-40B4-BE49-F238E27FC236}">
                  <a16:creationId xmlns:a16="http://schemas.microsoft.com/office/drawing/2014/main" id="{6369E075-F444-D022-773F-2E4D20018F24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42;p42">
              <a:extLst>
                <a:ext uri="{FF2B5EF4-FFF2-40B4-BE49-F238E27FC236}">
                  <a16:creationId xmlns:a16="http://schemas.microsoft.com/office/drawing/2014/main" id="{2DA3CA51-2676-86B8-BC3C-3703F47597E0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2544;p42">
            <a:extLst>
              <a:ext uri="{FF2B5EF4-FFF2-40B4-BE49-F238E27FC236}">
                <a16:creationId xmlns:a16="http://schemas.microsoft.com/office/drawing/2014/main" id="{A6E2AC2F-06ED-5F46-3279-A5B43EA80DC8}"/>
              </a:ext>
            </a:extLst>
          </p:cNvPr>
          <p:cNvSpPr txBox="1">
            <a:spLocks/>
          </p:cNvSpPr>
          <p:nvPr/>
        </p:nvSpPr>
        <p:spPr>
          <a:xfrm>
            <a:off x="1045818" y="2876397"/>
            <a:ext cx="3275790" cy="9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Average return rate ≈ X%. Bikes have slightly higher returns, especially Mountain-400 Black. Suggests potential for quality review.</a:t>
            </a:r>
          </a:p>
        </p:txBody>
      </p:sp>
      <p:sp>
        <p:nvSpPr>
          <p:cNvPr id="12" name="Google Shape;2548;p42">
            <a:extLst>
              <a:ext uri="{FF2B5EF4-FFF2-40B4-BE49-F238E27FC236}">
                <a16:creationId xmlns:a16="http://schemas.microsoft.com/office/drawing/2014/main" id="{38833B0E-1DF9-D416-5251-05D8FD55FEF5}"/>
              </a:ext>
            </a:extLst>
          </p:cNvPr>
          <p:cNvSpPr txBox="1">
            <a:spLocks/>
          </p:cNvSpPr>
          <p:nvPr/>
        </p:nvSpPr>
        <p:spPr>
          <a:xfrm>
            <a:off x="248054" y="2796319"/>
            <a:ext cx="722750" cy="44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35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3" name="Google Shape;2563;p42">
            <a:extLst>
              <a:ext uri="{FF2B5EF4-FFF2-40B4-BE49-F238E27FC236}">
                <a16:creationId xmlns:a16="http://schemas.microsoft.com/office/drawing/2014/main" id="{E81446C2-6B4F-6C23-E674-C7380EE5F03D}"/>
              </a:ext>
            </a:extLst>
          </p:cNvPr>
          <p:cNvSpPr txBox="1">
            <a:spLocks/>
          </p:cNvSpPr>
          <p:nvPr/>
        </p:nvSpPr>
        <p:spPr>
          <a:xfrm>
            <a:off x="1045818" y="2560454"/>
            <a:ext cx="337482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sz="1800" dirty="0"/>
              <a:t>Return Analysis</a:t>
            </a:r>
          </a:p>
        </p:txBody>
      </p:sp>
    </p:spTree>
    <p:extLst>
      <p:ext uri="{BB962C8B-B14F-4D97-AF65-F5344CB8AC3E}">
        <p14:creationId xmlns:p14="http://schemas.microsoft.com/office/powerpoint/2010/main" val="2871714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1" name="Google Shape;3911;p59"/>
          <p:cNvGrpSpPr/>
          <p:nvPr/>
        </p:nvGrpSpPr>
        <p:grpSpPr>
          <a:xfrm>
            <a:off x="5977051" y="1066490"/>
            <a:ext cx="2780700" cy="3606000"/>
            <a:chOff x="5324925" y="768788"/>
            <a:chExt cx="2780700" cy="3606000"/>
          </a:xfrm>
        </p:grpSpPr>
        <p:grpSp>
          <p:nvGrpSpPr>
            <p:cNvPr id="3912" name="Google Shape;3912;p59"/>
            <p:cNvGrpSpPr/>
            <p:nvPr/>
          </p:nvGrpSpPr>
          <p:grpSpPr>
            <a:xfrm>
              <a:off x="5324925" y="768788"/>
              <a:ext cx="2780700" cy="3606000"/>
              <a:chOff x="5324925" y="768788"/>
              <a:chExt cx="2780700" cy="3606000"/>
            </a:xfrm>
          </p:grpSpPr>
          <p:sp>
            <p:nvSpPr>
              <p:cNvPr id="3913" name="Google Shape;3913;p59"/>
              <p:cNvSpPr/>
              <p:nvPr/>
            </p:nvSpPr>
            <p:spPr>
              <a:xfrm flipH="1">
                <a:off x="5324925" y="768788"/>
                <a:ext cx="2780700" cy="3606000"/>
              </a:xfrm>
              <a:prstGeom prst="roundRect">
                <a:avLst>
                  <a:gd name="adj" fmla="val 4846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grpSp>
            <p:nvGrpSpPr>
              <p:cNvPr id="3914" name="Google Shape;3914;p59"/>
              <p:cNvGrpSpPr/>
              <p:nvPr/>
            </p:nvGrpSpPr>
            <p:grpSpPr>
              <a:xfrm>
                <a:off x="6541814" y="887540"/>
                <a:ext cx="347155" cy="42632"/>
                <a:chOff x="6665039" y="847396"/>
                <a:chExt cx="347155" cy="42632"/>
              </a:xfrm>
            </p:grpSpPr>
            <p:sp>
              <p:nvSpPr>
                <p:cNvPr id="3915" name="Google Shape;3915;p59"/>
                <p:cNvSpPr/>
                <p:nvPr/>
              </p:nvSpPr>
              <p:spPr>
                <a:xfrm rot="-5400000">
                  <a:off x="6665057" y="847592"/>
                  <a:ext cx="42418" cy="42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" h="1190" extrusionOk="0">
                      <a:moveTo>
                        <a:pt x="1189" y="573"/>
                      </a:moveTo>
                      <a:cubicBezTo>
                        <a:pt x="1189" y="804"/>
                        <a:pt x="1050" y="1012"/>
                        <a:pt x="836" y="1100"/>
                      </a:cubicBezTo>
                      <a:cubicBezTo>
                        <a:pt x="622" y="1189"/>
                        <a:pt x="376" y="1140"/>
                        <a:pt x="212" y="977"/>
                      </a:cubicBezTo>
                      <a:cubicBezTo>
                        <a:pt x="49" y="812"/>
                        <a:pt x="1" y="566"/>
                        <a:pt x="89" y="352"/>
                      </a:cubicBezTo>
                      <a:cubicBezTo>
                        <a:pt x="178" y="140"/>
                        <a:pt x="387" y="0"/>
                        <a:pt x="619" y="0"/>
                      </a:cubicBezTo>
                      <a:cubicBezTo>
                        <a:pt x="934" y="2"/>
                        <a:pt x="1189" y="256"/>
                        <a:pt x="1189" y="57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59"/>
                <p:cNvSpPr/>
                <p:nvPr/>
              </p:nvSpPr>
              <p:spPr>
                <a:xfrm rot="-5400000">
                  <a:off x="6868852" y="745258"/>
                  <a:ext cx="41205" cy="245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" h="6881" extrusionOk="0">
                      <a:moveTo>
                        <a:pt x="1149" y="582"/>
                      </a:moveTo>
                      <a:lnTo>
                        <a:pt x="1149" y="6300"/>
                      </a:lnTo>
                      <a:cubicBezTo>
                        <a:pt x="1154" y="6619"/>
                        <a:pt x="896" y="6881"/>
                        <a:pt x="578" y="6881"/>
                      </a:cubicBezTo>
                      <a:cubicBezTo>
                        <a:pt x="258" y="6881"/>
                        <a:pt x="1" y="6619"/>
                        <a:pt x="5" y="6300"/>
                      </a:cubicBezTo>
                      <a:lnTo>
                        <a:pt x="5" y="582"/>
                      </a:lnTo>
                      <a:cubicBezTo>
                        <a:pt x="1" y="262"/>
                        <a:pt x="258" y="1"/>
                        <a:pt x="578" y="1"/>
                      </a:cubicBezTo>
                      <a:cubicBezTo>
                        <a:pt x="896" y="1"/>
                        <a:pt x="1154" y="262"/>
                        <a:pt x="1149" y="5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17" name="Google Shape;3917;p59"/>
            <p:cNvSpPr/>
            <p:nvPr/>
          </p:nvSpPr>
          <p:spPr>
            <a:xfrm rot="-5400000">
              <a:off x="6694664" y="3972277"/>
              <a:ext cx="41205" cy="245480"/>
            </a:xfrm>
            <a:custGeom>
              <a:avLst/>
              <a:gdLst/>
              <a:ahLst/>
              <a:cxnLst/>
              <a:rect l="l" t="t" r="r" b="b"/>
              <a:pathLst>
                <a:path w="1155" h="6881" extrusionOk="0">
                  <a:moveTo>
                    <a:pt x="1149" y="582"/>
                  </a:moveTo>
                  <a:lnTo>
                    <a:pt x="1149" y="6300"/>
                  </a:lnTo>
                  <a:cubicBezTo>
                    <a:pt x="1154" y="6619"/>
                    <a:pt x="896" y="6881"/>
                    <a:pt x="578" y="6881"/>
                  </a:cubicBezTo>
                  <a:cubicBezTo>
                    <a:pt x="258" y="6881"/>
                    <a:pt x="1" y="6619"/>
                    <a:pt x="5" y="6300"/>
                  </a:cubicBezTo>
                  <a:lnTo>
                    <a:pt x="5" y="582"/>
                  </a:lnTo>
                  <a:cubicBezTo>
                    <a:pt x="1" y="262"/>
                    <a:pt x="258" y="1"/>
                    <a:pt x="578" y="1"/>
                  </a:cubicBezTo>
                  <a:cubicBezTo>
                    <a:pt x="896" y="1"/>
                    <a:pt x="1154" y="262"/>
                    <a:pt x="1149" y="5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18" name="Google Shape;3918;p59"/>
          <p:cNvCxnSpPr/>
          <p:nvPr/>
        </p:nvCxnSpPr>
        <p:spPr>
          <a:xfrm>
            <a:off x="5461075" y="4761175"/>
            <a:ext cx="360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19" name="Google Shape;3919;p59"/>
          <p:cNvGrpSpPr/>
          <p:nvPr/>
        </p:nvGrpSpPr>
        <p:grpSpPr>
          <a:xfrm>
            <a:off x="1971197" y="3993707"/>
            <a:ext cx="2107144" cy="841791"/>
            <a:chOff x="2540535" y="3592654"/>
            <a:chExt cx="564388" cy="225482"/>
          </a:xfrm>
        </p:grpSpPr>
        <p:sp>
          <p:nvSpPr>
            <p:cNvPr id="3920" name="Google Shape;3920;p59"/>
            <p:cNvSpPr/>
            <p:nvPr/>
          </p:nvSpPr>
          <p:spPr>
            <a:xfrm>
              <a:off x="2540535" y="3607597"/>
              <a:ext cx="564388" cy="210539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9"/>
            <p:cNvSpPr/>
            <p:nvPr/>
          </p:nvSpPr>
          <p:spPr>
            <a:xfrm>
              <a:off x="2774804" y="3592654"/>
              <a:ext cx="32075" cy="21680"/>
            </a:xfrm>
            <a:custGeom>
              <a:avLst/>
              <a:gdLst/>
              <a:ahLst/>
              <a:cxnLst/>
              <a:rect l="l" t="t" r="r" b="b"/>
              <a:pathLst>
                <a:path w="938" h="634" extrusionOk="0">
                  <a:moveTo>
                    <a:pt x="197" y="1"/>
                  </a:moveTo>
                  <a:cubicBezTo>
                    <a:pt x="28" y="1"/>
                    <a:pt x="1" y="143"/>
                    <a:pt x="153" y="313"/>
                  </a:cubicBezTo>
                  <a:cubicBezTo>
                    <a:pt x="295" y="491"/>
                    <a:pt x="563" y="634"/>
                    <a:pt x="741" y="634"/>
                  </a:cubicBezTo>
                  <a:cubicBezTo>
                    <a:pt x="911" y="634"/>
                    <a:pt x="938" y="491"/>
                    <a:pt x="786" y="313"/>
                  </a:cubicBezTo>
                  <a:cubicBezTo>
                    <a:pt x="643" y="143"/>
                    <a:pt x="376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9"/>
            <p:cNvSpPr/>
            <p:nvPr/>
          </p:nvSpPr>
          <p:spPr>
            <a:xfrm>
              <a:off x="2832764" y="3603323"/>
              <a:ext cx="26296" cy="18055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162" y="1"/>
                  </a:moveTo>
                  <a:cubicBezTo>
                    <a:pt x="19" y="1"/>
                    <a:pt x="1" y="126"/>
                    <a:pt x="126" y="268"/>
                  </a:cubicBezTo>
                  <a:cubicBezTo>
                    <a:pt x="251" y="411"/>
                    <a:pt x="465" y="527"/>
                    <a:pt x="608" y="527"/>
                  </a:cubicBezTo>
                  <a:cubicBezTo>
                    <a:pt x="750" y="527"/>
                    <a:pt x="768" y="411"/>
                    <a:pt x="652" y="268"/>
                  </a:cubicBezTo>
                  <a:cubicBezTo>
                    <a:pt x="527" y="126"/>
                    <a:pt x="313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9"/>
            <p:cNvSpPr/>
            <p:nvPr/>
          </p:nvSpPr>
          <p:spPr>
            <a:xfrm>
              <a:off x="2819052" y="3621344"/>
              <a:ext cx="17713" cy="12242"/>
            </a:xfrm>
            <a:custGeom>
              <a:avLst/>
              <a:gdLst/>
              <a:ahLst/>
              <a:cxnLst/>
              <a:rect l="l" t="t" r="r" b="b"/>
              <a:pathLst>
                <a:path w="518" h="358" extrusionOk="0">
                  <a:moveTo>
                    <a:pt x="117" y="0"/>
                  </a:moveTo>
                  <a:cubicBezTo>
                    <a:pt x="18" y="0"/>
                    <a:pt x="1" y="80"/>
                    <a:pt x="81" y="179"/>
                  </a:cubicBezTo>
                  <a:cubicBezTo>
                    <a:pt x="170" y="277"/>
                    <a:pt x="313" y="357"/>
                    <a:pt x="411" y="357"/>
                  </a:cubicBezTo>
                  <a:cubicBezTo>
                    <a:pt x="509" y="357"/>
                    <a:pt x="518" y="277"/>
                    <a:pt x="438" y="179"/>
                  </a:cubicBezTo>
                  <a:cubicBezTo>
                    <a:pt x="357" y="80"/>
                    <a:pt x="206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4" name="Google Shape;3924;p59"/>
          <p:cNvCxnSpPr/>
          <p:nvPr/>
        </p:nvCxnSpPr>
        <p:spPr>
          <a:xfrm>
            <a:off x="4678200" y="4647725"/>
            <a:ext cx="53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5" name="Google Shape;3925;p59"/>
          <p:cNvSpPr txBox="1">
            <a:spLocks noGrp="1"/>
          </p:cNvSpPr>
          <p:nvPr>
            <p:ph type="title"/>
          </p:nvPr>
        </p:nvSpPr>
        <p:spPr>
          <a:xfrm>
            <a:off x="265725" y="277928"/>
            <a:ext cx="1938759" cy="437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Summary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3928" name="Google Shape;3928;p59"/>
          <p:cNvSpPr/>
          <p:nvPr/>
        </p:nvSpPr>
        <p:spPr>
          <a:xfrm>
            <a:off x="3982045" y="624444"/>
            <a:ext cx="755105" cy="166067"/>
          </a:xfrm>
          <a:custGeom>
            <a:avLst/>
            <a:gdLst/>
            <a:ahLst/>
            <a:cxnLst/>
            <a:rect l="l" t="t" r="r" b="b"/>
            <a:pathLst>
              <a:path w="7789" h="1713" extrusionOk="0">
                <a:moveTo>
                  <a:pt x="4131" y="0"/>
                </a:moveTo>
                <a:cubicBezTo>
                  <a:pt x="3658" y="0"/>
                  <a:pt x="3230" y="80"/>
                  <a:pt x="2927" y="196"/>
                </a:cubicBezTo>
                <a:cubicBezTo>
                  <a:pt x="2873" y="179"/>
                  <a:pt x="2793" y="161"/>
                  <a:pt x="2713" y="161"/>
                </a:cubicBezTo>
                <a:cubicBezTo>
                  <a:pt x="2525" y="161"/>
                  <a:pt x="2365" y="241"/>
                  <a:pt x="2365" y="339"/>
                </a:cubicBezTo>
                <a:cubicBezTo>
                  <a:pt x="1990" y="375"/>
                  <a:pt x="1669" y="437"/>
                  <a:pt x="1446" y="526"/>
                </a:cubicBezTo>
                <a:cubicBezTo>
                  <a:pt x="1383" y="518"/>
                  <a:pt x="1321" y="509"/>
                  <a:pt x="1249" y="509"/>
                </a:cubicBezTo>
                <a:cubicBezTo>
                  <a:pt x="919" y="509"/>
                  <a:pt x="643" y="625"/>
                  <a:pt x="643" y="767"/>
                </a:cubicBezTo>
                <a:cubicBezTo>
                  <a:pt x="643" y="776"/>
                  <a:pt x="643" y="776"/>
                  <a:pt x="643" y="785"/>
                </a:cubicBezTo>
                <a:cubicBezTo>
                  <a:pt x="259" y="874"/>
                  <a:pt x="1" y="999"/>
                  <a:pt x="1" y="1151"/>
                </a:cubicBezTo>
                <a:cubicBezTo>
                  <a:pt x="1" y="1410"/>
                  <a:pt x="732" y="1615"/>
                  <a:pt x="1642" y="1615"/>
                </a:cubicBezTo>
                <a:cubicBezTo>
                  <a:pt x="2106" y="1615"/>
                  <a:pt x="2525" y="1561"/>
                  <a:pt x="2828" y="1472"/>
                </a:cubicBezTo>
                <a:cubicBezTo>
                  <a:pt x="2998" y="1526"/>
                  <a:pt x="3203" y="1552"/>
                  <a:pt x="3426" y="1552"/>
                </a:cubicBezTo>
                <a:cubicBezTo>
                  <a:pt x="3614" y="1552"/>
                  <a:pt x="3792" y="1535"/>
                  <a:pt x="3944" y="1490"/>
                </a:cubicBezTo>
                <a:cubicBezTo>
                  <a:pt x="4184" y="1624"/>
                  <a:pt x="4577" y="1713"/>
                  <a:pt x="5032" y="1713"/>
                </a:cubicBezTo>
                <a:cubicBezTo>
                  <a:pt x="5603" y="1713"/>
                  <a:pt x="6094" y="1570"/>
                  <a:pt x="6281" y="1374"/>
                </a:cubicBezTo>
                <a:lnTo>
                  <a:pt x="6299" y="1374"/>
                </a:lnTo>
                <a:cubicBezTo>
                  <a:pt x="6441" y="1463"/>
                  <a:pt x="6691" y="1517"/>
                  <a:pt x="6968" y="1517"/>
                </a:cubicBezTo>
                <a:cubicBezTo>
                  <a:pt x="7423" y="1517"/>
                  <a:pt x="7789" y="1374"/>
                  <a:pt x="7789" y="1204"/>
                </a:cubicBezTo>
                <a:cubicBezTo>
                  <a:pt x="7789" y="1026"/>
                  <a:pt x="7423" y="892"/>
                  <a:pt x="6986" y="892"/>
                </a:cubicBezTo>
                <a:cubicBezTo>
                  <a:pt x="6870" y="696"/>
                  <a:pt x="6433" y="562"/>
                  <a:pt x="5915" y="562"/>
                </a:cubicBezTo>
                <a:lnTo>
                  <a:pt x="5755" y="562"/>
                </a:lnTo>
                <a:cubicBezTo>
                  <a:pt x="5674" y="250"/>
                  <a:pt x="4978" y="0"/>
                  <a:pt x="41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9" name="Google Shape;3929;p59"/>
          <p:cNvPicPr preferRelativeResize="0"/>
          <p:nvPr/>
        </p:nvPicPr>
        <p:blipFill rotWithShape="1">
          <a:blip r:embed="rId3">
            <a:alphaModFix/>
          </a:blip>
          <a:srcRect l="303" r="53687"/>
          <a:stretch/>
        </p:blipFill>
        <p:spPr>
          <a:xfrm>
            <a:off x="6207126" y="1334411"/>
            <a:ext cx="2320800" cy="2837400"/>
          </a:xfrm>
          <a:prstGeom prst="roundRect">
            <a:avLst>
              <a:gd name="adj" fmla="val 2585"/>
            </a:avLst>
          </a:prstGeom>
          <a:noFill/>
          <a:ln>
            <a:noFill/>
          </a:ln>
        </p:spPr>
      </p:pic>
      <p:sp>
        <p:nvSpPr>
          <p:cNvPr id="3930" name="Google Shape;3930;p59"/>
          <p:cNvSpPr/>
          <p:nvPr/>
        </p:nvSpPr>
        <p:spPr>
          <a:xfrm>
            <a:off x="4633514" y="1373103"/>
            <a:ext cx="1072226" cy="236199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1" name="Google Shape;3931;p59"/>
          <p:cNvGrpSpPr/>
          <p:nvPr/>
        </p:nvGrpSpPr>
        <p:grpSpPr>
          <a:xfrm>
            <a:off x="3327074" y="3993699"/>
            <a:ext cx="1244928" cy="497345"/>
            <a:chOff x="2540535" y="3592654"/>
            <a:chExt cx="564388" cy="225482"/>
          </a:xfrm>
        </p:grpSpPr>
        <p:sp>
          <p:nvSpPr>
            <p:cNvPr id="3932" name="Google Shape;3932;p59"/>
            <p:cNvSpPr/>
            <p:nvPr/>
          </p:nvSpPr>
          <p:spPr>
            <a:xfrm>
              <a:off x="2540535" y="3607597"/>
              <a:ext cx="564388" cy="210539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9"/>
            <p:cNvSpPr/>
            <p:nvPr/>
          </p:nvSpPr>
          <p:spPr>
            <a:xfrm>
              <a:off x="2774804" y="3592654"/>
              <a:ext cx="32075" cy="21680"/>
            </a:xfrm>
            <a:custGeom>
              <a:avLst/>
              <a:gdLst/>
              <a:ahLst/>
              <a:cxnLst/>
              <a:rect l="l" t="t" r="r" b="b"/>
              <a:pathLst>
                <a:path w="938" h="634" extrusionOk="0">
                  <a:moveTo>
                    <a:pt x="197" y="1"/>
                  </a:moveTo>
                  <a:cubicBezTo>
                    <a:pt x="28" y="1"/>
                    <a:pt x="1" y="143"/>
                    <a:pt x="153" y="313"/>
                  </a:cubicBezTo>
                  <a:cubicBezTo>
                    <a:pt x="295" y="491"/>
                    <a:pt x="563" y="634"/>
                    <a:pt x="741" y="634"/>
                  </a:cubicBezTo>
                  <a:cubicBezTo>
                    <a:pt x="911" y="634"/>
                    <a:pt x="938" y="491"/>
                    <a:pt x="786" y="313"/>
                  </a:cubicBezTo>
                  <a:cubicBezTo>
                    <a:pt x="643" y="143"/>
                    <a:pt x="376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9"/>
            <p:cNvSpPr/>
            <p:nvPr/>
          </p:nvSpPr>
          <p:spPr>
            <a:xfrm>
              <a:off x="2832764" y="3603323"/>
              <a:ext cx="26296" cy="18055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162" y="1"/>
                  </a:moveTo>
                  <a:cubicBezTo>
                    <a:pt x="19" y="1"/>
                    <a:pt x="1" y="126"/>
                    <a:pt x="126" y="268"/>
                  </a:cubicBezTo>
                  <a:cubicBezTo>
                    <a:pt x="251" y="411"/>
                    <a:pt x="465" y="527"/>
                    <a:pt x="608" y="527"/>
                  </a:cubicBezTo>
                  <a:cubicBezTo>
                    <a:pt x="750" y="527"/>
                    <a:pt x="768" y="411"/>
                    <a:pt x="652" y="268"/>
                  </a:cubicBezTo>
                  <a:cubicBezTo>
                    <a:pt x="527" y="126"/>
                    <a:pt x="313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9"/>
            <p:cNvSpPr/>
            <p:nvPr/>
          </p:nvSpPr>
          <p:spPr>
            <a:xfrm>
              <a:off x="2819052" y="3621344"/>
              <a:ext cx="17713" cy="12242"/>
            </a:xfrm>
            <a:custGeom>
              <a:avLst/>
              <a:gdLst/>
              <a:ahLst/>
              <a:cxnLst/>
              <a:rect l="l" t="t" r="r" b="b"/>
              <a:pathLst>
                <a:path w="518" h="358" extrusionOk="0">
                  <a:moveTo>
                    <a:pt x="117" y="0"/>
                  </a:moveTo>
                  <a:cubicBezTo>
                    <a:pt x="18" y="0"/>
                    <a:pt x="1" y="80"/>
                    <a:pt x="81" y="179"/>
                  </a:cubicBezTo>
                  <a:cubicBezTo>
                    <a:pt x="170" y="277"/>
                    <a:pt x="313" y="357"/>
                    <a:pt x="411" y="357"/>
                  </a:cubicBezTo>
                  <a:cubicBezTo>
                    <a:pt x="509" y="357"/>
                    <a:pt x="518" y="277"/>
                    <a:pt x="438" y="179"/>
                  </a:cubicBezTo>
                  <a:cubicBezTo>
                    <a:pt x="357" y="80"/>
                    <a:pt x="206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6" name="Google Shape;3936;p59"/>
          <p:cNvGrpSpPr/>
          <p:nvPr/>
        </p:nvGrpSpPr>
        <p:grpSpPr>
          <a:xfrm>
            <a:off x="6200647" y="4074432"/>
            <a:ext cx="2107144" cy="841791"/>
            <a:chOff x="2540535" y="3592654"/>
            <a:chExt cx="564388" cy="225482"/>
          </a:xfrm>
        </p:grpSpPr>
        <p:sp>
          <p:nvSpPr>
            <p:cNvPr id="3937" name="Google Shape;3937;p59"/>
            <p:cNvSpPr/>
            <p:nvPr/>
          </p:nvSpPr>
          <p:spPr>
            <a:xfrm>
              <a:off x="2540535" y="3607597"/>
              <a:ext cx="564388" cy="210539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9"/>
            <p:cNvSpPr/>
            <p:nvPr/>
          </p:nvSpPr>
          <p:spPr>
            <a:xfrm>
              <a:off x="2774804" y="3592654"/>
              <a:ext cx="32075" cy="21680"/>
            </a:xfrm>
            <a:custGeom>
              <a:avLst/>
              <a:gdLst/>
              <a:ahLst/>
              <a:cxnLst/>
              <a:rect l="l" t="t" r="r" b="b"/>
              <a:pathLst>
                <a:path w="938" h="634" extrusionOk="0">
                  <a:moveTo>
                    <a:pt x="197" y="1"/>
                  </a:moveTo>
                  <a:cubicBezTo>
                    <a:pt x="28" y="1"/>
                    <a:pt x="1" y="143"/>
                    <a:pt x="153" y="313"/>
                  </a:cubicBezTo>
                  <a:cubicBezTo>
                    <a:pt x="295" y="491"/>
                    <a:pt x="563" y="634"/>
                    <a:pt x="741" y="634"/>
                  </a:cubicBezTo>
                  <a:cubicBezTo>
                    <a:pt x="911" y="634"/>
                    <a:pt x="938" y="491"/>
                    <a:pt x="786" y="313"/>
                  </a:cubicBezTo>
                  <a:cubicBezTo>
                    <a:pt x="643" y="143"/>
                    <a:pt x="376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9"/>
            <p:cNvSpPr/>
            <p:nvPr/>
          </p:nvSpPr>
          <p:spPr>
            <a:xfrm>
              <a:off x="2832764" y="3603323"/>
              <a:ext cx="26296" cy="18055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162" y="1"/>
                  </a:moveTo>
                  <a:cubicBezTo>
                    <a:pt x="19" y="1"/>
                    <a:pt x="1" y="126"/>
                    <a:pt x="126" y="268"/>
                  </a:cubicBezTo>
                  <a:cubicBezTo>
                    <a:pt x="251" y="411"/>
                    <a:pt x="465" y="527"/>
                    <a:pt x="608" y="527"/>
                  </a:cubicBezTo>
                  <a:cubicBezTo>
                    <a:pt x="750" y="527"/>
                    <a:pt x="768" y="411"/>
                    <a:pt x="652" y="268"/>
                  </a:cubicBezTo>
                  <a:cubicBezTo>
                    <a:pt x="527" y="126"/>
                    <a:pt x="313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9"/>
            <p:cNvSpPr/>
            <p:nvPr/>
          </p:nvSpPr>
          <p:spPr>
            <a:xfrm>
              <a:off x="2819052" y="3621344"/>
              <a:ext cx="17713" cy="12242"/>
            </a:xfrm>
            <a:custGeom>
              <a:avLst/>
              <a:gdLst/>
              <a:ahLst/>
              <a:cxnLst/>
              <a:rect l="l" t="t" r="r" b="b"/>
              <a:pathLst>
                <a:path w="518" h="358" extrusionOk="0">
                  <a:moveTo>
                    <a:pt x="117" y="0"/>
                  </a:moveTo>
                  <a:cubicBezTo>
                    <a:pt x="18" y="0"/>
                    <a:pt x="1" y="80"/>
                    <a:pt x="81" y="179"/>
                  </a:cubicBezTo>
                  <a:cubicBezTo>
                    <a:pt x="170" y="277"/>
                    <a:pt x="313" y="357"/>
                    <a:pt x="411" y="357"/>
                  </a:cubicBezTo>
                  <a:cubicBezTo>
                    <a:pt x="509" y="357"/>
                    <a:pt x="518" y="277"/>
                    <a:pt x="438" y="179"/>
                  </a:cubicBezTo>
                  <a:cubicBezTo>
                    <a:pt x="357" y="80"/>
                    <a:pt x="206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925;p59">
            <a:extLst>
              <a:ext uri="{FF2B5EF4-FFF2-40B4-BE49-F238E27FC236}">
                <a16:creationId xmlns:a16="http://schemas.microsoft.com/office/drawing/2014/main" id="{9A5F296A-E884-0FAD-3A31-ECCB1DAAE6FB}"/>
              </a:ext>
            </a:extLst>
          </p:cNvPr>
          <p:cNvSpPr txBox="1">
            <a:spLocks/>
          </p:cNvSpPr>
          <p:nvPr/>
        </p:nvSpPr>
        <p:spPr>
          <a:xfrm>
            <a:off x="265724" y="2211204"/>
            <a:ext cx="2434946" cy="43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algn="l"/>
            <a:r>
              <a:rPr lang="en-IN" sz="2000" dirty="0">
                <a:solidFill>
                  <a:schemeClr val="accent6"/>
                </a:solidFill>
              </a:rPr>
              <a:t>Recommendation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E032F-4449-3313-02D7-407E6FFC8F0C}"/>
              </a:ext>
            </a:extLst>
          </p:cNvPr>
          <p:cNvSpPr txBox="1"/>
          <p:nvPr/>
        </p:nvSpPr>
        <p:spPr>
          <a:xfrm>
            <a:off x="265724" y="717381"/>
            <a:ext cx="50954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Consistent revenue growth, highest in 2016.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Bikes dominate revenue, Accessories leads in profit margins.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June–December are peak sales months.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High-value customers and key regions drive performance.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Product returns highlight improvement areas.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Strong repeat customer base.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33307-D5A7-0F43-6EA7-A636AED16D7A}"/>
              </a:ext>
            </a:extLst>
          </p:cNvPr>
          <p:cNvSpPr txBox="1"/>
          <p:nvPr/>
        </p:nvSpPr>
        <p:spPr>
          <a:xfrm>
            <a:off x="261284" y="2652079"/>
            <a:ext cx="441691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1">
                <a:solidFill>
                  <a:schemeClr val="accent2"/>
                </a:solidFill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000000"/>
                </a:solidFill>
                <a:latin typeface="Cairo" panose="020B0604020202020204" charset="-78"/>
                <a:cs typeface="Cairo" panose="020B0604020202020204" charset="-78"/>
              </a:rPr>
              <a:t>Focus marketing and promotions in Q2–Q4.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000000"/>
                </a:solidFill>
                <a:latin typeface="Cairo" panose="020B0604020202020204" charset="-78"/>
                <a:cs typeface="Cairo" panose="020B0604020202020204" charset="-78"/>
              </a:rPr>
              <a:t>Improve product quality for high-return items.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000000"/>
                </a:solidFill>
                <a:latin typeface="Cairo" panose="020B0604020202020204" charset="-78"/>
                <a:cs typeface="Cairo" panose="020B0604020202020204" charset="-78"/>
              </a:rPr>
              <a:t>Expand in mid-performing territories.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000000"/>
                </a:solidFill>
                <a:latin typeface="Cairo" panose="020B0604020202020204" charset="-78"/>
                <a:cs typeface="Cairo" panose="020B0604020202020204" charset="-78"/>
              </a:rPr>
              <a:t>Build loyalty programs for high-value customers.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000000"/>
                </a:solidFill>
                <a:latin typeface="Cairo" panose="020B0604020202020204" charset="-78"/>
                <a:cs typeface="Cairo" panose="020B0604020202020204" charset="-78"/>
              </a:rPr>
              <a:t>Optimize pricing in low-margin areas.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71;p43">
            <a:extLst>
              <a:ext uri="{FF2B5EF4-FFF2-40B4-BE49-F238E27FC236}">
                <a16:creationId xmlns:a16="http://schemas.microsoft.com/office/drawing/2014/main" id="{70EB5E2C-51BD-87EF-40FA-27E9E6BB8443}"/>
              </a:ext>
            </a:extLst>
          </p:cNvPr>
          <p:cNvSpPr txBox="1">
            <a:spLocks/>
          </p:cNvSpPr>
          <p:nvPr/>
        </p:nvSpPr>
        <p:spPr>
          <a:xfrm>
            <a:off x="2217763" y="1813246"/>
            <a:ext cx="5044644" cy="15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5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-IN" dirty="0"/>
              <a:t>Dashboard</a:t>
            </a:r>
          </a:p>
          <a:p>
            <a:r>
              <a:rPr lang="en-IN" dirty="0">
                <a:solidFill>
                  <a:schemeClr val="accent6"/>
                </a:solidFill>
              </a:rPr>
              <a:t>Insights Report</a:t>
            </a:r>
          </a:p>
        </p:txBody>
      </p:sp>
      <p:sp>
        <p:nvSpPr>
          <p:cNvPr id="18" name="Google Shape;2572;p43">
            <a:extLst>
              <a:ext uri="{FF2B5EF4-FFF2-40B4-BE49-F238E27FC236}">
                <a16:creationId xmlns:a16="http://schemas.microsoft.com/office/drawing/2014/main" id="{21BDDBA0-A265-049E-1069-85C400C4F198}"/>
              </a:ext>
            </a:extLst>
          </p:cNvPr>
          <p:cNvSpPr txBox="1">
            <a:spLocks/>
          </p:cNvSpPr>
          <p:nvPr/>
        </p:nvSpPr>
        <p:spPr>
          <a:xfrm>
            <a:off x="3849415" y="730737"/>
            <a:ext cx="1470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07</a:t>
            </a:r>
          </a:p>
        </p:txBody>
      </p:sp>
      <p:grpSp>
        <p:nvGrpSpPr>
          <p:cNvPr id="19" name="Google Shape;2780;p43">
            <a:extLst>
              <a:ext uri="{FF2B5EF4-FFF2-40B4-BE49-F238E27FC236}">
                <a16:creationId xmlns:a16="http://schemas.microsoft.com/office/drawing/2014/main" id="{75C36E13-0FBF-E51A-9DFE-F51CBC515B13}"/>
              </a:ext>
            </a:extLst>
          </p:cNvPr>
          <p:cNvGrpSpPr/>
          <p:nvPr/>
        </p:nvGrpSpPr>
        <p:grpSpPr>
          <a:xfrm>
            <a:off x="3849410" y="349124"/>
            <a:ext cx="1470897" cy="1437586"/>
            <a:chOff x="7274844" y="1953933"/>
            <a:chExt cx="2452313" cy="2396776"/>
          </a:xfrm>
        </p:grpSpPr>
        <p:sp>
          <p:nvSpPr>
            <p:cNvPr id="20" name="Google Shape;2781;p43">
              <a:extLst>
                <a:ext uri="{FF2B5EF4-FFF2-40B4-BE49-F238E27FC236}">
                  <a16:creationId xmlns:a16="http://schemas.microsoft.com/office/drawing/2014/main" id="{C515BD87-B98A-F8EA-98D6-3FD98172436D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82;p43">
              <a:extLst>
                <a:ext uri="{FF2B5EF4-FFF2-40B4-BE49-F238E27FC236}">
                  <a16:creationId xmlns:a16="http://schemas.microsoft.com/office/drawing/2014/main" id="{EEDF6306-5108-2986-8381-EFB700F0406F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" name="Google Shape;2783;p43">
            <a:extLst>
              <a:ext uri="{FF2B5EF4-FFF2-40B4-BE49-F238E27FC236}">
                <a16:creationId xmlns:a16="http://schemas.microsoft.com/office/drawing/2014/main" id="{0887BBDF-C011-A973-74BA-D85CE7309332}"/>
              </a:ext>
            </a:extLst>
          </p:cNvPr>
          <p:cNvCxnSpPr>
            <a:cxnSpLocks/>
          </p:cNvCxnSpPr>
          <p:nvPr/>
        </p:nvCxnSpPr>
        <p:spPr>
          <a:xfrm>
            <a:off x="3214103" y="3318725"/>
            <a:ext cx="2792813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3">
          <a:extLst>
            <a:ext uri="{FF2B5EF4-FFF2-40B4-BE49-F238E27FC236}">
              <a16:creationId xmlns:a16="http://schemas.microsoft.com/office/drawing/2014/main" id="{327F6222-62E5-2D7A-300C-1B26AFF5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p68">
            <a:extLst>
              <a:ext uri="{FF2B5EF4-FFF2-40B4-BE49-F238E27FC236}">
                <a16:creationId xmlns:a16="http://schemas.microsoft.com/office/drawing/2014/main" id="{46EC0E98-52D4-1F31-E8FA-C62AC677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600" y="263032"/>
            <a:ext cx="8538362" cy="643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Impact of Gender Distribution </a:t>
            </a:r>
            <a:r>
              <a:rPr lang="en" sz="2400" dirty="0">
                <a:solidFill>
                  <a:schemeClr val="accent6"/>
                </a:solidFill>
              </a:rPr>
              <a:t>on Revenue Performance</a:t>
            </a:r>
            <a:endParaRPr sz="2400" dirty="0">
              <a:solidFill>
                <a:schemeClr val="accent6"/>
              </a:solidFill>
            </a:endParaRPr>
          </a:p>
        </p:txBody>
      </p:sp>
      <p:cxnSp>
        <p:nvCxnSpPr>
          <p:cNvPr id="4435" name="Google Shape;4435;p68">
            <a:extLst>
              <a:ext uri="{FF2B5EF4-FFF2-40B4-BE49-F238E27FC236}">
                <a16:creationId xmlns:a16="http://schemas.microsoft.com/office/drawing/2014/main" id="{5C6BC147-F76A-00ED-A8DB-49B3B64FD456}"/>
              </a:ext>
            </a:extLst>
          </p:cNvPr>
          <p:cNvCxnSpPr>
            <a:cxnSpLocks/>
          </p:cNvCxnSpPr>
          <p:nvPr/>
        </p:nvCxnSpPr>
        <p:spPr>
          <a:xfrm>
            <a:off x="1481470" y="809246"/>
            <a:ext cx="618106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1" name="Google Shape;4451;p68">
            <a:extLst>
              <a:ext uri="{FF2B5EF4-FFF2-40B4-BE49-F238E27FC236}">
                <a16:creationId xmlns:a16="http://schemas.microsoft.com/office/drawing/2014/main" id="{11716A14-AB3E-C608-FCC5-6CDB3406B64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25234" y="1174824"/>
            <a:ext cx="1226974" cy="484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rPr>
              <a:t>Female </a:t>
            </a:r>
            <a:endParaRPr sz="2200" dirty="0">
              <a:solidFill>
                <a:schemeClr val="accent6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4457" name="Google Shape;4457;p68">
            <a:extLst>
              <a:ext uri="{FF2B5EF4-FFF2-40B4-BE49-F238E27FC236}">
                <a16:creationId xmlns:a16="http://schemas.microsoft.com/office/drawing/2014/main" id="{F9677A56-C60C-3830-A66F-1A39FF12F72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42479" y="1244343"/>
            <a:ext cx="1040799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Amaranth"/>
                <a:ea typeface="Amaranth"/>
                <a:cs typeface="Amaranth"/>
                <a:sym typeface="Amaranth"/>
              </a:rPr>
              <a:t>Male</a:t>
            </a:r>
            <a:endParaRPr sz="2200" dirty="0">
              <a:latin typeface="Amaranth"/>
              <a:ea typeface="Amaranth"/>
              <a:cs typeface="Amaranth"/>
              <a:sym typeface="Amaran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FACDD-A72D-A4EF-0B59-EF638BCE8A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866" y="1299992"/>
            <a:ext cx="3807499" cy="3325265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8" name="Google Shape;538;p22">
            <a:extLst>
              <a:ext uri="{FF2B5EF4-FFF2-40B4-BE49-F238E27FC236}">
                <a16:creationId xmlns:a16="http://schemas.microsoft.com/office/drawing/2014/main" id="{0C883B30-71EE-BEC5-CA29-6ECE4182EFAB}"/>
              </a:ext>
            </a:extLst>
          </p:cNvPr>
          <p:cNvSpPr txBox="1"/>
          <p:nvPr/>
        </p:nvSpPr>
        <p:spPr>
          <a:xfrm>
            <a:off x="414804" y="1676343"/>
            <a:ext cx="2195077" cy="111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$12.52M revenue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12k orders placed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$1009 avg order value</a:t>
            </a:r>
          </a:p>
        </p:txBody>
      </p:sp>
      <p:sp>
        <p:nvSpPr>
          <p:cNvPr id="9" name="Google Shape;539;p22">
            <a:extLst>
              <a:ext uri="{FF2B5EF4-FFF2-40B4-BE49-F238E27FC236}">
                <a16:creationId xmlns:a16="http://schemas.microsoft.com/office/drawing/2014/main" id="{405E7CA1-7BFE-B1B0-C473-8B49DA20017E}"/>
              </a:ext>
            </a:extLst>
          </p:cNvPr>
          <p:cNvSpPr txBox="1"/>
          <p:nvPr/>
        </p:nvSpPr>
        <p:spPr>
          <a:xfrm>
            <a:off x="88437" y="2810872"/>
            <a:ext cx="2521444" cy="40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rgbClr val="7030A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Total Customer: </a:t>
            </a:r>
            <a:r>
              <a:rPr lang="en" sz="1700" b="1" dirty="0">
                <a:solidFill>
                  <a:srgbClr val="7030A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49.3%</a:t>
            </a:r>
            <a:endParaRPr sz="1700" b="1" dirty="0">
              <a:solidFill>
                <a:srgbClr val="7030A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" name="Google Shape;542;p22">
            <a:extLst>
              <a:ext uri="{FF2B5EF4-FFF2-40B4-BE49-F238E27FC236}">
                <a16:creationId xmlns:a16="http://schemas.microsoft.com/office/drawing/2014/main" id="{5009C299-DA82-F1BF-7E63-692B1F4B1654}"/>
              </a:ext>
            </a:extLst>
          </p:cNvPr>
          <p:cNvSpPr txBox="1"/>
          <p:nvPr/>
        </p:nvSpPr>
        <p:spPr>
          <a:xfrm>
            <a:off x="6709472" y="1890711"/>
            <a:ext cx="2172258" cy="92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b="1" dirty="0">
                <a:solidFill>
                  <a:schemeClr val="accent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$12.24M revenue</a:t>
            </a:r>
          </a:p>
          <a:p>
            <a:r>
              <a:rPr lang="en" sz="1600" b="1" dirty="0">
                <a:solidFill>
                  <a:schemeClr val="accent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13k orders placed</a:t>
            </a:r>
          </a:p>
          <a:p>
            <a:r>
              <a:rPr lang="en" sz="1600" b="1" dirty="0">
                <a:solidFill>
                  <a:schemeClr val="accent1"/>
                </a:solidFill>
                <a:latin typeface="Aptos" panose="020B0004020202020204" pitchFamily="34" charset="0"/>
                <a:ea typeface="Roboto"/>
                <a:cs typeface="Roboto"/>
                <a:sym typeface="Roboto"/>
              </a:rPr>
              <a:t>$973 avg order value</a:t>
            </a:r>
          </a:p>
        </p:txBody>
      </p:sp>
      <p:sp>
        <p:nvSpPr>
          <p:cNvPr id="15" name="Google Shape;9339;p86">
            <a:extLst>
              <a:ext uri="{FF2B5EF4-FFF2-40B4-BE49-F238E27FC236}">
                <a16:creationId xmlns:a16="http://schemas.microsoft.com/office/drawing/2014/main" id="{A7877BEF-4CDF-DD16-E25A-70E82B893944}"/>
              </a:ext>
            </a:extLst>
          </p:cNvPr>
          <p:cNvSpPr/>
          <p:nvPr/>
        </p:nvSpPr>
        <p:spPr>
          <a:xfrm>
            <a:off x="7883278" y="1300430"/>
            <a:ext cx="118572" cy="237987"/>
          </a:xfrm>
          <a:custGeom>
            <a:avLst/>
            <a:gdLst/>
            <a:ahLst/>
            <a:cxnLst/>
            <a:rect l="l" t="t" r="r" b="b"/>
            <a:pathLst>
              <a:path w="77995" h="156544" extrusionOk="0">
                <a:moveTo>
                  <a:pt x="18496" y="1"/>
                </a:moveTo>
                <a:cubicBezTo>
                  <a:pt x="8514" y="1"/>
                  <a:pt x="359" y="8123"/>
                  <a:pt x="327" y="18105"/>
                </a:cubicBezTo>
                <a:lnTo>
                  <a:pt x="33" y="74537"/>
                </a:lnTo>
                <a:cubicBezTo>
                  <a:pt x="0" y="78778"/>
                  <a:pt x="3425" y="82235"/>
                  <a:pt x="7666" y="82268"/>
                </a:cubicBezTo>
                <a:lnTo>
                  <a:pt x="7731" y="82268"/>
                </a:lnTo>
                <a:cubicBezTo>
                  <a:pt x="11939" y="82268"/>
                  <a:pt x="15364" y="78843"/>
                  <a:pt x="15397" y="74635"/>
                </a:cubicBezTo>
                <a:lnTo>
                  <a:pt x="15691" y="18170"/>
                </a:lnTo>
                <a:cubicBezTo>
                  <a:pt x="15691" y="17341"/>
                  <a:pt x="16344" y="16668"/>
                  <a:pt x="17166" y="16668"/>
                </a:cubicBezTo>
                <a:cubicBezTo>
                  <a:pt x="17185" y="16668"/>
                  <a:pt x="17204" y="16669"/>
                  <a:pt x="17224" y="16669"/>
                </a:cubicBezTo>
                <a:cubicBezTo>
                  <a:pt x="18039" y="16669"/>
                  <a:pt x="18724" y="17355"/>
                  <a:pt x="18724" y="18170"/>
                </a:cubicBezTo>
                <a:lnTo>
                  <a:pt x="18724" y="147345"/>
                </a:lnTo>
                <a:cubicBezTo>
                  <a:pt x="18724" y="152433"/>
                  <a:pt x="22867" y="156543"/>
                  <a:pt x="27956" y="156543"/>
                </a:cubicBezTo>
                <a:cubicBezTo>
                  <a:pt x="33044" y="156543"/>
                  <a:pt x="37187" y="152433"/>
                  <a:pt x="37187" y="147345"/>
                </a:cubicBezTo>
                <a:lnTo>
                  <a:pt x="37187" y="73656"/>
                </a:lnTo>
                <a:lnTo>
                  <a:pt x="41167" y="73656"/>
                </a:lnTo>
                <a:lnTo>
                  <a:pt x="41167" y="147345"/>
                </a:lnTo>
                <a:cubicBezTo>
                  <a:pt x="41167" y="152433"/>
                  <a:pt x="45277" y="156543"/>
                  <a:pt x="50365" y="156543"/>
                </a:cubicBezTo>
                <a:cubicBezTo>
                  <a:pt x="55454" y="156543"/>
                  <a:pt x="59597" y="152433"/>
                  <a:pt x="59597" y="147345"/>
                </a:cubicBezTo>
                <a:cubicBezTo>
                  <a:pt x="59597" y="25477"/>
                  <a:pt x="59434" y="95153"/>
                  <a:pt x="59434" y="18300"/>
                </a:cubicBezTo>
                <a:cubicBezTo>
                  <a:pt x="59434" y="17420"/>
                  <a:pt x="60119" y="16702"/>
                  <a:pt x="60967" y="16669"/>
                </a:cubicBezTo>
                <a:cubicBezTo>
                  <a:pt x="60988" y="16669"/>
                  <a:pt x="61009" y="16668"/>
                  <a:pt x="61030" y="16668"/>
                </a:cubicBezTo>
                <a:cubicBezTo>
                  <a:pt x="61882" y="16668"/>
                  <a:pt x="62567" y="17310"/>
                  <a:pt x="62631" y="18170"/>
                </a:cubicBezTo>
                <a:lnTo>
                  <a:pt x="62598" y="74570"/>
                </a:lnTo>
                <a:cubicBezTo>
                  <a:pt x="62598" y="78810"/>
                  <a:pt x="66023" y="82268"/>
                  <a:pt x="70264" y="82268"/>
                </a:cubicBezTo>
                <a:cubicBezTo>
                  <a:pt x="74504" y="82268"/>
                  <a:pt x="77962" y="78843"/>
                  <a:pt x="77962" y="74602"/>
                </a:cubicBezTo>
                <a:lnTo>
                  <a:pt x="77994" y="18137"/>
                </a:lnTo>
                <a:cubicBezTo>
                  <a:pt x="77994" y="18137"/>
                  <a:pt x="77994" y="18105"/>
                  <a:pt x="77994" y="18105"/>
                </a:cubicBezTo>
                <a:cubicBezTo>
                  <a:pt x="77962" y="8123"/>
                  <a:pt x="69807" y="1"/>
                  <a:pt x="5982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340;p86">
            <a:extLst>
              <a:ext uri="{FF2B5EF4-FFF2-40B4-BE49-F238E27FC236}">
                <a16:creationId xmlns:a16="http://schemas.microsoft.com/office/drawing/2014/main" id="{61715373-F197-AC28-A5B8-B168A31D325E}"/>
              </a:ext>
            </a:extLst>
          </p:cNvPr>
          <p:cNvSpPr/>
          <p:nvPr/>
        </p:nvSpPr>
        <p:spPr>
          <a:xfrm>
            <a:off x="7918586" y="1244343"/>
            <a:ext cx="48452" cy="48402"/>
          </a:xfrm>
          <a:custGeom>
            <a:avLst/>
            <a:gdLst/>
            <a:ahLst/>
            <a:cxnLst/>
            <a:rect l="l" t="t" r="r" b="b"/>
            <a:pathLst>
              <a:path w="31871" h="31838" extrusionOk="0">
                <a:moveTo>
                  <a:pt x="15952" y="1"/>
                </a:moveTo>
                <a:cubicBezTo>
                  <a:pt x="7144" y="1"/>
                  <a:pt x="1" y="7112"/>
                  <a:pt x="1" y="15919"/>
                </a:cubicBezTo>
                <a:cubicBezTo>
                  <a:pt x="1" y="24694"/>
                  <a:pt x="7144" y="31838"/>
                  <a:pt x="15952" y="31838"/>
                </a:cubicBezTo>
                <a:cubicBezTo>
                  <a:pt x="24727" y="31838"/>
                  <a:pt x="31870" y="24694"/>
                  <a:pt x="31870" y="15919"/>
                </a:cubicBezTo>
                <a:cubicBezTo>
                  <a:pt x="31870" y="7112"/>
                  <a:pt x="24727" y="1"/>
                  <a:pt x="1595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336;p86">
            <a:extLst>
              <a:ext uri="{FF2B5EF4-FFF2-40B4-BE49-F238E27FC236}">
                <a16:creationId xmlns:a16="http://schemas.microsoft.com/office/drawing/2014/main" id="{0F1AE8C0-480B-B1EB-AA0E-1094BD29BDC3}"/>
              </a:ext>
            </a:extLst>
          </p:cNvPr>
          <p:cNvSpPr/>
          <p:nvPr/>
        </p:nvSpPr>
        <p:spPr>
          <a:xfrm>
            <a:off x="1830435" y="1318563"/>
            <a:ext cx="147831" cy="236251"/>
          </a:xfrm>
          <a:custGeom>
            <a:avLst/>
            <a:gdLst/>
            <a:ahLst/>
            <a:cxnLst/>
            <a:rect l="l" t="t" r="r" b="b"/>
            <a:pathLst>
              <a:path w="97241" h="155402" extrusionOk="0">
                <a:moveTo>
                  <a:pt x="35360" y="0"/>
                </a:moveTo>
                <a:cubicBezTo>
                  <a:pt x="27173" y="0"/>
                  <a:pt x="21268" y="5220"/>
                  <a:pt x="17713" y="15527"/>
                </a:cubicBezTo>
                <a:cubicBezTo>
                  <a:pt x="15527" y="21921"/>
                  <a:pt x="1533" y="61750"/>
                  <a:pt x="1403" y="62174"/>
                </a:cubicBezTo>
                <a:cubicBezTo>
                  <a:pt x="0" y="66121"/>
                  <a:pt x="2088" y="70492"/>
                  <a:pt x="6068" y="71895"/>
                </a:cubicBezTo>
                <a:cubicBezTo>
                  <a:pt x="6895" y="72179"/>
                  <a:pt x="7739" y="72315"/>
                  <a:pt x="8570" y="72315"/>
                </a:cubicBezTo>
                <a:cubicBezTo>
                  <a:pt x="11735" y="72315"/>
                  <a:pt x="14703" y="70350"/>
                  <a:pt x="15788" y="67197"/>
                </a:cubicBezTo>
                <a:cubicBezTo>
                  <a:pt x="16245" y="65925"/>
                  <a:pt x="24661" y="42569"/>
                  <a:pt x="29358" y="29130"/>
                </a:cubicBezTo>
                <a:lnTo>
                  <a:pt x="29358" y="29130"/>
                </a:lnTo>
                <a:cubicBezTo>
                  <a:pt x="28869" y="33142"/>
                  <a:pt x="30272" y="24824"/>
                  <a:pt x="18431" y="85856"/>
                </a:cubicBezTo>
                <a:cubicBezTo>
                  <a:pt x="17941" y="88498"/>
                  <a:pt x="19964" y="90912"/>
                  <a:pt x="22606" y="90912"/>
                </a:cubicBezTo>
                <a:lnTo>
                  <a:pt x="28412" y="90912"/>
                </a:lnTo>
                <a:lnTo>
                  <a:pt x="28412" y="146235"/>
                </a:lnTo>
                <a:cubicBezTo>
                  <a:pt x="28412" y="151291"/>
                  <a:pt x="32522" y="155401"/>
                  <a:pt x="37578" y="155401"/>
                </a:cubicBezTo>
                <a:cubicBezTo>
                  <a:pt x="42634" y="155401"/>
                  <a:pt x="46745" y="151291"/>
                  <a:pt x="46745" y="146235"/>
                </a:cubicBezTo>
                <a:lnTo>
                  <a:pt x="46745" y="90912"/>
                </a:lnTo>
                <a:lnTo>
                  <a:pt x="50692" y="90912"/>
                </a:lnTo>
                <a:lnTo>
                  <a:pt x="50692" y="146235"/>
                </a:lnTo>
                <a:cubicBezTo>
                  <a:pt x="50692" y="151291"/>
                  <a:pt x="54769" y="155401"/>
                  <a:pt x="59825" y="155401"/>
                </a:cubicBezTo>
                <a:cubicBezTo>
                  <a:pt x="64881" y="155401"/>
                  <a:pt x="68991" y="151291"/>
                  <a:pt x="68991" y="146235"/>
                </a:cubicBezTo>
                <a:lnTo>
                  <a:pt x="68991" y="90912"/>
                </a:lnTo>
                <a:lnTo>
                  <a:pt x="74798" y="90912"/>
                </a:lnTo>
                <a:cubicBezTo>
                  <a:pt x="77472" y="90912"/>
                  <a:pt x="79462" y="88498"/>
                  <a:pt x="78973" y="85856"/>
                </a:cubicBezTo>
                <a:cubicBezTo>
                  <a:pt x="67262" y="25379"/>
                  <a:pt x="68535" y="32392"/>
                  <a:pt x="68143" y="29130"/>
                </a:cubicBezTo>
                <a:lnTo>
                  <a:pt x="68143" y="29130"/>
                </a:lnTo>
                <a:cubicBezTo>
                  <a:pt x="72873" y="42667"/>
                  <a:pt x="81028" y="65958"/>
                  <a:pt x="81485" y="67197"/>
                </a:cubicBezTo>
                <a:cubicBezTo>
                  <a:pt x="82570" y="70350"/>
                  <a:pt x="85538" y="72315"/>
                  <a:pt x="88687" y="72315"/>
                </a:cubicBezTo>
                <a:cubicBezTo>
                  <a:pt x="89513" y="72315"/>
                  <a:pt x="90352" y="72179"/>
                  <a:pt x="91173" y="71895"/>
                </a:cubicBezTo>
                <a:cubicBezTo>
                  <a:pt x="95152" y="70492"/>
                  <a:pt x="97240" y="66121"/>
                  <a:pt x="95870" y="62174"/>
                </a:cubicBezTo>
                <a:cubicBezTo>
                  <a:pt x="95707" y="61750"/>
                  <a:pt x="81746" y="21921"/>
                  <a:pt x="79560" y="15527"/>
                </a:cubicBezTo>
                <a:cubicBezTo>
                  <a:pt x="76005" y="5220"/>
                  <a:pt x="70068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337;p86">
            <a:extLst>
              <a:ext uri="{FF2B5EF4-FFF2-40B4-BE49-F238E27FC236}">
                <a16:creationId xmlns:a16="http://schemas.microsoft.com/office/drawing/2014/main" id="{2B496A28-AA50-5AAE-453B-D843D8BD2837}"/>
              </a:ext>
            </a:extLst>
          </p:cNvPr>
          <p:cNvSpPr/>
          <p:nvPr/>
        </p:nvSpPr>
        <p:spPr>
          <a:xfrm>
            <a:off x="1880422" y="1262823"/>
            <a:ext cx="48104" cy="48055"/>
          </a:xfrm>
          <a:custGeom>
            <a:avLst/>
            <a:gdLst/>
            <a:ahLst/>
            <a:cxnLst/>
            <a:rect l="l" t="t" r="r" b="b"/>
            <a:pathLst>
              <a:path w="31642" h="31610" extrusionOk="0">
                <a:moveTo>
                  <a:pt x="15821" y="1"/>
                </a:moveTo>
                <a:cubicBezTo>
                  <a:pt x="7079" y="1"/>
                  <a:pt x="0" y="7079"/>
                  <a:pt x="0" y="15821"/>
                </a:cubicBezTo>
                <a:cubicBezTo>
                  <a:pt x="0" y="24531"/>
                  <a:pt x="7079" y="31609"/>
                  <a:pt x="15821" y="31609"/>
                </a:cubicBezTo>
                <a:cubicBezTo>
                  <a:pt x="24563" y="31609"/>
                  <a:pt x="31641" y="24531"/>
                  <a:pt x="31641" y="15821"/>
                </a:cubicBezTo>
                <a:cubicBezTo>
                  <a:pt x="31641" y="7079"/>
                  <a:pt x="24563" y="1"/>
                  <a:pt x="158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39;p22">
            <a:extLst>
              <a:ext uri="{FF2B5EF4-FFF2-40B4-BE49-F238E27FC236}">
                <a16:creationId xmlns:a16="http://schemas.microsoft.com/office/drawing/2014/main" id="{629AAF1C-8E58-C3FF-F8AC-43CDAF3C9D9A}"/>
              </a:ext>
            </a:extLst>
          </p:cNvPr>
          <p:cNvSpPr txBox="1"/>
          <p:nvPr/>
        </p:nvSpPr>
        <p:spPr>
          <a:xfrm>
            <a:off x="6622556" y="2793785"/>
            <a:ext cx="2521444" cy="40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rgbClr val="7030A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Total Customer: </a:t>
            </a:r>
            <a:r>
              <a:rPr lang="en" sz="1700" b="1" dirty="0">
                <a:solidFill>
                  <a:srgbClr val="7030A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50.7%</a:t>
            </a:r>
            <a:endParaRPr sz="1700" b="1" dirty="0">
              <a:solidFill>
                <a:srgbClr val="7030A0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62253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E613AFF8-6747-ABCF-FEEF-6DFBF6D88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648FF5B0-D434-5DD6-13AE-FED5D9371B54}"/>
              </a:ext>
            </a:extLst>
          </p:cNvPr>
          <p:cNvSpPr txBox="1">
            <a:spLocks/>
          </p:cNvSpPr>
          <p:nvPr/>
        </p:nvSpPr>
        <p:spPr>
          <a:xfrm>
            <a:off x="655673" y="128152"/>
            <a:ext cx="2959397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1. Revenue &amp; Growth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C80F-EDD6-D1BC-69F7-0285B98D6D50}"/>
              </a:ext>
            </a:extLst>
          </p:cNvPr>
          <p:cNvSpPr txBox="1"/>
          <p:nvPr/>
        </p:nvSpPr>
        <p:spPr>
          <a:xfrm>
            <a:off x="655673" y="630917"/>
            <a:ext cx="587980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Insights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Revenue shows a consistent upward trajectory, with notable growth in the final year.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YoY growth rate remained positive across all periods, reflecting strong business expansion and effective channel strategies.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Average Order Value increased slightly year-over-year, suggesting higher-value purchases or better cross-selling.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Among channels, Online sales outperformed In-store in both revenue and growth contribution.</a:t>
            </a:r>
          </a:p>
          <a:p>
            <a:pPr>
              <a:buNone/>
            </a:pPr>
            <a:endParaRPr lang="en-US" sz="14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Business Interpretation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The organization is experiencing sustainable growth driven by improved channel efficiency and higher-value customer transactions. Continued focus on digital channels can further accelerate growth momentum.</a:t>
            </a:r>
          </a:p>
        </p:txBody>
      </p:sp>
      <p:grpSp>
        <p:nvGrpSpPr>
          <p:cNvPr id="4" name="Google Shape;5213;p75">
            <a:extLst>
              <a:ext uri="{FF2B5EF4-FFF2-40B4-BE49-F238E27FC236}">
                <a16:creationId xmlns:a16="http://schemas.microsoft.com/office/drawing/2014/main" id="{9AF48658-7528-C16A-8093-957B80554A92}"/>
              </a:ext>
            </a:extLst>
          </p:cNvPr>
          <p:cNvGrpSpPr/>
          <p:nvPr/>
        </p:nvGrpSpPr>
        <p:grpSpPr>
          <a:xfrm>
            <a:off x="6939516" y="3154326"/>
            <a:ext cx="2020186" cy="1989174"/>
            <a:chOff x="4923736" y="921068"/>
            <a:chExt cx="656523" cy="659437"/>
          </a:xfrm>
        </p:grpSpPr>
        <p:sp>
          <p:nvSpPr>
            <p:cNvPr id="5" name="Google Shape;5214;p75">
              <a:extLst>
                <a:ext uri="{FF2B5EF4-FFF2-40B4-BE49-F238E27FC236}">
                  <a16:creationId xmlns:a16="http://schemas.microsoft.com/office/drawing/2014/main" id="{860DBDFB-1674-26B7-AE04-16B2ADB448AB}"/>
                </a:ext>
              </a:extLst>
            </p:cNvPr>
            <p:cNvSpPr/>
            <p:nvPr/>
          </p:nvSpPr>
          <p:spPr>
            <a:xfrm>
              <a:off x="5213963" y="1497547"/>
              <a:ext cx="46033" cy="15931"/>
            </a:xfrm>
            <a:custGeom>
              <a:avLst/>
              <a:gdLst/>
              <a:ahLst/>
              <a:cxnLst/>
              <a:rect l="l" t="t" r="r" b="b"/>
              <a:pathLst>
                <a:path w="1517" h="525" extrusionOk="0">
                  <a:moveTo>
                    <a:pt x="166" y="1"/>
                  </a:moveTo>
                  <a:cubicBezTo>
                    <a:pt x="89" y="1"/>
                    <a:pt x="25" y="59"/>
                    <a:pt x="9" y="138"/>
                  </a:cubicBezTo>
                  <a:cubicBezTo>
                    <a:pt x="0" y="218"/>
                    <a:pt x="54" y="307"/>
                    <a:pt x="143" y="325"/>
                  </a:cubicBezTo>
                  <a:lnTo>
                    <a:pt x="1312" y="521"/>
                  </a:lnTo>
                  <a:cubicBezTo>
                    <a:pt x="1322" y="523"/>
                    <a:pt x="1332" y="524"/>
                    <a:pt x="1342" y="524"/>
                  </a:cubicBezTo>
                  <a:cubicBezTo>
                    <a:pt x="1419" y="524"/>
                    <a:pt x="1483" y="467"/>
                    <a:pt x="1499" y="396"/>
                  </a:cubicBezTo>
                  <a:cubicBezTo>
                    <a:pt x="1517" y="307"/>
                    <a:pt x="1454" y="218"/>
                    <a:pt x="1365" y="209"/>
                  </a:cubicBezTo>
                  <a:lnTo>
                    <a:pt x="196" y="4"/>
                  </a:ln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15;p75">
              <a:extLst>
                <a:ext uri="{FF2B5EF4-FFF2-40B4-BE49-F238E27FC236}">
                  <a16:creationId xmlns:a16="http://schemas.microsoft.com/office/drawing/2014/main" id="{0B7BAED0-5728-FB85-7E3A-A1FAA80D955E}"/>
                </a:ext>
              </a:extLst>
            </p:cNvPr>
            <p:cNvSpPr/>
            <p:nvPr/>
          </p:nvSpPr>
          <p:spPr>
            <a:xfrm>
              <a:off x="5277295" y="1112702"/>
              <a:ext cx="99380" cy="64180"/>
            </a:xfrm>
            <a:custGeom>
              <a:avLst/>
              <a:gdLst/>
              <a:ahLst/>
              <a:cxnLst/>
              <a:rect l="l" t="t" r="r" b="b"/>
              <a:pathLst>
                <a:path w="3275" h="2115" extrusionOk="0">
                  <a:moveTo>
                    <a:pt x="402" y="0"/>
                  </a:moveTo>
                  <a:cubicBezTo>
                    <a:pt x="268" y="268"/>
                    <a:pt x="134" y="535"/>
                    <a:pt x="1" y="803"/>
                  </a:cubicBezTo>
                  <a:cubicBezTo>
                    <a:pt x="54" y="910"/>
                    <a:pt x="152" y="1071"/>
                    <a:pt x="313" y="1213"/>
                  </a:cubicBezTo>
                  <a:cubicBezTo>
                    <a:pt x="714" y="1579"/>
                    <a:pt x="1151" y="1588"/>
                    <a:pt x="1999" y="1820"/>
                  </a:cubicBezTo>
                  <a:cubicBezTo>
                    <a:pt x="2231" y="1882"/>
                    <a:pt x="2552" y="1972"/>
                    <a:pt x="2945" y="2114"/>
                  </a:cubicBezTo>
                  <a:cubicBezTo>
                    <a:pt x="3052" y="1936"/>
                    <a:pt x="3168" y="1757"/>
                    <a:pt x="3275" y="1579"/>
                  </a:cubicBezTo>
                  <a:cubicBezTo>
                    <a:pt x="3185" y="1561"/>
                    <a:pt x="3034" y="1517"/>
                    <a:pt x="2846" y="1445"/>
                  </a:cubicBezTo>
                  <a:cubicBezTo>
                    <a:pt x="2088" y="1142"/>
                    <a:pt x="1847" y="705"/>
                    <a:pt x="1071" y="286"/>
                  </a:cubicBezTo>
                  <a:cubicBezTo>
                    <a:pt x="928" y="214"/>
                    <a:pt x="705" y="98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16;p75">
              <a:extLst>
                <a:ext uri="{FF2B5EF4-FFF2-40B4-BE49-F238E27FC236}">
                  <a16:creationId xmlns:a16="http://schemas.microsoft.com/office/drawing/2014/main" id="{F4C6FA8D-4E5E-F5E1-66A4-36AF8690C030}"/>
                </a:ext>
              </a:extLst>
            </p:cNvPr>
            <p:cNvSpPr/>
            <p:nvPr/>
          </p:nvSpPr>
          <p:spPr>
            <a:xfrm>
              <a:off x="5206923" y="1016323"/>
              <a:ext cx="88274" cy="115068"/>
            </a:xfrm>
            <a:custGeom>
              <a:avLst/>
              <a:gdLst/>
              <a:ahLst/>
              <a:cxnLst/>
              <a:rect l="l" t="t" r="r" b="b"/>
              <a:pathLst>
                <a:path w="2909" h="3792" extrusionOk="0">
                  <a:moveTo>
                    <a:pt x="232" y="0"/>
                  </a:moveTo>
                  <a:cubicBezTo>
                    <a:pt x="205" y="27"/>
                    <a:pt x="170" y="80"/>
                    <a:pt x="143" y="152"/>
                  </a:cubicBezTo>
                  <a:cubicBezTo>
                    <a:pt x="0" y="491"/>
                    <a:pt x="98" y="990"/>
                    <a:pt x="1169" y="2480"/>
                  </a:cubicBezTo>
                  <a:cubicBezTo>
                    <a:pt x="1410" y="2819"/>
                    <a:pt x="1749" y="3274"/>
                    <a:pt x="2177" y="3792"/>
                  </a:cubicBezTo>
                  <a:lnTo>
                    <a:pt x="2908" y="3265"/>
                  </a:lnTo>
                  <a:cubicBezTo>
                    <a:pt x="2543" y="2578"/>
                    <a:pt x="2186" y="1891"/>
                    <a:pt x="1820" y="1213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17;p75">
              <a:extLst>
                <a:ext uri="{FF2B5EF4-FFF2-40B4-BE49-F238E27FC236}">
                  <a16:creationId xmlns:a16="http://schemas.microsoft.com/office/drawing/2014/main" id="{D361BF52-FAB4-B54B-322D-1F8F357E52C1}"/>
                </a:ext>
              </a:extLst>
            </p:cNvPr>
            <p:cNvSpPr/>
            <p:nvPr/>
          </p:nvSpPr>
          <p:spPr>
            <a:xfrm>
              <a:off x="5194178" y="1006946"/>
              <a:ext cx="106147" cy="138950"/>
            </a:xfrm>
            <a:custGeom>
              <a:avLst/>
              <a:gdLst/>
              <a:ahLst/>
              <a:cxnLst/>
              <a:rect l="l" t="t" r="r" b="b"/>
              <a:pathLst>
                <a:path w="3498" h="4579" extrusionOk="0">
                  <a:moveTo>
                    <a:pt x="936" y="0"/>
                  </a:moveTo>
                  <a:cubicBezTo>
                    <a:pt x="830" y="0"/>
                    <a:pt x="731" y="20"/>
                    <a:pt x="643" y="59"/>
                  </a:cubicBezTo>
                  <a:cubicBezTo>
                    <a:pt x="251" y="229"/>
                    <a:pt x="1" y="818"/>
                    <a:pt x="153" y="1442"/>
                  </a:cubicBezTo>
                  <a:cubicBezTo>
                    <a:pt x="947" y="2459"/>
                    <a:pt x="1749" y="3485"/>
                    <a:pt x="2543" y="4502"/>
                  </a:cubicBezTo>
                  <a:cubicBezTo>
                    <a:pt x="2657" y="4562"/>
                    <a:pt x="2751" y="4578"/>
                    <a:pt x="2822" y="4578"/>
                  </a:cubicBezTo>
                  <a:cubicBezTo>
                    <a:pt x="2867" y="4578"/>
                    <a:pt x="2903" y="4571"/>
                    <a:pt x="2927" y="4565"/>
                  </a:cubicBezTo>
                  <a:cubicBezTo>
                    <a:pt x="3248" y="4493"/>
                    <a:pt x="3498" y="4047"/>
                    <a:pt x="3462" y="3467"/>
                  </a:cubicBezTo>
                  <a:cubicBezTo>
                    <a:pt x="3025" y="2673"/>
                    <a:pt x="2597" y="1879"/>
                    <a:pt x="2160" y="1085"/>
                  </a:cubicBezTo>
                  <a:cubicBezTo>
                    <a:pt x="1985" y="380"/>
                    <a:pt x="1401" y="0"/>
                    <a:pt x="9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18;p75">
              <a:extLst>
                <a:ext uri="{FF2B5EF4-FFF2-40B4-BE49-F238E27FC236}">
                  <a16:creationId xmlns:a16="http://schemas.microsoft.com/office/drawing/2014/main" id="{2F64F60D-A24F-9640-5B7F-57BD378CC598}"/>
                </a:ext>
              </a:extLst>
            </p:cNvPr>
            <p:cNvSpPr/>
            <p:nvPr/>
          </p:nvSpPr>
          <p:spPr>
            <a:xfrm>
              <a:off x="5202857" y="1462710"/>
              <a:ext cx="73131" cy="42817"/>
            </a:xfrm>
            <a:custGeom>
              <a:avLst/>
              <a:gdLst/>
              <a:ahLst/>
              <a:cxnLst/>
              <a:rect l="l" t="t" r="r" b="b"/>
              <a:pathLst>
                <a:path w="2410" h="1411" extrusionOk="0">
                  <a:moveTo>
                    <a:pt x="438" y="1"/>
                  </a:moveTo>
                  <a:cubicBezTo>
                    <a:pt x="339" y="295"/>
                    <a:pt x="241" y="456"/>
                    <a:pt x="161" y="545"/>
                  </a:cubicBezTo>
                  <a:cubicBezTo>
                    <a:pt x="143" y="563"/>
                    <a:pt x="116" y="599"/>
                    <a:pt x="81" y="643"/>
                  </a:cubicBezTo>
                  <a:cubicBezTo>
                    <a:pt x="0" y="777"/>
                    <a:pt x="0" y="920"/>
                    <a:pt x="9" y="1009"/>
                  </a:cubicBezTo>
                  <a:cubicBezTo>
                    <a:pt x="803" y="1143"/>
                    <a:pt x="1606" y="1277"/>
                    <a:pt x="2409" y="1410"/>
                  </a:cubicBezTo>
                  <a:cubicBezTo>
                    <a:pt x="2409" y="1384"/>
                    <a:pt x="2400" y="1348"/>
                    <a:pt x="2382" y="1312"/>
                  </a:cubicBezTo>
                  <a:cubicBezTo>
                    <a:pt x="2329" y="1232"/>
                    <a:pt x="2231" y="1223"/>
                    <a:pt x="2141" y="1205"/>
                  </a:cubicBezTo>
                  <a:cubicBezTo>
                    <a:pt x="2017" y="1187"/>
                    <a:pt x="1901" y="1089"/>
                    <a:pt x="1776" y="1080"/>
                  </a:cubicBezTo>
                  <a:cubicBezTo>
                    <a:pt x="1588" y="1063"/>
                    <a:pt x="1303" y="857"/>
                    <a:pt x="875" y="28"/>
                  </a:cubicBezTo>
                  <a:cubicBezTo>
                    <a:pt x="732" y="19"/>
                    <a:pt x="580" y="10"/>
                    <a:pt x="438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19;p75">
              <a:extLst>
                <a:ext uri="{FF2B5EF4-FFF2-40B4-BE49-F238E27FC236}">
                  <a16:creationId xmlns:a16="http://schemas.microsoft.com/office/drawing/2014/main" id="{5D5EB1AC-A006-3342-228C-9A02E2F83955}"/>
                </a:ext>
              </a:extLst>
            </p:cNvPr>
            <p:cNvSpPr/>
            <p:nvPr/>
          </p:nvSpPr>
          <p:spPr>
            <a:xfrm>
              <a:off x="5204738" y="1291287"/>
              <a:ext cx="66638" cy="184194"/>
            </a:xfrm>
            <a:custGeom>
              <a:avLst/>
              <a:gdLst/>
              <a:ahLst/>
              <a:cxnLst/>
              <a:rect l="l" t="t" r="r" b="b"/>
              <a:pathLst>
                <a:path w="2196" h="6070" extrusionOk="0">
                  <a:moveTo>
                    <a:pt x="1654" y="1"/>
                  </a:moveTo>
                  <a:cubicBezTo>
                    <a:pt x="1394" y="1"/>
                    <a:pt x="1030" y="214"/>
                    <a:pt x="706" y="538"/>
                  </a:cubicBezTo>
                  <a:cubicBezTo>
                    <a:pt x="741" y="743"/>
                    <a:pt x="759" y="1038"/>
                    <a:pt x="652" y="1350"/>
                  </a:cubicBezTo>
                  <a:cubicBezTo>
                    <a:pt x="554" y="1644"/>
                    <a:pt x="384" y="1805"/>
                    <a:pt x="304" y="1930"/>
                  </a:cubicBezTo>
                  <a:cubicBezTo>
                    <a:pt x="206" y="2108"/>
                    <a:pt x="1" y="2528"/>
                    <a:pt x="72" y="4107"/>
                  </a:cubicBezTo>
                  <a:cubicBezTo>
                    <a:pt x="90" y="4588"/>
                    <a:pt x="144" y="5222"/>
                    <a:pt x="260" y="5971"/>
                  </a:cubicBezTo>
                  <a:lnTo>
                    <a:pt x="866" y="6069"/>
                  </a:lnTo>
                  <a:cubicBezTo>
                    <a:pt x="929" y="5017"/>
                    <a:pt x="1107" y="3830"/>
                    <a:pt x="1500" y="2563"/>
                  </a:cubicBezTo>
                  <a:cubicBezTo>
                    <a:pt x="1580" y="2296"/>
                    <a:pt x="1669" y="2046"/>
                    <a:pt x="1758" y="1805"/>
                  </a:cubicBezTo>
                  <a:cubicBezTo>
                    <a:pt x="2195" y="940"/>
                    <a:pt x="2115" y="199"/>
                    <a:pt x="1821" y="39"/>
                  </a:cubicBezTo>
                  <a:cubicBezTo>
                    <a:pt x="1773" y="13"/>
                    <a:pt x="1716" y="1"/>
                    <a:pt x="1654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20;p75">
              <a:extLst>
                <a:ext uri="{FF2B5EF4-FFF2-40B4-BE49-F238E27FC236}">
                  <a16:creationId xmlns:a16="http://schemas.microsoft.com/office/drawing/2014/main" id="{1A19FB51-5F9B-2D1F-33FF-8CB6F4920AAD}"/>
                </a:ext>
              </a:extLst>
            </p:cNvPr>
            <p:cNvSpPr/>
            <p:nvPr/>
          </p:nvSpPr>
          <p:spPr>
            <a:xfrm>
              <a:off x="5199883" y="1474120"/>
              <a:ext cx="79079" cy="34927"/>
            </a:xfrm>
            <a:custGeom>
              <a:avLst/>
              <a:gdLst/>
              <a:ahLst/>
              <a:cxnLst/>
              <a:rect l="l" t="t" r="r" b="b"/>
              <a:pathLst>
                <a:path w="2606" h="1151" extrusionOk="0">
                  <a:moveTo>
                    <a:pt x="1246" y="1"/>
                  </a:moveTo>
                  <a:cubicBezTo>
                    <a:pt x="1234" y="1"/>
                    <a:pt x="1223" y="3"/>
                    <a:pt x="1214" y="9"/>
                  </a:cubicBezTo>
                  <a:cubicBezTo>
                    <a:pt x="1187" y="26"/>
                    <a:pt x="1178" y="71"/>
                    <a:pt x="1169" y="107"/>
                  </a:cubicBezTo>
                  <a:cubicBezTo>
                    <a:pt x="919" y="71"/>
                    <a:pt x="660" y="44"/>
                    <a:pt x="402" y="17"/>
                  </a:cubicBezTo>
                  <a:cubicBezTo>
                    <a:pt x="330" y="80"/>
                    <a:pt x="232" y="178"/>
                    <a:pt x="152" y="321"/>
                  </a:cubicBezTo>
                  <a:cubicBezTo>
                    <a:pt x="63" y="472"/>
                    <a:pt x="18" y="606"/>
                    <a:pt x="0" y="704"/>
                  </a:cubicBezTo>
                  <a:cubicBezTo>
                    <a:pt x="411" y="776"/>
                    <a:pt x="821" y="847"/>
                    <a:pt x="1240" y="918"/>
                  </a:cubicBezTo>
                  <a:lnTo>
                    <a:pt x="2605" y="1150"/>
                  </a:lnTo>
                  <a:cubicBezTo>
                    <a:pt x="2605" y="972"/>
                    <a:pt x="2552" y="856"/>
                    <a:pt x="2516" y="794"/>
                  </a:cubicBezTo>
                  <a:cubicBezTo>
                    <a:pt x="2338" y="481"/>
                    <a:pt x="2025" y="597"/>
                    <a:pt x="1570" y="223"/>
                  </a:cubicBezTo>
                  <a:cubicBezTo>
                    <a:pt x="1453" y="129"/>
                    <a:pt x="1329" y="1"/>
                    <a:pt x="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21;p75">
              <a:extLst>
                <a:ext uri="{FF2B5EF4-FFF2-40B4-BE49-F238E27FC236}">
                  <a16:creationId xmlns:a16="http://schemas.microsoft.com/office/drawing/2014/main" id="{A5EEE50D-83B8-5525-38B5-15FD579BAF5B}"/>
                </a:ext>
              </a:extLst>
            </p:cNvPr>
            <p:cNvSpPr/>
            <p:nvPr/>
          </p:nvSpPr>
          <p:spPr>
            <a:xfrm>
              <a:off x="5182282" y="1220975"/>
              <a:ext cx="89093" cy="250103"/>
            </a:xfrm>
            <a:custGeom>
              <a:avLst/>
              <a:gdLst/>
              <a:ahLst/>
              <a:cxnLst/>
              <a:rect l="l" t="t" r="r" b="b"/>
              <a:pathLst>
                <a:path w="2936" h="8242" extrusionOk="0">
                  <a:moveTo>
                    <a:pt x="0" y="0"/>
                  </a:moveTo>
                  <a:lnTo>
                    <a:pt x="0" y="0"/>
                  </a:lnTo>
                  <a:cubicBezTo>
                    <a:pt x="322" y="884"/>
                    <a:pt x="643" y="2017"/>
                    <a:pt x="803" y="3364"/>
                  </a:cubicBezTo>
                  <a:cubicBezTo>
                    <a:pt x="1017" y="5139"/>
                    <a:pt x="892" y="6656"/>
                    <a:pt x="705" y="7753"/>
                  </a:cubicBezTo>
                  <a:cubicBezTo>
                    <a:pt x="858" y="8059"/>
                    <a:pt x="1134" y="8241"/>
                    <a:pt x="1410" y="8241"/>
                  </a:cubicBezTo>
                  <a:cubicBezTo>
                    <a:pt x="1440" y="8241"/>
                    <a:pt x="1469" y="8239"/>
                    <a:pt x="1499" y="8235"/>
                  </a:cubicBezTo>
                  <a:cubicBezTo>
                    <a:pt x="1722" y="8199"/>
                    <a:pt x="1874" y="8047"/>
                    <a:pt x="1918" y="7985"/>
                  </a:cubicBezTo>
                  <a:cubicBezTo>
                    <a:pt x="2329" y="7093"/>
                    <a:pt x="2935" y="5407"/>
                    <a:pt x="2784" y="3274"/>
                  </a:cubicBezTo>
                  <a:cubicBezTo>
                    <a:pt x="2703" y="2195"/>
                    <a:pt x="2445" y="1294"/>
                    <a:pt x="2186" y="625"/>
                  </a:cubicBezTo>
                  <a:cubicBezTo>
                    <a:pt x="1463" y="420"/>
                    <a:pt x="732" y="21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2;p75">
              <a:extLst>
                <a:ext uri="{FF2B5EF4-FFF2-40B4-BE49-F238E27FC236}">
                  <a16:creationId xmlns:a16="http://schemas.microsoft.com/office/drawing/2014/main" id="{7B7B2159-F004-F387-9E19-ABCBE8411B2F}"/>
                </a:ext>
              </a:extLst>
            </p:cNvPr>
            <p:cNvSpPr/>
            <p:nvPr/>
          </p:nvSpPr>
          <p:spPr>
            <a:xfrm>
              <a:off x="5281908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1" y="491"/>
                    <a:pt x="9341" y="2481"/>
                    <a:pt x="9341" y="4916"/>
                  </a:cubicBezTo>
                  <a:cubicBezTo>
                    <a:pt x="9341" y="7352"/>
                    <a:pt x="7351" y="9332"/>
                    <a:pt x="4916" y="9332"/>
                  </a:cubicBezTo>
                  <a:cubicBezTo>
                    <a:pt x="2480" y="9332"/>
                    <a:pt x="500" y="7352"/>
                    <a:pt x="500" y="4916"/>
                  </a:cubicBezTo>
                  <a:cubicBezTo>
                    <a:pt x="500" y="2481"/>
                    <a:pt x="2480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0" y="2204"/>
                    <a:pt x="0" y="4916"/>
                  </a:cubicBezTo>
                  <a:cubicBezTo>
                    <a:pt x="0" y="7628"/>
                    <a:pt x="2204" y="9832"/>
                    <a:pt x="4916" y="9832"/>
                  </a:cubicBezTo>
                  <a:cubicBezTo>
                    <a:pt x="7628" y="9832"/>
                    <a:pt x="9831" y="7628"/>
                    <a:pt x="9831" y="4916"/>
                  </a:cubicBezTo>
                  <a:cubicBezTo>
                    <a:pt x="9831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3;p75">
              <a:extLst>
                <a:ext uri="{FF2B5EF4-FFF2-40B4-BE49-F238E27FC236}">
                  <a16:creationId xmlns:a16="http://schemas.microsoft.com/office/drawing/2014/main" id="{A325EE5B-9469-39F5-47A2-FE03A09C4BE3}"/>
                </a:ext>
              </a:extLst>
            </p:cNvPr>
            <p:cNvSpPr/>
            <p:nvPr/>
          </p:nvSpPr>
          <p:spPr>
            <a:xfrm>
              <a:off x="5417250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0"/>
                  </a:moveTo>
                  <a:cubicBezTo>
                    <a:pt x="206" y="0"/>
                    <a:pt x="1" y="205"/>
                    <a:pt x="1" y="455"/>
                  </a:cubicBezTo>
                  <a:cubicBezTo>
                    <a:pt x="1" y="705"/>
                    <a:pt x="206" y="910"/>
                    <a:pt x="456" y="910"/>
                  </a:cubicBezTo>
                  <a:cubicBezTo>
                    <a:pt x="706" y="910"/>
                    <a:pt x="911" y="705"/>
                    <a:pt x="911" y="455"/>
                  </a:cubicBezTo>
                  <a:cubicBezTo>
                    <a:pt x="911" y="205"/>
                    <a:pt x="706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4;p75">
              <a:extLst>
                <a:ext uri="{FF2B5EF4-FFF2-40B4-BE49-F238E27FC236}">
                  <a16:creationId xmlns:a16="http://schemas.microsoft.com/office/drawing/2014/main" id="{A650FE86-DA40-E754-F6DA-C084534DDCCE}"/>
                </a:ext>
              </a:extLst>
            </p:cNvPr>
            <p:cNvSpPr/>
            <p:nvPr/>
          </p:nvSpPr>
          <p:spPr>
            <a:xfrm>
              <a:off x="5430784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465" y="1"/>
                  </a:moveTo>
                  <a:cubicBezTo>
                    <a:pt x="465" y="1"/>
                    <a:pt x="456" y="9"/>
                    <a:pt x="456" y="9"/>
                  </a:cubicBezTo>
                  <a:lnTo>
                    <a:pt x="1" y="4684"/>
                  </a:lnTo>
                  <a:cubicBezTo>
                    <a:pt x="1" y="4684"/>
                    <a:pt x="1" y="4693"/>
                    <a:pt x="10" y="4693"/>
                  </a:cubicBezTo>
                  <a:cubicBezTo>
                    <a:pt x="19" y="4693"/>
                    <a:pt x="19" y="4693"/>
                    <a:pt x="19" y="4684"/>
                  </a:cubicBezTo>
                  <a:lnTo>
                    <a:pt x="474" y="18"/>
                  </a:lnTo>
                  <a:cubicBezTo>
                    <a:pt x="474" y="9"/>
                    <a:pt x="47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5;p75">
              <a:extLst>
                <a:ext uri="{FF2B5EF4-FFF2-40B4-BE49-F238E27FC236}">
                  <a16:creationId xmlns:a16="http://schemas.microsoft.com/office/drawing/2014/main" id="{CABD2930-B5B7-99EE-F029-832102739912}"/>
                </a:ext>
              </a:extLst>
            </p:cNvPr>
            <p:cNvSpPr/>
            <p:nvPr/>
          </p:nvSpPr>
          <p:spPr>
            <a:xfrm>
              <a:off x="5416977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10" y="1"/>
                  </a:moveTo>
                  <a:cubicBezTo>
                    <a:pt x="1" y="1"/>
                    <a:pt x="1" y="9"/>
                    <a:pt x="1" y="18"/>
                  </a:cubicBezTo>
                  <a:lnTo>
                    <a:pt x="456" y="4684"/>
                  </a:lnTo>
                  <a:cubicBezTo>
                    <a:pt x="456" y="4693"/>
                    <a:pt x="456" y="4693"/>
                    <a:pt x="465" y="4693"/>
                  </a:cubicBezTo>
                  <a:cubicBezTo>
                    <a:pt x="474" y="4693"/>
                    <a:pt x="474" y="4684"/>
                    <a:pt x="474" y="4684"/>
                  </a:cubicBezTo>
                  <a:lnTo>
                    <a:pt x="19" y="9"/>
                  </a:lnTo>
                  <a:cubicBezTo>
                    <a:pt x="19" y="9"/>
                    <a:pt x="19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6;p75">
              <a:extLst>
                <a:ext uri="{FF2B5EF4-FFF2-40B4-BE49-F238E27FC236}">
                  <a16:creationId xmlns:a16="http://schemas.microsoft.com/office/drawing/2014/main" id="{245AE975-82A4-DAAE-2CF1-A02D274DC4EF}"/>
                </a:ext>
              </a:extLst>
            </p:cNvPr>
            <p:cNvSpPr/>
            <p:nvPr/>
          </p:nvSpPr>
          <p:spPr>
            <a:xfrm>
              <a:off x="5430784" y="1365331"/>
              <a:ext cx="126994" cy="66273"/>
            </a:xfrm>
            <a:custGeom>
              <a:avLst/>
              <a:gdLst/>
              <a:ahLst/>
              <a:cxnLst/>
              <a:rect l="l" t="t" r="r" b="b"/>
              <a:pathLst>
                <a:path w="4185" h="2184" extrusionOk="0">
                  <a:moveTo>
                    <a:pt x="4179" y="1"/>
                  </a:moveTo>
                  <a:cubicBezTo>
                    <a:pt x="4176" y="1"/>
                    <a:pt x="4171" y="3"/>
                    <a:pt x="4167" y="7"/>
                  </a:cubicBezTo>
                  <a:lnTo>
                    <a:pt x="10" y="2166"/>
                  </a:lnTo>
                  <a:cubicBezTo>
                    <a:pt x="1" y="2166"/>
                    <a:pt x="1" y="2175"/>
                    <a:pt x="1" y="2175"/>
                  </a:cubicBezTo>
                  <a:cubicBezTo>
                    <a:pt x="1" y="2184"/>
                    <a:pt x="10" y="2184"/>
                    <a:pt x="10" y="2184"/>
                  </a:cubicBezTo>
                  <a:lnTo>
                    <a:pt x="19" y="2184"/>
                  </a:lnTo>
                  <a:lnTo>
                    <a:pt x="4176" y="25"/>
                  </a:lnTo>
                  <a:cubicBezTo>
                    <a:pt x="4185" y="16"/>
                    <a:pt x="4185" y="16"/>
                    <a:pt x="4185" y="7"/>
                  </a:cubicBezTo>
                  <a:cubicBezTo>
                    <a:pt x="4185" y="3"/>
                    <a:pt x="4183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7;p75">
              <a:extLst>
                <a:ext uri="{FF2B5EF4-FFF2-40B4-BE49-F238E27FC236}">
                  <a16:creationId xmlns:a16="http://schemas.microsoft.com/office/drawing/2014/main" id="{D75D1FA5-4603-0BEF-B1EF-BF61678A1BC4}"/>
                </a:ext>
              </a:extLst>
            </p:cNvPr>
            <p:cNvSpPr/>
            <p:nvPr/>
          </p:nvSpPr>
          <p:spPr>
            <a:xfrm>
              <a:off x="5430784" y="1342268"/>
              <a:ext cx="112125" cy="89336"/>
            </a:xfrm>
            <a:custGeom>
              <a:avLst/>
              <a:gdLst/>
              <a:ahLst/>
              <a:cxnLst/>
              <a:rect l="l" t="t" r="r" b="b"/>
              <a:pathLst>
                <a:path w="3695" h="2944" extrusionOk="0">
                  <a:moveTo>
                    <a:pt x="3676" y="0"/>
                  </a:moveTo>
                  <a:lnTo>
                    <a:pt x="1" y="2926"/>
                  </a:lnTo>
                  <a:cubicBezTo>
                    <a:pt x="1" y="2926"/>
                    <a:pt x="1" y="2935"/>
                    <a:pt x="1" y="2944"/>
                  </a:cubicBezTo>
                  <a:lnTo>
                    <a:pt x="19" y="2944"/>
                  </a:lnTo>
                  <a:lnTo>
                    <a:pt x="3685" y="18"/>
                  </a:lnTo>
                  <a:cubicBezTo>
                    <a:pt x="3694" y="18"/>
                    <a:pt x="3694" y="9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8;p75">
              <a:extLst>
                <a:ext uri="{FF2B5EF4-FFF2-40B4-BE49-F238E27FC236}">
                  <a16:creationId xmlns:a16="http://schemas.microsoft.com/office/drawing/2014/main" id="{EB60401D-5652-AF38-FD0D-01058C875524}"/>
                </a:ext>
              </a:extLst>
            </p:cNvPr>
            <p:cNvSpPr/>
            <p:nvPr/>
          </p:nvSpPr>
          <p:spPr>
            <a:xfrm>
              <a:off x="5430784" y="1430938"/>
              <a:ext cx="124566" cy="71068"/>
            </a:xfrm>
            <a:custGeom>
              <a:avLst/>
              <a:gdLst/>
              <a:ahLst/>
              <a:cxnLst/>
              <a:rect l="l" t="t" r="r" b="b"/>
              <a:pathLst>
                <a:path w="4105" h="2342" extrusionOk="0">
                  <a:moveTo>
                    <a:pt x="10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087" y="2333"/>
                    <a:pt x="4087" y="2341"/>
                  </a:cubicBezTo>
                  <a:cubicBezTo>
                    <a:pt x="4096" y="2341"/>
                    <a:pt x="4096" y="2333"/>
                    <a:pt x="4105" y="2333"/>
                  </a:cubicBezTo>
                  <a:cubicBezTo>
                    <a:pt x="4105" y="2324"/>
                    <a:pt x="4105" y="2324"/>
                    <a:pt x="4096" y="2315"/>
                  </a:cubicBezTo>
                  <a:lnTo>
                    <a:pt x="19" y="4"/>
                  </a:lnTo>
                  <a:cubicBezTo>
                    <a:pt x="16" y="1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29;p75">
              <a:extLst>
                <a:ext uri="{FF2B5EF4-FFF2-40B4-BE49-F238E27FC236}">
                  <a16:creationId xmlns:a16="http://schemas.microsoft.com/office/drawing/2014/main" id="{CE9F37E8-C458-AF7A-9CA9-7FABFDF7253F}"/>
                </a:ext>
              </a:extLst>
            </p:cNvPr>
            <p:cNvSpPr/>
            <p:nvPr/>
          </p:nvSpPr>
          <p:spPr>
            <a:xfrm>
              <a:off x="5430784" y="1430938"/>
              <a:ext cx="135672" cy="45609"/>
            </a:xfrm>
            <a:custGeom>
              <a:avLst/>
              <a:gdLst/>
              <a:ahLst/>
              <a:cxnLst/>
              <a:rect l="l" t="t" r="r" b="b"/>
              <a:pathLst>
                <a:path w="4471" h="1503" extrusionOk="0">
                  <a:moveTo>
                    <a:pt x="7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461" y="1503"/>
                    <a:pt x="4461" y="1503"/>
                  </a:cubicBezTo>
                  <a:lnTo>
                    <a:pt x="4470" y="1503"/>
                  </a:lnTo>
                  <a:cubicBezTo>
                    <a:pt x="4470" y="1494"/>
                    <a:pt x="4470" y="1485"/>
                    <a:pt x="4461" y="1485"/>
                  </a:cubicBezTo>
                  <a:lnTo>
                    <a:pt x="10" y="4"/>
                  </a:ln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0;p75">
              <a:extLst>
                <a:ext uri="{FF2B5EF4-FFF2-40B4-BE49-F238E27FC236}">
                  <a16:creationId xmlns:a16="http://schemas.microsoft.com/office/drawing/2014/main" id="{52D05E63-3E59-0C85-9EF0-32D1278FD131}"/>
                </a:ext>
              </a:extLst>
            </p:cNvPr>
            <p:cNvSpPr/>
            <p:nvPr/>
          </p:nvSpPr>
          <p:spPr>
            <a:xfrm>
              <a:off x="5430784" y="1431060"/>
              <a:ext cx="9255" cy="142682"/>
            </a:xfrm>
            <a:custGeom>
              <a:avLst/>
              <a:gdLst/>
              <a:ahLst/>
              <a:cxnLst/>
              <a:rect l="l" t="t" r="r" b="b"/>
              <a:pathLst>
                <a:path w="305" h="4702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95" y="4702"/>
                  </a:cubicBezTo>
                  <a:cubicBezTo>
                    <a:pt x="295" y="4702"/>
                    <a:pt x="304" y="4693"/>
                    <a:pt x="304" y="4693"/>
                  </a:cubicBezTo>
                  <a:lnTo>
                    <a:pt x="19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1;p75">
              <a:extLst>
                <a:ext uri="{FF2B5EF4-FFF2-40B4-BE49-F238E27FC236}">
                  <a16:creationId xmlns:a16="http://schemas.microsoft.com/office/drawing/2014/main" id="{649D30DA-6C80-2B2A-BDF2-1ABDB859B37E}"/>
                </a:ext>
              </a:extLst>
            </p:cNvPr>
            <p:cNvSpPr/>
            <p:nvPr/>
          </p:nvSpPr>
          <p:spPr>
            <a:xfrm>
              <a:off x="5430784" y="1430938"/>
              <a:ext cx="36596" cy="138464"/>
            </a:xfrm>
            <a:custGeom>
              <a:avLst/>
              <a:gdLst/>
              <a:ahLst/>
              <a:cxnLst/>
              <a:rect l="l" t="t" r="r" b="b"/>
              <a:pathLst>
                <a:path w="1206" h="4563" extrusionOk="0">
                  <a:moveTo>
                    <a:pt x="12" y="0"/>
                  </a:moveTo>
                  <a:cubicBezTo>
                    <a:pt x="11" y="0"/>
                    <a:pt x="10" y="2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178" y="4554"/>
                  </a:lnTo>
                  <a:cubicBezTo>
                    <a:pt x="1178" y="4563"/>
                    <a:pt x="1187" y="4563"/>
                    <a:pt x="1187" y="4563"/>
                  </a:cubicBezTo>
                  <a:lnTo>
                    <a:pt x="1196" y="4563"/>
                  </a:lnTo>
                  <a:cubicBezTo>
                    <a:pt x="1196" y="4563"/>
                    <a:pt x="1205" y="4554"/>
                    <a:pt x="1205" y="4554"/>
                  </a:cubicBezTo>
                  <a:lnTo>
                    <a:pt x="19" y="13"/>
                  </a:lnTo>
                  <a:cubicBezTo>
                    <a:pt x="19" y="7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2;p75">
              <a:extLst>
                <a:ext uri="{FF2B5EF4-FFF2-40B4-BE49-F238E27FC236}">
                  <a16:creationId xmlns:a16="http://schemas.microsoft.com/office/drawing/2014/main" id="{123FD437-2267-02F9-B028-B26B72BC8375}"/>
                </a:ext>
              </a:extLst>
            </p:cNvPr>
            <p:cNvSpPr/>
            <p:nvPr/>
          </p:nvSpPr>
          <p:spPr>
            <a:xfrm>
              <a:off x="5316289" y="1431060"/>
              <a:ext cx="115341" cy="85027"/>
            </a:xfrm>
            <a:custGeom>
              <a:avLst/>
              <a:gdLst/>
              <a:ahLst/>
              <a:cxnLst/>
              <a:rect l="l" t="t" r="r" b="b"/>
              <a:pathLst>
                <a:path w="3801" h="2802" extrusionOk="0">
                  <a:moveTo>
                    <a:pt x="3774" y="0"/>
                  </a:moveTo>
                  <a:lnTo>
                    <a:pt x="0" y="2784"/>
                  </a:lnTo>
                  <a:cubicBezTo>
                    <a:pt x="0" y="2792"/>
                    <a:pt x="0" y="2792"/>
                    <a:pt x="0" y="2801"/>
                  </a:cubicBezTo>
                  <a:lnTo>
                    <a:pt x="18" y="2801"/>
                  </a:lnTo>
                  <a:lnTo>
                    <a:pt x="3792" y="18"/>
                  </a:lnTo>
                  <a:cubicBezTo>
                    <a:pt x="3792" y="9"/>
                    <a:pt x="3801" y="9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3;p75">
              <a:extLst>
                <a:ext uri="{FF2B5EF4-FFF2-40B4-BE49-F238E27FC236}">
                  <a16:creationId xmlns:a16="http://schemas.microsoft.com/office/drawing/2014/main" id="{EF4A632C-869C-B8D8-588B-3D11E34CAA22}"/>
                </a:ext>
              </a:extLst>
            </p:cNvPr>
            <p:cNvSpPr/>
            <p:nvPr/>
          </p:nvSpPr>
          <p:spPr>
            <a:xfrm>
              <a:off x="5334679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8" y="0"/>
                  </a:moveTo>
                  <a:lnTo>
                    <a:pt x="1" y="3461"/>
                  </a:lnTo>
                  <a:cubicBezTo>
                    <a:pt x="1" y="3470"/>
                    <a:pt x="1" y="3470"/>
                    <a:pt x="1" y="3479"/>
                  </a:cubicBezTo>
                  <a:lnTo>
                    <a:pt x="19" y="3479"/>
                  </a:lnTo>
                  <a:lnTo>
                    <a:pt x="3186" y="18"/>
                  </a:lnTo>
                  <a:cubicBezTo>
                    <a:pt x="3186" y="9"/>
                    <a:pt x="318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4;p75">
              <a:extLst>
                <a:ext uri="{FF2B5EF4-FFF2-40B4-BE49-F238E27FC236}">
                  <a16:creationId xmlns:a16="http://schemas.microsoft.com/office/drawing/2014/main" id="{C07CDCCF-7E06-DE07-40D4-E0222ECD8B43}"/>
                </a:ext>
              </a:extLst>
            </p:cNvPr>
            <p:cNvSpPr/>
            <p:nvPr/>
          </p:nvSpPr>
          <p:spPr>
            <a:xfrm>
              <a:off x="5297323" y="1380959"/>
              <a:ext cx="134307" cy="50646"/>
            </a:xfrm>
            <a:custGeom>
              <a:avLst/>
              <a:gdLst/>
              <a:ahLst/>
              <a:cxnLst/>
              <a:rect l="l" t="t" r="r" b="b"/>
              <a:pathLst>
                <a:path w="4426" h="1669" extrusionOk="0">
                  <a:moveTo>
                    <a:pt x="19" y="1"/>
                  </a:moveTo>
                  <a:cubicBezTo>
                    <a:pt x="19" y="1"/>
                    <a:pt x="10" y="1"/>
                    <a:pt x="10" y="10"/>
                  </a:cubicBezTo>
                  <a:cubicBezTo>
                    <a:pt x="1" y="10"/>
                    <a:pt x="10" y="19"/>
                    <a:pt x="10" y="19"/>
                  </a:cubicBezTo>
                  <a:cubicBezTo>
                    <a:pt x="10" y="19"/>
                    <a:pt x="4408" y="1669"/>
                    <a:pt x="4408" y="1669"/>
                  </a:cubicBezTo>
                  <a:cubicBezTo>
                    <a:pt x="4417" y="1669"/>
                    <a:pt x="4417" y="1669"/>
                    <a:pt x="4417" y="1660"/>
                  </a:cubicBezTo>
                  <a:cubicBezTo>
                    <a:pt x="4426" y="1660"/>
                    <a:pt x="4417" y="1651"/>
                    <a:pt x="4417" y="1651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5;p75">
              <a:extLst>
                <a:ext uri="{FF2B5EF4-FFF2-40B4-BE49-F238E27FC236}">
                  <a16:creationId xmlns:a16="http://schemas.microsoft.com/office/drawing/2014/main" id="{9695A97B-C94B-C060-2319-7304518281E4}"/>
                </a:ext>
              </a:extLst>
            </p:cNvPr>
            <p:cNvSpPr/>
            <p:nvPr/>
          </p:nvSpPr>
          <p:spPr>
            <a:xfrm>
              <a:off x="5290283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cubicBezTo>
                    <a:pt x="1" y="18"/>
                    <a:pt x="1" y="27"/>
                    <a:pt x="10" y="27"/>
                  </a:cubicBezTo>
                  <a:cubicBezTo>
                    <a:pt x="10" y="27"/>
                    <a:pt x="4640" y="794"/>
                    <a:pt x="4640" y="794"/>
                  </a:cubicBezTo>
                  <a:cubicBezTo>
                    <a:pt x="4649" y="794"/>
                    <a:pt x="4649" y="794"/>
                    <a:pt x="4649" y="785"/>
                  </a:cubicBezTo>
                  <a:cubicBezTo>
                    <a:pt x="4649" y="776"/>
                    <a:pt x="4649" y="776"/>
                    <a:pt x="4640" y="77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6;p75">
              <a:extLst>
                <a:ext uri="{FF2B5EF4-FFF2-40B4-BE49-F238E27FC236}">
                  <a16:creationId xmlns:a16="http://schemas.microsoft.com/office/drawing/2014/main" id="{1FEB697D-F2B1-383A-7A5F-49CF8E63CD3D}"/>
                </a:ext>
              </a:extLst>
            </p:cNvPr>
            <p:cNvSpPr/>
            <p:nvPr/>
          </p:nvSpPr>
          <p:spPr>
            <a:xfrm>
              <a:off x="5400196" y="1291894"/>
              <a:ext cx="31164" cy="139708"/>
            </a:xfrm>
            <a:custGeom>
              <a:avLst/>
              <a:gdLst/>
              <a:ahLst/>
              <a:cxnLst/>
              <a:rect l="l" t="t" r="r" b="b"/>
              <a:pathLst>
                <a:path w="1027" h="4604" extrusionOk="0">
                  <a:moveTo>
                    <a:pt x="10" y="1"/>
                  </a:moveTo>
                  <a:cubicBezTo>
                    <a:pt x="1" y="1"/>
                    <a:pt x="1" y="10"/>
                    <a:pt x="1" y="19"/>
                  </a:cubicBezTo>
                  <a:lnTo>
                    <a:pt x="1009" y="4595"/>
                  </a:lnTo>
                  <a:cubicBezTo>
                    <a:pt x="1009" y="4604"/>
                    <a:pt x="1018" y="4604"/>
                    <a:pt x="1018" y="4604"/>
                  </a:cubicBezTo>
                  <a:cubicBezTo>
                    <a:pt x="1027" y="4604"/>
                    <a:pt x="1027" y="4595"/>
                    <a:pt x="1027" y="4595"/>
                  </a:cubicBezTo>
                  <a:lnTo>
                    <a:pt x="19" y="10"/>
                  </a:lnTo>
                  <a:cubicBezTo>
                    <a:pt x="19" y="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7;p75">
              <a:extLst>
                <a:ext uri="{FF2B5EF4-FFF2-40B4-BE49-F238E27FC236}">
                  <a16:creationId xmlns:a16="http://schemas.microsoft.com/office/drawing/2014/main" id="{8FF0A2D7-D78E-A991-ECCD-D9D039EE0F79}"/>
                </a:ext>
              </a:extLst>
            </p:cNvPr>
            <p:cNvSpPr/>
            <p:nvPr/>
          </p:nvSpPr>
          <p:spPr>
            <a:xfrm>
              <a:off x="5373673" y="1300451"/>
              <a:ext cx="57959" cy="131151"/>
            </a:xfrm>
            <a:custGeom>
              <a:avLst/>
              <a:gdLst/>
              <a:ahLst/>
              <a:cxnLst/>
              <a:rect l="l" t="t" r="r" b="b"/>
              <a:pathLst>
                <a:path w="1910" h="4322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1" y="13"/>
                    <a:pt x="9" y="13"/>
                  </a:cubicBezTo>
                  <a:lnTo>
                    <a:pt x="1883" y="4313"/>
                  </a:lnTo>
                  <a:cubicBezTo>
                    <a:pt x="1883" y="4322"/>
                    <a:pt x="1892" y="4322"/>
                    <a:pt x="1892" y="4322"/>
                  </a:cubicBezTo>
                  <a:lnTo>
                    <a:pt x="1901" y="4322"/>
                  </a:lnTo>
                  <a:cubicBezTo>
                    <a:pt x="1901" y="4322"/>
                    <a:pt x="1910" y="4313"/>
                    <a:pt x="1901" y="4304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8;p75">
              <a:extLst>
                <a:ext uri="{FF2B5EF4-FFF2-40B4-BE49-F238E27FC236}">
                  <a16:creationId xmlns:a16="http://schemas.microsoft.com/office/drawing/2014/main" id="{621DD252-781A-A71A-E4E7-C484384CA943}"/>
                </a:ext>
              </a:extLst>
            </p:cNvPr>
            <p:cNvSpPr/>
            <p:nvPr/>
          </p:nvSpPr>
          <p:spPr>
            <a:xfrm>
              <a:off x="5430784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293" y="1"/>
                  </a:moveTo>
                  <a:lnTo>
                    <a:pt x="1" y="3346"/>
                  </a:lnTo>
                  <a:cubicBezTo>
                    <a:pt x="1" y="3346"/>
                    <a:pt x="1" y="3355"/>
                    <a:pt x="1" y="3364"/>
                  </a:cubicBezTo>
                  <a:lnTo>
                    <a:pt x="19" y="3364"/>
                  </a:lnTo>
                  <a:lnTo>
                    <a:pt x="3311" y="19"/>
                  </a:lnTo>
                  <a:cubicBezTo>
                    <a:pt x="3320" y="19"/>
                    <a:pt x="3320" y="10"/>
                    <a:pt x="3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9;p75">
              <a:extLst>
                <a:ext uri="{FF2B5EF4-FFF2-40B4-BE49-F238E27FC236}">
                  <a16:creationId xmlns:a16="http://schemas.microsoft.com/office/drawing/2014/main" id="{8F6D745E-830F-1F0A-ACBA-D1903B9C0308}"/>
                </a:ext>
              </a:extLst>
            </p:cNvPr>
            <p:cNvSpPr/>
            <p:nvPr/>
          </p:nvSpPr>
          <p:spPr>
            <a:xfrm>
              <a:off x="5430784" y="1312195"/>
              <a:ext cx="79079" cy="119408"/>
            </a:xfrm>
            <a:custGeom>
              <a:avLst/>
              <a:gdLst/>
              <a:ahLst/>
              <a:cxnLst/>
              <a:rect l="l" t="t" r="r" b="b"/>
              <a:pathLst>
                <a:path w="2606" h="3935" extrusionOk="0">
                  <a:moveTo>
                    <a:pt x="2588" y="1"/>
                  </a:moveTo>
                  <a:lnTo>
                    <a:pt x="1" y="3917"/>
                  </a:lnTo>
                  <a:cubicBezTo>
                    <a:pt x="1" y="3926"/>
                    <a:pt x="1" y="3935"/>
                    <a:pt x="10" y="3935"/>
                  </a:cubicBezTo>
                  <a:lnTo>
                    <a:pt x="19" y="3935"/>
                  </a:lnTo>
                  <a:lnTo>
                    <a:pt x="2606" y="19"/>
                  </a:lnTo>
                  <a:cubicBezTo>
                    <a:pt x="2606" y="10"/>
                    <a:pt x="2606" y="1"/>
                    <a:pt x="2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0;p75">
              <a:extLst>
                <a:ext uri="{FF2B5EF4-FFF2-40B4-BE49-F238E27FC236}">
                  <a16:creationId xmlns:a16="http://schemas.microsoft.com/office/drawing/2014/main" id="{8DE78B6B-8293-F09C-1E49-0FC012273D57}"/>
                </a:ext>
              </a:extLst>
            </p:cNvPr>
            <p:cNvSpPr/>
            <p:nvPr/>
          </p:nvSpPr>
          <p:spPr>
            <a:xfrm>
              <a:off x="5430784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0" y="0"/>
                  </a:moveTo>
                  <a:cubicBezTo>
                    <a:pt x="10" y="0"/>
                    <a:pt x="1" y="0"/>
                    <a:pt x="1" y="9"/>
                  </a:cubicBezTo>
                  <a:cubicBezTo>
                    <a:pt x="1" y="9"/>
                    <a:pt x="1" y="18"/>
                    <a:pt x="10" y="18"/>
                  </a:cubicBezTo>
                  <a:cubicBezTo>
                    <a:pt x="10" y="18"/>
                    <a:pt x="4604" y="964"/>
                    <a:pt x="4604" y="964"/>
                  </a:cubicBezTo>
                  <a:cubicBezTo>
                    <a:pt x="4613" y="964"/>
                    <a:pt x="4613" y="955"/>
                    <a:pt x="4613" y="955"/>
                  </a:cubicBezTo>
                  <a:cubicBezTo>
                    <a:pt x="4622" y="946"/>
                    <a:pt x="4613" y="937"/>
                    <a:pt x="4613" y="937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1;p75">
              <a:extLst>
                <a:ext uri="{FF2B5EF4-FFF2-40B4-BE49-F238E27FC236}">
                  <a16:creationId xmlns:a16="http://schemas.microsoft.com/office/drawing/2014/main" id="{7989883E-74D3-5BBA-52BC-3AF09BDC6471}"/>
                </a:ext>
              </a:extLst>
            </p:cNvPr>
            <p:cNvSpPr/>
            <p:nvPr/>
          </p:nvSpPr>
          <p:spPr>
            <a:xfrm>
              <a:off x="5430784" y="1431060"/>
              <a:ext cx="142986" cy="1639"/>
            </a:xfrm>
            <a:custGeom>
              <a:avLst/>
              <a:gdLst/>
              <a:ahLst/>
              <a:cxnLst/>
              <a:rect l="l" t="t" r="r" b="b"/>
              <a:pathLst>
                <a:path w="4712" h="54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cubicBezTo>
                    <a:pt x="1" y="18"/>
                    <a:pt x="1" y="18"/>
                    <a:pt x="10" y="18"/>
                  </a:cubicBezTo>
                  <a:cubicBezTo>
                    <a:pt x="10" y="18"/>
                    <a:pt x="4702" y="54"/>
                    <a:pt x="4702" y="54"/>
                  </a:cubicBezTo>
                  <a:cubicBezTo>
                    <a:pt x="4711" y="54"/>
                    <a:pt x="4711" y="45"/>
                    <a:pt x="4711" y="45"/>
                  </a:cubicBezTo>
                  <a:cubicBezTo>
                    <a:pt x="4711" y="36"/>
                    <a:pt x="4711" y="36"/>
                    <a:pt x="4702" y="36"/>
                  </a:cubicBezTo>
                  <a:cubicBezTo>
                    <a:pt x="4702" y="36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2;p75">
              <a:extLst>
                <a:ext uri="{FF2B5EF4-FFF2-40B4-BE49-F238E27FC236}">
                  <a16:creationId xmlns:a16="http://schemas.microsoft.com/office/drawing/2014/main" id="{6EB105BB-0AA5-35D2-E69A-0A600C7046B1}"/>
                </a:ext>
              </a:extLst>
            </p:cNvPr>
            <p:cNvSpPr/>
            <p:nvPr/>
          </p:nvSpPr>
          <p:spPr>
            <a:xfrm>
              <a:off x="5430784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2" y="0"/>
                  </a:moveTo>
                  <a:cubicBezTo>
                    <a:pt x="11" y="0"/>
                    <a:pt x="10" y="1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714" y="4384"/>
                  </a:lnTo>
                  <a:cubicBezTo>
                    <a:pt x="1714" y="4384"/>
                    <a:pt x="1723" y="4393"/>
                    <a:pt x="1723" y="4393"/>
                  </a:cubicBezTo>
                  <a:lnTo>
                    <a:pt x="1732" y="4393"/>
                  </a:lnTo>
                  <a:cubicBezTo>
                    <a:pt x="1732" y="4384"/>
                    <a:pt x="1740" y="4384"/>
                    <a:pt x="1732" y="4375"/>
                  </a:cubicBezTo>
                  <a:lnTo>
                    <a:pt x="19" y="4"/>
                  </a:lnTo>
                  <a:cubicBezTo>
                    <a:pt x="19" y="4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3;p75">
              <a:extLst>
                <a:ext uri="{FF2B5EF4-FFF2-40B4-BE49-F238E27FC236}">
                  <a16:creationId xmlns:a16="http://schemas.microsoft.com/office/drawing/2014/main" id="{19392315-8E01-432D-3CEF-26AED86D98FB}"/>
                </a:ext>
              </a:extLst>
            </p:cNvPr>
            <p:cNvSpPr/>
            <p:nvPr/>
          </p:nvSpPr>
          <p:spPr>
            <a:xfrm>
              <a:off x="5430784" y="1430938"/>
              <a:ext cx="77471" cy="120591"/>
            </a:xfrm>
            <a:custGeom>
              <a:avLst/>
              <a:gdLst/>
              <a:ahLst/>
              <a:cxnLst/>
              <a:rect l="l" t="t" r="r" b="b"/>
              <a:pathLst>
                <a:path w="2553" h="3974" extrusionOk="0">
                  <a:moveTo>
                    <a:pt x="9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1" y="4"/>
                    <a:pt x="1" y="13"/>
                    <a:pt x="1" y="22"/>
                  </a:cubicBezTo>
                  <a:lnTo>
                    <a:pt x="2526" y="3974"/>
                  </a:lnTo>
                  <a:lnTo>
                    <a:pt x="2543" y="3974"/>
                  </a:lnTo>
                  <a:cubicBezTo>
                    <a:pt x="2543" y="3974"/>
                    <a:pt x="2552" y="3965"/>
                    <a:pt x="2543" y="3956"/>
                  </a:cubicBezTo>
                  <a:lnTo>
                    <a:pt x="19" y="4"/>
                  </a:lnTo>
                  <a:cubicBezTo>
                    <a:pt x="19" y="4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4;p75">
              <a:extLst>
                <a:ext uri="{FF2B5EF4-FFF2-40B4-BE49-F238E27FC236}">
                  <a16:creationId xmlns:a16="http://schemas.microsoft.com/office/drawing/2014/main" id="{38D67DCB-0681-4A25-4468-C96D069AE6F0}"/>
                </a:ext>
              </a:extLst>
            </p:cNvPr>
            <p:cNvSpPr/>
            <p:nvPr/>
          </p:nvSpPr>
          <p:spPr>
            <a:xfrm>
              <a:off x="5347970" y="1430938"/>
              <a:ext cx="83661" cy="116555"/>
            </a:xfrm>
            <a:custGeom>
              <a:avLst/>
              <a:gdLst/>
              <a:ahLst/>
              <a:cxnLst/>
              <a:rect l="l" t="t" r="r" b="b"/>
              <a:pathLst>
                <a:path w="2757" h="3841" extrusionOk="0">
                  <a:moveTo>
                    <a:pt x="2741" y="0"/>
                  </a:moveTo>
                  <a:cubicBezTo>
                    <a:pt x="2738" y="0"/>
                    <a:pt x="2736" y="4"/>
                    <a:pt x="2730" y="4"/>
                  </a:cubicBezTo>
                  <a:lnTo>
                    <a:pt x="0" y="3822"/>
                  </a:lnTo>
                  <a:cubicBezTo>
                    <a:pt x="0" y="3822"/>
                    <a:pt x="0" y="3831"/>
                    <a:pt x="9" y="3840"/>
                  </a:cubicBezTo>
                  <a:cubicBezTo>
                    <a:pt x="18" y="3840"/>
                    <a:pt x="18" y="3840"/>
                    <a:pt x="18" y="3831"/>
                  </a:cubicBezTo>
                  <a:lnTo>
                    <a:pt x="2748" y="22"/>
                  </a:lnTo>
                  <a:cubicBezTo>
                    <a:pt x="2757" y="13"/>
                    <a:pt x="2748" y="4"/>
                    <a:pt x="2748" y="4"/>
                  </a:cubicBezTo>
                  <a:cubicBezTo>
                    <a:pt x="2745" y="1"/>
                    <a:pt x="2743" y="0"/>
                    <a:pt x="2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5;p75">
              <a:extLst>
                <a:ext uri="{FF2B5EF4-FFF2-40B4-BE49-F238E27FC236}">
                  <a16:creationId xmlns:a16="http://schemas.microsoft.com/office/drawing/2014/main" id="{DF2836F7-8359-07F1-D383-AACC87898C07}"/>
                </a:ext>
              </a:extLst>
            </p:cNvPr>
            <p:cNvSpPr/>
            <p:nvPr/>
          </p:nvSpPr>
          <p:spPr>
            <a:xfrm>
              <a:off x="5371792" y="1431060"/>
              <a:ext cx="59840" cy="130241"/>
            </a:xfrm>
            <a:custGeom>
              <a:avLst/>
              <a:gdLst/>
              <a:ahLst/>
              <a:cxnLst/>
              <a:rect l="l" t="t" r="r" b="b"/>
              <a:pathLst>
                <a:path w="1972" h="4292" extrusionOk="0">
                  <a:moveTo>
                    <a:pt x="1945" y="0"/>
                  </a:moveTo>
                  <a:lnTo>
                    <a:pt x="9" y="4273"/>
                  </a:lnTo>
                  <a:cubicBezTo>
                    <a:pt x="0" y="4282"/>
                    <a:pt x="9" y="4282"/>
                    <a:pt x="18" y="4291"/>
                  </a:cubicBezTo>
                  <a:cubicBezTo>
                    <a:pt x="18" y="4291"/>
                    <a:pt x="27" y="4291"/>
                    <a:pt x="27" y="4282"/>
                  </a:cubicBezTo>
                  <a:lnTo>
                    <a:pt x="1963" y="9"/>
                  </a:lnTo>
                  <a:cubicBezTo>
                    <a:pt x="1972" y="9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6;p75">
              <a:extLst>
                <a:ext uri="{FF2B5EF4-FFF2-40B4-BE49-F238E27FC236}">
                  <a16:creationId xmlns:a16="http://schemas.microsoft.com/office/drawing/2014/main" id="{898A572E-F2D7-2092-0014-2B2ACB5C2A5F}"/>
                </a:ext>
              </a:extLst>
            </p:cNvPr>
            <p:cNvSpPr/>
            <p:nvPr/>
          </p:nvSpPr>
          <p:spPr>
            <a:xfrm>
              <a:off x="5288675" y="1424566"/>
              <a:ext cx="142682" cy="7040"/>
            </a:xfrm>
            <a:custGeom>
              <a:avLst/>
              <a:gdLst/>
              <a:ahLst/>
              <a:cxnLst/>
              <a:rect l="l" t="t" r="r" b="b"/>
              <a:pathLst>
                <a:path w="4702" h="232" extrusionOk="0">
                  <a:moveTo>
                    <a:pt x="9" y="0"/>
                  </a:moveTo>
                  <a:cubicBezTo>
                    <a:pt x="0" y="0"/>
                    <a:pt x="0" y="9"/>
                    <a:pt x="0" y="9"/>
                  </a:cubicBezTo>
                  <a:cubicBezTo>
                    <a:pt x="0" y="18"/>
                    <a:pt x="0" y="18"/>
                    <a:pt x="9" y="27"/>
                  </a:cubicBezTo>
                  <a:cubicBezTo>
                    <a:pt x="9" y="27"/>
                    <a:pt x="4693" y="232"/>
                    <a:pt x="4693" y="232"/>
                  </a:cubicBezTo>
                  <a:cubicBezTo>
                    <a:pt x="4702" y="232"/>
                    <a:pt x="4702" y="232"/>
                    <a:pt x="4702" y="223"/>
                  </a:cubicBezTo>
                  <a:cubicBezTo>
                    <a:pt x="4702" y="214"/>
                    <a:pt x="4702" y="214"/>
                    <a:pt x="4693" y="214"/>
                  </a:cubicBezTo>
                  <a:cubicBezTo>
                    <a:pt x="4693" y="214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7;p75">
              <a:extLst>
                <a:ext uri="{FF2B5EF4-FFF2-40B4-BE49-F238E27FC236}">
                  <a16:creationId xmlns:a16="http://schemas.microsoft.com/office/drawing/2014/main" id="{B7B51D77-E074-C334-E2A5-2B78B5384704}"/>
                </a:ext>
              </a:extLst>
            </p:cNvPr>
            <p:cNvSpPr/>
            <p:nvPr/>
          </p:nvSpPr>
          <p:spPr>
            <a:xfrm>
              <a:off x="5290010" y="1431060"/>
              <a:ext cx="141347" cy="21666"/>
            </a:xfrm>
            <a:custGeom>
              <a:avLst/>
              <a:gdLst/>
              <a:ahLst/>
              <a:cxnLst/>
              <a:rect l="l" t="t" r="r" b="b"/>
              <a:pathLst>
                <a:path w="4658" h="714" extrusionOk="0">
                  <a:moveTo>
                    <a:pt x="4649" y="0"/>
                  </a:moveTo>
                  <a:lnTo>
                    <a:pt x="10" y="696"/>
                  </a:lnTo>
                  <a:cubicBezTo>
                    <a:pt x="1" y="696"/>
                    <a:pt x="1" y="705"/>
                    <a:pt x="1" y="705"/>
                  </a:cubicBezTo>
                  <a:cubicBezTo>
                    <a:pt x="1" y="714"/>
                    <a:pt x="10" y="714"/>
                    <a:pt x="10" y="714"/>
                  </a:cubicBezTo>
                  <a:lnTo>
                    <a:pt x="4649" y="18"/>
                  </a:lnTo>
                  <a:cubicBezTo>
                    <a:pt x="4658" y="18"/>
                    <a:pt x="4658" y="9"/>
                    <a:pt x="4658" y="9"/>
                  </a:cubicBezTo>
                  <a:cubicBezTo>
                    <a:pt x="4658" y="0"/>
                    <a:pt x="4649" y="0"/>
                    <a:pt x="4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8;p75">
              <a:extLst>
                <a:ext uri="{FF2B5EF4-FFF2-40B4-BE49-F238E27FC236}">
                  <a16:creationId xmlns:a16="http://schemas.microsoft.com/office/drawing/2014/main" id="{F00CCC48-1F71-C878-B6A4-1ED195AEE3CD}"/>
                </a:ext>
              </a:extLst>
            </p:cNvPr>
            <p:cNvSpPr/>
            <p:nvPr/>
          </p:nvSpPr>
          <p:spPr>
            <a:xfrm>
              <a:off x="5358500" y="1308159"/>
              <a:ext cx="73131" cy="123443"/>
            </a:xfrm>
            <a:custGeom>
              <a:avLst/>
              <a:gdLst/>
              <a:ahLst/>
              <a:cxnLst/>
              <a:rect l="l" t="t" r="r" b="b"/>
              <a:pathLst>
                <a:path w="2410" h="4068" extrusionOk="0">
                  <a:moveTo>
                    <a:pt x="10" y="0"/>
                  </a:moveTo>
                  <a:cubicBezTo>
                    <a:pt x="10" y="9"/>
                    <a:pt x="1" y="9"/>
                    <a:pt x="10" y="18"/>
                  </a:cubicBezTo>
                  <a:lnTo>
                    <a:pt x="2383" y="4059"/>
                  </a:lnTo>
                  <a:cubicBezTo>
                    <a:pt x="2383" y="4068"/>
                    <a:pt x="2392" y="4068"/>
                    <a:pt x="2392" y="4068"/>
                  </a:cubicBezTo>
                  <a:lnTo>
                    <a:pt x="2401" y="4068"/>
                  </a:lnTo>
                  <a:cubicBezTo>
                    <a:pt x="2401" y="4068"/>
                    <a:pt x="2410" y="4059"/>
                    <a:pt x="2401" y="4050"/>
                  </a:cubicBezTo>
                  <a:lnTo>
                    <a:pt x="28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49;p75">
              <a:extLst>
                <a:ext uri="{FF2B5EF4-FFF2-40B4-BE49-F238E27FC236}">
                  <a16:creationId xmlns:a16="http://schemas.microsoft.com/office/drawing/2014/main" id="{32C5DEFC-96B0-6A72-9D1C-30E5A28F2542}"/>
                </a:ext>
              </a:extLst>
            </p:cNvPr>
            <p:cNvSpPr/>
            <p:nvPr/>
          </p:nvSpPr>
          <p:spPr>
            <a:xfrm>
              <a:off x="5336318" y="1324455"/>
              <a:ext cx="95041" cy="107148"/>
            </a:xfrm>
            <a:custGeom>
              <a:avLst/>
              <a:gdLst/>
              <a:ahLst/>
              <a:cxnLst/>
              <a:rect l="l" t="t" r="r" b="b"/>
              <a:pathLst>
                <a:path w="3132" h="3531" extrusionOk="0">
                  <a:moveTo>
                    <a:pt x="13" y="1"/>
                  </a:moveTo>
                  <a:cubicBezTo>
                    <a:pt x="9" y="1"/>
                    <a:pt x="5" y="3"/>
                    <a:pt x="0" y="7"/>
                  </a:cubicBezTo>
                  <a:cubicBezTo>
                    <a:pt x="0" y="7"/>
                    <a:pt x="0" y="16"/>
                    <a:pt x="0" y="16"/>
                  </a:cubicBezTo>
                  <a:lnTo>
                    <a:pt x="3114" y="3531"/>
                  </a:lnTo>
                  <a:lnTo>
                    <a:pt x="3132" y="3531"/>
                  </a:lnTo>
                  <a:cubicBezTo>
                    <a:pt x="3132" y="3522"/>
                    <a:pt x="3132" y="3522"/>
                    <a:pt x="3132" y="3513"/>
                  </a:cubicBezTo>
                  <a:lnTo>
                    <a:pt x="18" y="7"/>
                  </a:lnTo>
                  <a:cubicBezTo>
                    <a:pt x="18" y="3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0;p75">
              <a:extLst>
                <a:ext uri="{FF2B5EF4-FFF2-40B4-BE49-F238E27FC236}">
                  <a16:creationId xmlns:a16="http://schemas.microsoft.com/office/drawing/2014/main" id="{99F7E0CA-F122-741F-9719-4E0E2CB9882F}"/>
                </a:ext>
              </a:extLst>
            </p:cNvPr>
            <p:cNvSpPr/>
            <p:nvPr/>
          </p:nvSpPr>
          <p:spPr>
            <a:xfrm>
              <a:off x="4923736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2" y="491"/>
                    <a:pt x="9332" y="2481"/>
                    <a:pt x="9332" y="4916"/>
                  </a:cubicBezTo>
                  <a:cubicBezTo>
                    <a:pt x="9332" y="7352"/>
                    <a:pt x="7352" y="9332"/>
                    <a:pt x="4916" y="9332"/>
                  </a:cubicBezTo>
                  <a:cubicBezTo>
                    <a:pt x="2481" y="9332"/>
                    <a:pt x="491" y="7352"/>
                    <a:pt x="491" y="4916"/>
                  </a:cubicBezTo>
                  <a:cubicBezTo>
                    <a:pt x="491" y="2481"/>
                    <a:pt x="2481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1" y="2204"/>
                    <a:pt x="1" y="4916"/>
                  </a:cubicBezTo>
                  <a:cubicBezTo>
                    <a:pt x="1" y="7628"/>
                    <a:pt x="2204" y="9832"/>
                    <a:pt x="4916" y="9832"/>
                  </a:cubicBezTo>
                  <a:cubicBezTo>
                    <a:pt x="7628" y="9832"/>
                    <a:pt x="9832" y="7628"/>
                    <a:pt x="9832" y="4916"/>
                  </a:cubicBezTo>
                  <a:cubicBezTo>
                    <a:pt x="9832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51;p75">
              <a:extLst>
                <a:ext uri="{FF2B5EF4-FFF2-40B4-BE49-F238E27FC236}">
                  <a16:creationId xmlns:a16="http://schemas.microsoft.com/office/drawing/2014/main" id="{95E622B4-FE25-273C-B083-4D95F3E8785E}"/>
                </a:ext>
              </a:extLst>
            </p:cNvPr>
            <p:cNvSpPr/>
            <p:nvPr/>
          </p:nvSpPr>
          <p:spPr>
            <a:xfrm>
              <a:off x="5059109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0"/>
                  </a:moveTo>
                  <a:cubicBezTo>
                    <a:pt x="205" y="0"/>
                    <a:pt x="0" y="205"/>
                    <a:pt x="0" y="455"/>
                  </a:cubicBezTo>
                  <a:cubicBezTo>
                    <a:pt x="0" y="705"/>
                    <a:pt x="205" y="910"/>
                    <a:pt x="455" y="910"/>
                  </a:cubicBezTo>
                  <a:cubicBezTo>
                    <a:pt x="705" y="910"/>
                    <a:pt x="910" y="705"/>
                    <a:pt x="910" y="455"/>
                  </a:cubicBezTo>
                  <a:cubicBezTo>
                    <a:pt x="910" y="205"/>
                    <a:pt x="705" y="0"/>
                    <a:pt x="45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52;p75">
              <a:extLst>
                <a:ext uri="{FF2B5EF4-FFF2-40B4-BE49-F238E27FC236}">
                  <a16:creationId xmlns:a16="http://schemas.microsoft.com/office/drawing/2014/main" id="{5D7CB6F8-299D-C67D-6EE5-36E6CB7C1295}"/>
                </a:ext>
              </a:extLst>
            </p:cNvPr>
            <p:cNvSpPr/>
            <p:nvPr/>
          </p:nvSpPr>
          <p:spPr>
            <a:xfrm>
              <a:off x="5072370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473" y="1"/>
                  </a:moveTo>
                  <a:cubicBezTo>
                    <a:pt x="464" y="1"/>
                    <a:pt x="464" y="9"/>
                    <a:pt x="464" y="9"/>
                  </a:cubicBezTo>
                  <a:lnTo>
                    <a:pt x="9" y="4684"/>
                  </a:lnTo>
                  <a:cubicBezTo>
                    <a:pt x="0" y="4684"/>
                    <a:pt x="9" y="4693"/>
                    <a:pt x="18" y="4693"/>
                  </a:cubicBezTo>
                  <a:cubicBezTo>
                    <a:pt x="18" y="4693"/>
                    <a:pt x="27" y="4693"/>
                    <a:pt x="27" y="4684"/>
                  </a:cubicBezTo>
                  <a:lnTo>
                    <a:pt x="482" y="18"/>
                  </a:lnTo>
                  <a:cubicBezTo>
                    <a:pt x="482" y="9"/>
                    <a:pt x="482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53;p75">
              <a:extLst>
                <a:ext uri="{FF2B5EF4-FFF2-40B4-BE49-F238E27FC236}">
                  <a16:creationId xmlns:a16="http://schemas.microsoft.com/office/drawing/2014/main" id="{D8A10654-3B4A-8413-A3C3-B7849365AC32}"/>
                </a:ext>
              </a:extLst>
            </p:cNvPr>
            <p:cNvSpPr/>
            <p:nvPr/>
          </p:nvSpPr>
          <p:spPr>
            <a:xfrm>
              <a:off x="5058563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18" y="1"/>
                  </a:moveTo>
                  <a:cubicBezTo>
                    <a:pt x="9" y="1"/>
                    <a:pt x="0" y="9"/>
                    <a:pt x="0" y="18"/>
                  </a:cubicBezTo>
                  <a:lnTo>
                    <a:pt x="464" y="4684"/>
                  </a:lnTo>
                  <a:cubicBezTo>
                    <a:pt x="464" y="4693"/>
                    <a:pt x="464" y="4693"/>
                    <a:pt x="473" y="4693"/>
                  </a:cubicBezTo>
                  <a:cubicBezTo>
                    <a:pt x="482" y="4693"/>
                    <a:pt x="482" y="4684"/>
                    <a:pt x="482" y="4684"/>
                  </a:cubicBezTo>
                  <a:lnTo>
                    <a:pt x="27" y="9"/>
                  </a:lnTo>
                  <a:cubicBezTo>
                    <a:pt x="27" y="9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4;p75">
              <a:extLst>
                <a:ext uri="{FF2B5EF4-FFF2-40B4-BE49-F238E27FC236}">
                  <a16:creationId xmlns:a16="http://schemas.microsoft.com/office/drawing/2014/main" id="{FD5215AA-2C87-103A-05C7-CBA22C0AED1F}"/>
                </a:ext>
              </a:extLst>
            </p:cNvPr>
            <p:cNvSpPr/>
            <p:nvPr/>
          </p:nvSpPr>
          <p:spPr>
            <a:xfrm>
              <a:off x="5072370" y="1365331"/>
              <a:ext cx="127267" cy="66273"/>
            </a:xfrm>
            <a:custGeom>
              <a:avLst/>
              <a:gdLst/>
              <a:ahLst/>
              <a:cxnLst/>
              <a:rect l="l" t="t" r="r" b="b"/>
              <a:pathLst>
                <a:path w="4194" h="2184" extrusionOk="0">
                  <a:moveTo>
                    <a:pt x="4184" y="1"/>
                  </a:moveTo>
                  <a:cubicBezTo>
                    <a:pt x="4182" y="1"/>
                    <a:pt x="4180" y="3"/>
                    <a:pt x="4175" y="7"/>
                  </a:cubicBezTo>
                  <a:lnTo>
                    <a:pt x="9" y="2166"/>
                  </a:lnTo>
                  <a:cubicBezTo>
                    <a:pt x="9" y="2166"/>
                    <a:pt x="0" y="2175"/>
                    <a:pt x="9" y="2175"/>
                  </a:cubicBezTo>
                  <a:cubicBezTo>
                    <a:pt x="9" y="2184"/>
                    <a:pt x="9" y="2184"/>
                    <a:pt x="18" y="2184"/>
                  </a:cubicBezTo>
                  <a:lnTo>
                    <a:pt x="4184" y="25"/>
                  </a:lnTo>
                  <a:cubicBezTo>
                    <a:pt x="4193" y="16"/>
                    <a:pt x="4193" y="16"/>
                    <a:pt x="4193" y="7"/>
                  </a:cubicBezTo>
                  <a:cubicBezTo>
                    <a:pt x="4189" y="3"/>
                    <a:pt x="4187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55;p75">
              <a:extLst>
                <a:ext uri="{FF2B5EF4-FFF2-40B4-BE49-F238E27FC236}">
                  <a16:creationId xmlns:a16="http://schemas.microsoft.com/office/drawing/2014/main" id="{5E717DC2-56A7-8A78-0B00-DEC303702F0A}"/>
                </a:ext>
              </a:extLst>
            </p:cNvPr>
            <p:cNvSpPr/>
            <p:nvPr/>
          </p:nvSpPr>
          <p:spPr>
            <a:xfrm>
              <a:off x="5072370" y="1342268"/>
              <a:ext cx="112094" cy="89336"/>
            </a:xfrm>
            <a:custGeom>
              <a:avLst/>
              <a:gdLst/>
              <a:ahLst/>
              <a:cxnLst/>
              <a:rect l="l" t="t" r="r" b="b"/>
              <a:pathLst>
                <a:path w="3694" h="2944" extrusionOk="0">
                  <a:moveTo>
                    <a:pt x="3676" y="0"/>
                  </a:moveTo>
                  <a:lnTo>
                    <a:pt x="9" y="2926"/>
                  </a:lnTo>
                  <a:cubicBezTo>
                    <a:pt x="0" y="2926"/>
                    <a:pt x="0" y="2935"/>
                    <a:pt x="9" y="2944"/>
                  </a:cubicBezTo>
                  <a:lnTo>
                    <a:pt x="27" y="2944"/>
                  </a:lnTo>
                  <a:lnTo>
                    <a:pt x="3694" y="18"/>
                  </a:lnTo>
                  <a:cubicBezTo>
                    <a:pt x="3694" y="18"/>
                    <a:pt x="3694" y="9"/>
                    <a:pt x="3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56;p75">
              <a:extLst>
                <a:ext uri="{FF2B5EF4-FFF2-40B4-BE49-F238E27FC236}">
                  <a16:creationId xmlns:a16="http://schemas.microsoft.com/office/drawing/2014/main" id="{9FF87A27-BAF9-A893-3BC5-9D1D43724128}"/>
                </a:ext>
              </a:extLst>
            </p:cNvPr>
            <p:cNvSpPr/>
            <p:nvPr/>
          </p:nvSpPr>
          <p:spPr>
            <a:xfrm>
              <a:off x="5072370" y="1430938"/>
              <a:ext cx="124839" cy="71068"/>
            </a:xfrm>
            <a:custGeom>
              <a:avLst/>
              <a:gdLst/>
              <a:ahLst/>
              <a:cxnLst/>
              <a:rect l="l" t="t" r="r" b="b"/>
              <a:pathLst>
                <a:path w="4114" h="2342" extrusionOk="0">
                  <a:moveTo>
                    <a:pt x="16" y="0"/>
                  </a:moveTo>
                  <a:cubicBezTo>
                    <a:pt x="13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095" y="2333"/>
                    <a:pt x="4095" y="2341"/>
                  </a:cubicBezTo>
                  <a:cubicBezTo>
                    <a:pt x="4104" y="2341"/>
                    <a:pt x="4104" y="2333"/>
                    <a:pt x="4104" y="2333"/>
                  </a:cubicBezTo>
                  <a:cubicBezTo>
                    <a:pt x="4113" y="2324"/>
                    <a:pt x="4104" y="2324"/>
                    <a:pt x="4104" y="2315"/>
                  </a:cubicBezTo>
                  <a:lnTo>
                    <a:pt x="18" y="4"/>
                  </a:ln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7;p75">
              <a:extLst>
                <a:ext uri="{FF2B5EF4-FFF2-40B4-BE49-F238E27FC236}">
                  <a16:creationId xmlns:a16="http://schemas.microsoft.com/office/drawing/2014/main" id="{E4C6BA1E-57F8-0D26-F079-F83CC4C47D58}"/>
                </a:ext>
              </a:extLst>
            </p:cNvPr>
            <p:cNvSpPr/>
            <p:nvPr/>
          </p:nvSpPr>
          <p:spPr>
            <a:xfrm>
              <a:off x="5072370" y="1430938"/>
              <a:ext cx="135915" cy="45609"/>
            </a:xfrm>
            <a:custGeom>
              <a:avLst/>
              <a:gdLst/>
              <a:ahLst/>
              <a:cxnLst/>
              <a:rect l="l" t="t" r="r" b="b"/>
              <a:pathLst>
                <a:path w="4479" h="1503" extrusionOk="0">
                  <a:moveTo>
                    <a:pt x="12" y="0"/>
                  </a:moveTo>
                  <a:cubicBezTo>
                    <a:pt x="9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461" y="1503"/>
                    <a:pt x="4470" y="1503"/>
                  </a:cubicBezTo>
                  <a:lnTo>
                    <a:pt x="4479" y="1503"/>
                  </a:lnTo>
                  <a:cubicBezTo>
                    <a:pt x="4479" y="1494"/>
                    <a:pt x="4479" y="1485"/>
                    <a:pt x="4470" y="1485"/>
                  </a:cubicBezTo>
                  <a:lnTo>
                    <a:pt x="18" y="4"/>
                  </a:lnTo>
                  <a:cubicBezTo>
                    <a:pt x="15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8;p75">
              <a:extLst>
                <a:ext uri="{FF2B5EF4-FFF2-40B4-BE49-F238E27FC236}">
                  <a16:creationId xmlns:a16="http://schemas.microsoft.com/office/drawing/2014/main" id="{D7C35F7B-44B2-A4F1-F498-27FBB54B18F0}"/>
                </a:ext>
              </a:extLst>
            </p:cNvPr>
            <p:cNvSpPr/>
            <p:nvPr/>
          </p:nvSpPr>
          <p:spPr>
            <a:xfrm>
              <a:off x="5072643" y="1431060"/>
              <a:ext cx="9225" cy="142682"/>
            </a:xfrm>
            <a:custGeom>
              <a:avLst/>
              <a:gdLst/>
              <a:ahLst/>
              <a:cxnLst/>
              <a:rect l="l" t="t" r="r" b="b"/>
              <a:pathLst>
                <a:path w="304" h="4702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86" y="4702"/>
                  </a:cubicBezTo>
                  <a:cubicBezTo>
                    <a:pt x="295" y="4702"/>
                    <a:pt x="304" y="4693"/>
                    <a:pt x="295" y="4693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59;p75">
              <a:extLst>
                <a:ext uri="{FF2B5EF4-FFF2-40B4-BE49-F238E27FC236}">
                  <a16:creationId xmlns:a16="http://schemas.microsoft.com/office/drawing/2014/main" id="{E716674F-F4E6-F35E-EEFA-339293389541}"/>
                </a:ext>
              </a:extLst>
            </p:cNvPr>
            <p:cNvSpPr/>
            <p:nvPr/>
          </p:nvSpPr>
          <p:spPr>
            <a:xfrm>
              <a:off x="5072370" y="1430938"/>
              <a:ext cx="36566" cy="138464"/>
            </a:xfrm>
            <a:custGeom>
              <a:avLst/>
              <a:gdLst/>
              <a:ahLst/>
              <a:cxnLst/>
              <a:rect l="l" t="t" r="r" b="b"/>
              <a:pathLst>
                <a:path w="1205" h="4563" extrusionOk="0">
                  <a:moveTo>
                    <a:pt x="17" y="0"/>
                  </a:moveTo>
                  <a:cubicBezTo>
                    <a:pt x="15" y="0"/>
                    <a:pt x="12" y="2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187" y="4554"/>
                  </a:lnTo>
                  <a:cubicBezTo>
                    <a:pt x="1187" y="4563"/>
                    <a:pt x="1196" y="4563"/>
                    <a:pt x="1196" y="4563"/>
                  </a:cubicBezTo>
                  <a:cubicBezTo>
                    <a:pt x="1205" y="4563"/>
                    <a:pt x="1205" y="4554"/>
                    <a:pt x="1205" y="4554"/>
                  </a:cubicBezTo>
                  <a:lnTo>
                    <a:pt x="27" y="13"/>
                  </a:lnTo>
                  <a:cubicBezTo>
                    <a:pt x="27" y="7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60;p75">
              <a:extLst>
                <a:ext uri="{FF2B5EF4-FFF2-40B4-BE49-F238E27FC236}">
                  <a16:creationId xmlns:a16="http://schemas.microsoft.com/office/drawing/2014/main" id="{DB724E71-FDF5-689A-7BA5-DC3D213E2C0D}"/>
                </a:ext>
              </a:extLst>
            </p:cNvPr>
            <p:cNvSpPr/>
            <p:nvPr/>
          </p:nvSpPr>
          <p:spPr>
            <a:xfrm>
              <a:off x="4957845" y="1430938"/>
              <a:ext cx="115372" cy="85148"/>
            </a:xfrm>
            <a:custGeom>
              <a:avLst/>
              <a:gdLst/>
              <a:ahLst/>
              <a:cxnLst/>
              <a:rect l="l" t="t" r="r" b="b"/>
              <a:pathLst>
                <a:path w="3802" h="2806" extrusionOk="0">
                  <a:moveTo>
                    <a:pt x="3790" y="0"/>
                  </a:moveTo>
                  <a:cubicBezTo>
                    <a:pt x="3788" y="0"/>
                    <a:pt x="3786" y="1"/>
                    <a:pt x="3783" y="4"/>
                  </a:cubicBezTo>
                  <a:lnTo>
                    <a:pt x="10" y="2788"/>
                  </a:lnTo>
                  <a:cubicBezTo>
                    <a:pt x="1" y="2796"/>
                    <a:pt x="1" y="2796"/>
                    <a:pt x="10" y="2805"/>
                  </a:cubicBezTo>
                  <a:lnTo>
                    <a:pt x="19" y="2805"/>
                  </a:lnTo>
                  <a:lnTo>
                    <a:pt x="3801" y="22"/>
                  </a:lnTo>
                  <a:cubicBezTo>
                    <a:pt x="3801" y="13"/>
                    <a:pt x="3801" y="13"/>
                    <a:pt x="3801" y="4"/>
                  </a:cubicBezTo>
                  <a:cubicBezTo>
                    <a:pt x="3795" y="4"/>
                    <a:pt x="3793" y="0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61;p75">
              <a:extLst>
                <a:ext uri="{FF2B5EF4-FFF2-40B4-BE49-F238E27FC236}">
                  <a16:creationId xmlns:a16="http://schemas.microsoft.com/office/drawing/2014/main" id="{027F53A6-918F-185D-3AF5-390F2D9659B0}"/>
                </a:ext>
              </a:extLst>
            </p:cNvPr>
            <p:cNvSpPr/>
            <p:nvPr/>
          </p:nvSpPr>
          <p:spPr>
            <a:xfrm>
              <a:off x="4976538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7" y="0"/>
                  </a:moveTo>
                  <a:lnTo>
                    <a:pt x="0" y="3461"/>
                  </a:lnTo>
                  <a:cubicBezTo>
                    <a:pt x="0" y="3470"/>
                    <a:pt x="0" y="3470"/>
                    <a:pt x="0" y="3479"/>
                  </a:cubicBezTo>
                  <a:lnTo>
                    <a:pt x="18" y="3479"/>
                  </a:lnTo>
                  <a:lnTo>
                    <a:pt x="3185" y="18"/>
                  </a:lnTo>
                  <a:cubicBezTo>
                    <a:pt x="3185" y="9"/>
                    <a:pt x="3185" y="0"/>
                    <a:pt x="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62;p75">
              <a:extLst>
                <a:ext uri="{FF2B5EF4-FFF2-40B4-BE49-F238E27FC236}">
                  <a16:creationId xmlns:a16="http://schemas.microsoft.com/office/drawing/2014/main" id="{30BC7522-2CB1-E730-3B33-6C9DDC6A446E}"/>
                </a:ext>
              </a:extLst>
            </p:cNvPr>
            <p:cNvSpPr/>
            <p:nvPr/>
          </p:nvSpPr>
          <p:spPr>
            <a:xfrm>
              <a:off x="4939182" y="1380959"/>
              <a:ext cx="134034" cy="50646"/>
            </a:xfrm>
            <a:custGeom>
              <a:avLst/>
              <a:gdLst/>
              <a:ahLst/>
              <a:cxnLst/>
              <a:rect l="l" t="t" r="r" b="b"/>
              <a:pathLst>
                <a:path w="4417" h="1669" extrusionOk="0">
                  <a:moveTo>
                    <a:pt x="18" y="1"/>
                  </a:moveTo>
                  <a:cubicBezTo>
                    <a:pt x="9" y="1"/>
                    <a:pt x="9" y="1"/>
                    <a:pt x="0" y="10"/>
                  </a:cubicBezTo>
                  <a:cubicBezTo>
                    <a:pt x="0" y="10"/>
                    <a:pt x="0" y="19"/>
                    <a:pt x="9" y="19"/>
                  </a:cubicBezTo>
                  <a:cubicBezTo>
                    <a:pt x="9" y="19"/>
                    <a:pt x="4398" y="1669"/>
                    <a:pt x="4407" y="1669"/>
                  </a:cubicBezTo>
                  <a:cubicBezTo>
                    <a:pt x="4407" y="1669"/>
                    <a:pt x="4416" y="1669"/>
                    <a:pt x="4416" y="1660"/>
                  </a:cubicBezTo>
                  <a:cubicBezTo>
                    <a:pt x="4416" y="1660"/>
                    <a:pt x="4416" y="1651"/>
                    <a:pt x="4407" y="1651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3;p75">
              <a:extLst>
                <a:ext uri="{FF2B5EF4-FFF2-40B4-BE49-F238E27FC236}">
                  <a16:creationId xmlns:a16="http://schemas.microsoft.com/office/drawing/2014/main" id="{A6926E76-A6C6-FE9A-3951-E4E81932289D}"/>
                </a:ext>
              </a:extLst>
            </p:cNvPr>
            <p:cNvSpPr/>
            <p:nvPr/>
          </p:nvSpPr>
          <p:spPr>
            <a:xfrm>
              <a:off x="4932142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9" y="0"/>
                  </a:moveTo>
                  <a:cubicBezTo>
                    <a:pt x="9" y="0"/>
                    <a:pt x="0" y="9"/>
                    <a:pt x="0" y="18"/>
                  </a:cubicBezTo>
                  <a:cubicBezTo>
                    <a:pt x="0" y="18"/>
                    <a:pt x="0" y="27"/>
                    <a:pt x="9" y="27"/>
                  </a:cubicBezTo>
                  <a:cubicBezTo>
                    <a:pt x="9" y="27"/>
                    <a:pt x="4639" y="794"/>
                    <a:pt x="4639" y="794"/>
                  </a:cubicBezTo>
                  <a:cubicBezTo>
                    <a:pt x="4639" y="794"/>
                    <a:pt x="4648" y="794"/>
                    <a:pt x="4648" y="785"/>
                  </a:cubicBezTo>
                  <a:cubicBezTo>
                    <a:pt x="4648" y="776"/>
                    <a:pt x="4648" y="776"/>
                    <a:pt x="4639" y="77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4;p75">
              <a:extLst>
                <a:ext uri="{FF2B5EF4-FFF2-40B4-BE49-F238E27FC236}">
                  <a16:creationId xmlns:a16="http://schemas.microsoft.com/office/drawing/2014/main" id="{5064E041-C1B1-6A24-625F-2FE466C38E86}"/>
                </a:ext>
              </a:extLst>
            </p:cNvPr>
            <p:cNvSpPr/>
            <p:nvPr/>
          </p:nvSpPr>
          <p:spPr>
            <a:xfrm>
              <a:off x="5041781" y="1291894"/>
              <a:ext cx="31437" cy="139708"/>
            </a:xfrm>
            <a:custGeom>
              <a:avLst/>
              <a:gdLst/>
              <a:ahLst/>
              <a:cxnLst/>
              <a:rect l="l" t="t" r="r" b="b"/>
              <a:pathLst>
                <a:path w="1036" h="4604" extrusionOk="0">
                  <a:moveTo>
                    <a:pt x="9" y="1"/>
                  </a:moveTo>
                  <a:cubicBezTo>
                    <a:pt x="9" y="1"/>
                    <a:pt x="0" y="10"/>
                    <a:pt x="0" y="19"/>
                  </a:cubicBezTo>
                  <a:lnTo>
                    <a:pt x="1017" y="4595"/>
                  </a:lnTo>
                  <a:cubicBezTo>
                    <a:pt x="1017" y="4604"/>
                    <a:pt x="1017" y="4604"/>
                    <a:pt x="1026" y="4604"/>
                  </a:cubicBezTo>
                  <a:cubicBezTo>
                    <a:pt x="1035" y="4604"/>
                    <a:pt x="1035" y="4595"/>
                    <a:pt x="1035" y="4595"/>
                  </a:cubicBezTo>
                  <a:lnTo>
                    <a:pt x="27" y="10"/>
                  </a:lnTo>
                  <a:cubicBezTo>
                    <a:pt x="27" y="1"/>
                    <a:pt x="18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5;p75">
              <a:extLst>
                <a:ext uri="{FF2B5EF4-FFF2-40B4-BE49-F238E27FC236}">
                  <a16:creationId xmlns:a16="http://schemas.microsoft.com/office/drawing/2014/main" id="{C21570F7-93FC-B531-D0B8-99292DC2D9BB}"/>
                </a:ext>
              </a:extLst>
            </p:cNvPr>
            <p:cNvSpPr/>
            <p:nvPr/>
          </p:nvSpPr>
          <p:spPr>
            <a:xfrm>
              <a:off x="5015532" y="1300451"/>
              <a:ext cx="57686" cy="131151"/>
            </a:xfrm>
            <a:custGeom>
              <a:avLst/>
              <a:gdLst/>
              <a:ahLst/>
              <a:cxnLst/>
              <a:rect l="l" t="t" r="r" b="b"/>
              <a:pathLst>
                <a:path w="1901" h="4322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0" y="4"/>
                    <a:pt x="0" y="13"/>
                    <a:pt x="0" y="13"/>
                  </a:cubicBezTo>
                  <a:lnTo>
                    <a:pt x="1882" y="4313"/>
                  </a:lnTo>
                  <a:cubicBezTo>
                    <a:pt x="1882" y="4322"/>
                    <a:pt x="1882" y="4322"/>
                    <a:pt x="1891" y="4322"/>
                  </a:cubicBezTo>
                  <a:cubicBezTo>
                    <a:pt x="1900" y="4322"/>
                    <a:pt x="1900" y="4313"/>
                    <a:pt x="1900" y="4304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6;p75">
              <a:extLst>
                <a:ext uri="{FF2B5EF4-FFF2-40B4-BE49-F238E27FC236}">
                  <a16:creationId xmlns:a16="http://schemas.microsoft.com/office/drawing/2014/main" id="{C6312A38-075D-889C-276C-A1FD2B9024DE}"/>
                </a:ext>
              </a:extLst>
            </p:cNvPr>
            <p:cNvSpPr/>
            <p:nvPr/>
          </p:nvSpPr>
          <p:spPr>
            <a:xfrm>
              <a:off x="5072370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301" y="1"/>
                  </a:moveTo>
                  <a:lnTo>
                    <a:pt x="9" y="3346"/>
                  </a:lnTo>
                  <a:cubicBezTo>
                    <a:pt x="0" y="3346"/>
                    <a:pt x="0" y="3355"/>
                    <a:pt x="9" y="3364"/>
                  </a:cubicBezTo>
                  <a:lnTo>
                    <a:pt x="27" y="3364"/>
                  </a:lnTo>
                  <a:lnTo>
                    <a:pt x="3319" y="19"/>
                  </a:lnTo>
                  <a:cubicBezTo>
                    <a:pt x="3319" y="19"/>
                    <a:pt x="3319" y="10"/>
                    <a:pt x="3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7;p75">
              <a:extLst>
                <a:ext uri="{FF2B5EF4-FFF2-40B4-BE49-F238E27FC236}">
                  <a16:creationId xmlns:a16="http://schemas.microsoft.com/office/drawing/2014/main" id="{EB3B88E1-7E20-3DB3-0410-1846291BEDFF}"/>
                </a:ext>
              </a:extLst>
            </p:cNvPr>
            <p:cNvSpPr/>
            <p:nvPr/>
          </p:nvSpPr>
          <p:spPr>
            <a:xfrm>
              <a:off x="5072370" y="1312195"/>
              <a:ext cx="79352" cy="119408"/>
            </a:xfrm>
            <a:custGeom>
              <a:avLst/>
              <a:gdLst/>
              <a:ahLst/>
              <a:cxnLst/>
              <a:rect l="l" t="t" r="r" b="b"/>
              <a:pathLst>
                <a:path w="2615" h="3935" extrusionOk="0">
                  <a:moveTo>
                    <a:pt x="2588" y="1"/>
                  </a:moveTo>
                  <a:lnTo>
                    <a:pt x="9" y="3917"/>
                  </a:lnTo>
                  <a:cubicBezTo>
                    <a:pt x="0" y="3926"/>
                    <a:pt x="9" y="3935"/>
                    <a:pt x="18" y="3935"/>
                  </a:cubicBezTo>
                  <a:lnTo>
                    <a:pt x="27" y="3935"/>
                  </a:lnTo>
                  <a:lnTo>
                    <a:pt x="2605" y="19"/>
                  </a:lnTo>
                  <a:cubicBezTo>
                    <a:pt x="2614" y="10"/>
                    <a:pt x="2614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8;p75">
              <a:extLst>
                <a:ext uri="{FF2B5EF4-FFF2-40B4-BE49-F238E27FC236}">
                  <a16:creationId xmlns:a16="http://schemas.microsoft.com/office/drawing/2014/main" id="{0CBBEB62-0094-2F2C-14AA-73566C41095D}"/>
                </a:ext>
              </a:extLst>
            </p:cNvPr>
            <p:cNvSpPr/>
            <p:nvPr/>
          </p:nvSpPr>
          <p:spPr>
            <a:xfrm>
              <a:off x="5072370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8" y="0"/>
                  </a:moveTo>
                  <a:cubicBezTo>
                    <a:pt x="9" y="0"/>
                    <a:pt x="9" y="0"/>
                    <a:pt x="9" y="9"/>
                  </a:cubicBezTo>
                  <a:cubicBezTo>
                    <a:pt x="0" y="9"/>
                    <a:pt x="9" y="18"/>
                    <a:pt x="18" y="18"/>
                  </a:cubicBezTo>
                  <a:cubicBezTo>
                    <a:pt x="18" y="18"/>
                    <a:pt x="4613" y="964"/>
                    <a:pt x="4613" y="964"/>
                  </a:cubicBezTo>
                  <a:cubicBezTo>
                    <a:pt x="4622" y="964"/>
                    <a:pt x="4622" y="955"/>
                    <a:pt x="4622" y="955"/>
                  </a:cubicBezTo>
                  <a:cubicBezTo>
                    <a:pt x="4622" y="946"/>
                    <a:pt x="4622" y="937"/>
                    <a:pt x="4613" y="93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69;p75">
              <a:extLst>
                <a:ext uri="{FF2B5EF4-FFF2-40B4-BE49-F238E27FC236}">
                  <a16:creationId xmlns:a16="http://schemas.microsoft.com/office/drawing/2014/main" id="{FCB200F6-EB14-D8E9-6F09-E0B2BF5C3051}"/>
                </a:ext>
              </a:extLst>
            </p:cNvPr>
            <p:cNvSpPr/>
            <p:nvPr/>
          </p:nvSpPr>
          <p:spPr>
            <a:xfrm>
              <a:off x="5072643" y="1431060"/>
              <a:ext cx="142955" cy="1639"/>
            </a:xfrm>
            <a:custGeom>
              <a:avLst/>
              <a:gdLst/>
              <a:ahLst/>
              <a:cxnLst/>
              <a:rect l="l" t="t" r="r" b="b"/>
              <a:pathLst>
                <a:path w="4711" h="54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cubicBezTo>
                    <a:pt x="0" y="18"/>
                    <a:pt x="0" y="18"/>
                    <a:pt x="9" y="18"/>
                  </a:cubicBezTo>
                  <a:lnTo>
                    <a:pt x="4702" y="54"/>
                  </a:lnTo>
                  <a:cubicBezTo>
                    <a:pt x="4702" y="54"/>
                    <a:pt x="4711" y="45"/>
                    <a:pt x="4711" y="45"/>
                  </a:cubicBezTo>
                  <a:cubicBezTo>
                    <a:pt x="4711" y="36"/>
                    <a:pt x="4702" y="36"/>
                    <a:pt x="4702" y="3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0;p75">
              <a:extLst>
                <a:ext uri="{FF2B5EF4-FFF2-40B4-BE49-F238E27FC236}">
                  <a16:creationId xmlns:a16="http://schemas.microsoft.com/office/drawing/2014/main" id="{AA108FDC-B52C-311A-611E-B47EFA07964F}"/>
                </a:ext>
              </a:extLst>
            </p:cNvPr>
            <p:cNvSpPr/>
            <p:nvPr/>
          </p:nvSpPr>
          <p:spPr>
            <a:xfrm>
              <a:off x="5072370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722" y="4384"/>
                  </a:lnTo>
                  <a:cubicBezTo>
                    <a:pt x="1722" y="4384"/>
                    <a:pt x="1722" y="4393"/>
                    <a:pt x="1731" y="4393"/>
                  </a:cubicBezTo>
                  <a:cubicBezTo>
                    <a:pt x="1740" y="4384"/>
                    <a:pt x="1740" y="4384"/>
                    <a:pt x="1740" y="4375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1;p75">
              <a:extLst>
                <a:ext uri="{FF2B5EF4-FFF2-40B4-BE49-F238E27FC236}">
                  <a16:creationId xmlns:a16="http://schemas.microsoft.com/office/drawing/2014/main" id="{36E4F36E-10E3-4F06-5792-D598FE824A22}"/>
                </a:ext>
              </a:extLst>
            </p:cNvPr>
            <p:cNvSpPr/>
            <p:nvPr/>
          </p:nvSpPr>
          <p:spPr>
            <a:xfrm>
              <a:off x="5072370" y="1430938"/>
              <a:ext cx="77440" cy="120591"/>
            </a:xfrm>
            <a:custGeom>
              <a:avLst/>
              <a:gdLst/>
              <a:ahLst/>
              <a:cxnLst/>
              <a:rect l="l" t="t" r="r" b="b"/>
              <a:pathLst>
                <a:path w="2552" h="3974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9" y="4"/>
                    <a:pt x="0" y="13"/>
                    <a:pt x="9" y="22"/>
                  </a:cubicBezTo>
                  <a:lnTo>
                    <a:pt x="2534" y="3974"/>
                  </a:lnTo>
                  <a:lnTo>
                    <a:pt x="2552" y="3974"/>
                  </a:lnTo>
                  <a:cubicBezTo>
                    <a:pt x="2552" y="3974"/>
                    <a:pt x="2552" y="3965"/>
                    <a:pt x="2552" y="3956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2;p75">
              <a:extLst>
                <a:ext uri="{FF2B5EF4-FFF2-40B4-BE49-F238E27FC236}">
                  <a16:creationId xmlns:a16="http://schemas.microsoft.com/office/drawing/2014/main" id="{FC603741-03C8-C333-A872-60DD97B34109}"/>
                </a:ext>
              </a:extLst>
            </p:cNvPr>
            <p:cNvSpPr/>
            <p:nvPr/>
          </p:nvSpPr>
          <p:spPr>
            <a:xfrm>
              <a:off x="4989526" y="1430938"/>
              <a:ext cx="83692" cy="116555"/>
            </a:xfrm>
            <a:custGeom>
              <a:avLst/>
              <a:gdLst/>
              <a:ahLst/>
              <a:cxnLst/>
              <a:rect l="l" t="t" r="r" b="b"/>
              <a:pathLst>
                <a:path w="2758" h="3841" extrusionOk="0">
                  <a:moveTo>
                    <a:pt x="2746" y="0"/>
                  </a:moveTo>
                  <a:cubicBezTo>
                    <a:pt x="2743" y="0"/>
                    <a:pt x="2739" y="4"/>
                    <a:pt x="2739" y="4"/>
                  </a:cubicBezTo>
                  <a:lnTo>
                    <a:pt x="10" y="3822"/>
                  </a:lnTo>
                  <a:cubicBezTo>
                    <a:pt x="1" y="3822"/>
                    <a:pt x="10" y="3831"/>
                    <a:pt x="18" y="3840"/>
                  </a:cubicBezTo>
                  <a:cubicBezTo>
                    <a:pt x="18" y="3840"/>
                    <a:pt x="27" y="3840"/>
                    <a:pt x="27" y="3831"/>
                  </a:cubicBezTo>
                  <a:lnTo>
                    <a:pt x="2757" y="22"/>
                  </a:lnTo>
                  <a:cubicBezTo>
                    <a:pt x="2757" y="13"/>
                    <a:pt x="2757" y="4"/>
                    <a:pt x="2748" y="4"/>
                  </a:cubicBezTo>
                  <a:cubicBezTo>
                    <a:pt x="2748" y="1"/>
                    <a:pt x="2747" y="0"/>
                    <a:pt x="2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73;p75">
              <a:extLst>
                <a:ext uri="{FF2B5EF4-FFF2-40B4-BE49-F238E27FC236}">
                  <a16:creationId xmlns:a16="http://schemas.microsoft.com/office/drawing/2014/main" id="{86C4C21C-9CA5-94F8-2BE1-C0D19D19B1BB}"/>
                </a:ext>
              </a:extLst>
            </p:cNvPr>
            <p:cNvSpPr/>
            <p:nvPr/>
          </p:nvSpPr>
          <p:spPr>
            <a:xfrm>
              <a:off x="5013620" y="1430938"/>
              <a:ext cx="59598" cy="130362"/>
            </a:xfrm>
            <a:custGeom>
              <a:avLst/>
              <a:gdLst/>
              <a:ahLst/>
              <a:cxnLst/>
              <a:rect l="l" t="t" r="r" b="b"/>
              <a:pathLst>
                <a:path w="1964" h="4296" extrusionOk="0">
                  <a:moveTo>
                    <a:pt x="1952" y="0"/>
                  </a:moveTo>
                  <a:cubicBezTo>
                    <a:pt x="1949" y="0"/>
                    <a:pt x="1945" y="4"/>
                    <a:pt x="1945" y="4"/>
                  </a:cubicBezTo>
                  <a:lnTo>
                    <a:pt x="1" y="4277"/>
                  </a:lnTo>
                  <a:cubicBezTo>
                    <a:pt x="1" y="4286"/>
                    <a:pt x="1" y="4286"/>
                    <a:pt x="9" y="4295"/>
                  </a:cubicBezTo>
                  <a:cubicBezTo>
                    <a:pt x="18" y="4295"/>
                    <a:pt x="18" y="4295"/>
                    <a:pt x="18" y="4286"/>
                  </a:cubicBezTo>
                  <a:lnTo>
                    <a:pt x="1963" y="13"/>
                  </a:lnTo>
                  <a:cubicBezTo>
                    <a:pt x="1963" y="13"/>
                    <a:pt x="1963" y="4"/>
                    <a:pt x="1954" y="4"/>
                  </a:cubicBezTo>
                  <a:cubicBezTo>
                    <a:pt x="1954" y="1"/>
                    <a:pt x="1953" y="0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74;p75">
              <a:extLst>
                <a:ext uri="{FF2B5EF4-FFF2-40B4-BE49-F238E27FC236}">
                  <a16:creationId xmlns:a16="http://schemas.microsoft.com/office/drawing/2014/main" id="{D39DBB66-8895-08DA-3E6D-9F9E39F0A8E3}"/>
                </a:ext>
              </a:extLst>
            </p:cNvPr>
            <p:cNvSpPr/>
            <p:nvPr/>
          </p:nvSpPr>
          <p:spPr>
            <a:xfrm>
              <a:off x="4930230" y="1424566"/>
              <a:ext cx="142986" cy="7040"/>
            </a:xfrm>
            <a:custGeom>
              <a:avLst/>
              <a:gdLst/>
              <a:ahLst/>
              <a:cxnLst/>
              <a:rect l="l" t="t" r="r" b="b"/>
              <a:pathLst>
                <a:path w="4712" h="232" extrusionOk="0">
                  <a:moveTo>
                    <a:pt x="10" y="0"/>
                  </a:moveTo>
                  <a:cubicBezTo>
                    <a:pt x="10" y="0"/>
                    <a:pt x="1" y="9"/>
                    <a:pt x="1" y="9"/>
                  </a:cubicBezTo>
                  <a:cubicBezTo>
                    <a:pt x="1" y="18"/>
                    <a:pt x="10" y="18"/>
                    <a:pt x="10" y="27"/>
                  </a:cubicBezTo>
                  <a:cubicBezTo>
                    <a:pt x="10" y="27"/>
                    <a:pt x="4702" y="232"/>
                    <a:pt x="4702" y="232"/>
                  </a:cubicBezTo>
                  <a:cubicBezTo>
                    <a:pt x="4702" y="232"/>
                    <a:pt x="4711" y="232"/>
                    <a:pt x="4711" y="223"/>
                  </a:cubicBezTo>
                  <a:cubicBezTo>
                    <a:pt x="4711" y="214"/>
                    <a:pt x="4711" y="214"/>
                    <a:pt x="4702" y="214"/>
                  </a:cubicBezTo>
                  <a:cubicBezTo>
                    <a:pt x="4702" y="214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75;p75">
              <a:extLst>
                <a:ext uri="{FF2B5EF4-FFF2-40B4-BE49-F238E27FC236}">
                  <a16:creationId xmlns:a16="http://schemas.microsoft.com/office/drawing/2014/main" id="{01524C6F-2F81-C656-2E89-34A9883C6B97}"/>
                </a:ext>
              </a:extLst>
            </p:cNvPr>
            <p:cNvSpPr/>
            <p:nvPr/>
          </p:nvSpPr>
          <p:spPr>
            <a:xfrm>
              <a:off x="4931596" y="1430938"/>
              <a:ext cx="141620" cy="21788"/>
            </a:xfrm>
            <a:custGeom>
              <a:avLst/>
              <a:gdLst/>
              <a:ahLst/>
              <a:cxnLst/>
              <a:rect l="l" t="t" r="r" b="b"/>
              <a:pathLst>
                <a:path w="4667" h="718" extrusionOk="0">
                  <a:moveTo>
                    <a:pt x="4659" y="0"/>
                  </a:moveTo>
                  <a:cubicBezTo>
                    <a:pt x="4658" y="0"/>
                    <a:pt x="4657" y="2"/>
                    <a:pt x="4657" y="4"/>
                  </a:cubicBezTo>
                  <a:lnTo>
                    <a:pt x="18" y="700"/>
                  </a:lnTo>
                  <a:cubicBezTo>
                    <a:pt x="9" y="700"/>
                    <a:pt x="0" y="709"/>
                    <a:pt x="9" y="709"/>
                  </a:cubicBezTo>
                  <a:cubicBezTo>
                    <a:pt x="9" y="718"/>
                    <a:pt x="9" y="718"/>
                    <a:pt x="18" y="718"/>
                  </a:cubicBezTo>
                  <a:lnTo>
                    <a:pt x="4657" y="22"/>
                  </a:lnTo>
                  <a:cubicBezTo>
                    <a:pt x="4666" y="22"/>
                    <a:pt x="4666" y="13"/>
                    <a:pt x="4666" y="13"/>
                  </a:cubicBezTo>
                  <a:cubicBezTo>
                    <a:pt x="4666" y="7"/>
                    <a:pt x="4662" y="0"/>
                    <a:pt x="4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76;p75">
              <a:extLst>
                <a:ext uri="{FF2B5EF4-FFF2-40B4-BE49-F238E27FC236}">
                  <a16:creationId xmlns:a16="http://schemas.microsoft.com/office/drawing/2014/main" id="{EC909979-25D6-7728-033D-69D2B76B3C70}"/>
                </a:ext>
              </a:extLst>
            </p:cNvPr>
            <p:cNvSpPr/>
            <p:nvPr/>
          </p:nvSpPr>
          <p:spPr>
            <a:xfrm>
              <a:off x="5000359" y="1308159"/>
              <a:ext cx="72858" cy="123443"/>
            </a:xfrm>
            <a:custGeom>
              <a:avLst/>
              <a:gdLst/>
              <a:ahLst/>
              <a:cxnLst/>
              <a:rect l="l" t="t" r="r" b="b"/>
              <a:pathLst>
                <a:path w="2401" h="4068" extrusionOk="0">
                  <a:moveTo>
                    <a:pt x="9" y="0"/>
                  </a:moveTo>
                  <a:cubicBezTo>
                    <a:pt x="0" y="9"/>
                    <a:pt x="0" y="9"/>
                    <a:pt x="0" y="18"/>
                  </a:cubicBezTo>
                  <a:lnTo>
                    <a:pt x="2382" y="4059"/>
                  </a:lnTo>
                  <a:cubicBezTo>
                    <a:pt x="2382" y="4068"/>
                    <a:pt x="2382" y="4068"/>
                    <a:pt x="2391" y="4068"/>
                  </a:cubicBezTo>
                  <a:cubicBezTo>
                    <a:pt x="2400" y="4068"/>
                    <a:pt x="2400" y="4059"/>
                    <a:pt x="2400" y="4050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77;p75">
              <a:extLst>
                <a:ext uri="{FF2B5EF4-FFF2-40B4-BE49-F238E27FC236}">
                  <a16:creationId xmlns:a16="http://schemas.microsoft.com/office/drawing/2014/main" id="{AE0F1C70-A1E9-F558-F7AB-5ECB032DD4F4}"/>
                </a:ext>
              </a:extLst>
            </p:cNvPr>
            <p:cNvSpPr/>
            <p:nvPr/>
          </p:nvSpPr>
          <p:spPr>
            <a:xfrm>
              <a:off x="4977873" y="1324455"/>
              <a:ext cx="95344" cy="107148"/>
            </a:xfrm>
            <a:custGeom>
              <a:avLst/>
              <a:gdLst/>
              <a:ahLst/>
              <a:cxnLst/>
              <a:rect l="l" t="t" r="r" b="b"/>
              <a:pathLst>
                <a:path w="3142" h="3531" extrusionOk="0">
                  <a:moveTo>
                    <a:pt x="19" y="1"/>
                  </a:moveTo>
                  <a:cubicBezTo>
                    <a:pt x="17" y="1"/>
                    <a:pt x="14" y="3"/>
                    <a:pt x="10" y="7"/>
                  </a:cubicBezTo>
                  <a:cubicBezTo>
                    <a:pt x="10" y="7"/>
                    <a:pt x="1" y="16"/>
                    <a:pt x="10" y="16"/>
                  </a:cubicBezTo>
                  <a:lnTo>
                    <a:pt x="3123" y="3531"/>
                  </a:lnTo>
                  <a:lnTo>
                    <a:pt x="3141" y="3531"/>
                  </a:lnTo>
                  <a:cubicBezTo>
                    <a:pt x="3141" y="3522"/>
                    <a:pt x="3141" y="3522"/>
                    <a:pt x="3141" y="3513"/>
                  </a:cubicBezTo>
                  <a:lnTo>
                    <a:pt x="28" y="7"/>
                  </a:lnTo>
                  <a:cubicBezTo>
                    <a:pt x="23" y="3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78;p75">
              <a:extLst>
                <a:ext uri="{FF2B5EF4-FFF2-40B4-BE49-F238E27FC236}">
                  <a16:creationId xmlns:a16="http://schemas.microsoft.com/office/drawing/2014/main" id="{E09EEFD3-842C-F970-9D07-D9DFC713831D}"/>
                </a:ext>
              </a:extLst>
            </p:cNvPr>
            <p:cNvSpPr/>
            <p:nvPr/>
          </p:nvSpPr>
          <p:spPr>
            <a:xfrm>
              <a:off x="5358258" y="1187140"/>
              <a:ext cx="80960" cy="242851"/>
            </a:xfrm>
            <a:custGeom>
              <a:avLst/>
              <a:gdLst/>
              <a:ahLst/>
              <a:cxnLst/>
              <a:rect l="l" t="t" r="r" b="b"/>
              <a:pathLst>
                <a:path w="2668" h="8003" extrusionOk="0">
                  <a:moveTo>
                    <a:pt x="410" y="0"/>
                  </a:moveTo>
                  <a:lnTo>
                    <a:pt x="0" y="116"/>
                  </a:lnTo>
                  <a:lnTo>
                    <a:pt x="2266" y="8002"/>
                  </a:lnTo>
                  <a:lnTo>
                    <a:pt x="2667" y="7886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79;p75">
              <a:extLst>
                <a:ext uri="{FF2B5EF4-FFF2-40B4-BE49-F238E27FC236}">
                  <a16:creationId xmlns:a16="http://schemas.microsoft.com/office/drawing/2014/main" id="{EE61DA8D-A858-E670-8D73-D58E97755CFE}"/>
                </a:ext>
              </a:extLst>
            </p:cNvPr>
            <p:cNvSpPr/>
            <p:nvPr/>
          </p:nvSpPr>
          <p:spPr>
            <a:xfrm>
              <a:off x="5066968" y="1235875"/>
              <a:ext cx="314040" cy="197910"/>
            </a:xfrm>
            <a:custGeom>
              <a:avLst/>
              <a:gdLst/>
              <a:ahLst/>
              <a:cxnLst/>
              <a:rect l="l" t="t" r="r" b="b"/>
              <a:pathLst>
                <a:path w="10349" h="6522" extrusionOk="0">
                  <a:moveTo>
                    <a:pt x="10268" y="0"/>
                  </a:moveTo>
                  <a:lnTo>
                    <a:pt x="2543" y="1481"/>
                  </a:lnTo>
                  <a:lnTo>
                    <a:pt x="0" y="6325"/>
                  </a:lnTo>
                  <a:lnTo>
                    <a:pt x="375" y="6521"/>
                  </a:lnTo>
                  <a:lnTo>
                    <a:pt x="2819" y="1856"/>
                  </a:lnTo>
                  <a:lnTo>
                    <a:pt x="10348" y="419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80;p75">
              <a:extLst>
                <a:ext uri="{FF2B5EF4-FFF2-40B4-BE49-F238E27FC236}">
                  <a16:creationId xmlns:a16="http://schemas.microsoft.com/office/drawing/2014/main" id="{F00E50D7-231E-E1A9-9311-DE1B5D7C5AC7}"/>
                </a:ext>
              </a:extLst>
            </p:cNvPr>
            <p:cNvSpPr/>
            <p:nvPr/>
          </p:nvSpPr>
          <p:spPr>
            <a:xfrm>
              <a:off x="5071277" y="1249956"/>
              <a:ext cx="314344" cy="210898"/>
            </a:xfrm>
            <a:custGeom>
              <a:avLst/>
              <a:gdLst/>
              <a:ahLst/>
              <a:cxnLst/>
              <a:rect l="l" t="t" r="r" b="b"/>
              <a:pathLst>
                <a:path w="10359" h="6950" extrusionOk="0">
                  <a:moveTo>
                    <a:pt x="10055" y="0"/>
                  </a:moveTo>
                  <a:lnTo>
                    <a:pt x="3881" y="6486"/>
                  </a:lnTo>
                  <a:lnTo>
                    <a:pt x="81" y="5754"/>
                  </a:lnTo>
                  <a:lnTo>
                    <a:pt x="1" y="6164"/>
                  </a:lnTo>
                  <a:lnTo>
                    <a:pt x="4033" y="6949"/>
                  </a:lnTo>
                  <a:lnTo>
                    <a:pt x="10358" y="294"/>
                  </a:lnTo>
                  <a:lnTo>
                    <a:pt x="100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81;p75">
              <a:extLst>
                <a:ext uri="{FF2B5EF4-FFF2-40B4-BE49-F238E27FC236}">
                  <a16:creationId xmlns:a16="http://schemas.microsoft.com/office/drawing/2014/main" id="{7D850CA4-EEDD-4A1E-3EBD-41E26191E879}"/>
                </a:ext>
              </a:extLst>
            </p:cNvPr>
            <p:cNvSpPr/>
            <p:nvPr/>
          </p:nvSpPr>
          <p:spPr>
            <a:xfrm>
              <a:off x="5063175" y="1421561"/>
              <a:ext cx="19512" cy="19269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1"/>
                  </a:moveTo>
                  <a:cubicBezTo>
                    <a:pt x="143" y="1"/>
                    <a:pt x="0" y="135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35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82;p75">
              <a:extLst>
                <a:ext uri="{FF2B5EF4-FFF2-40B4-BE49-F238E27FC236}">
                  <a16:creationId xmlns:a16="http://schemas.microsoft.com/office/drawing/2014/main" id="{5627BEBE-8EFD-FB69-1F4B-FEB6E5687F55}"/>
                </a:ext>
              </a:extLst>
            </p:cNvPr>
            <p:cNvSpPr/>
            <p:nvPr/>
          </p:nvSpPr>
          <p:spPr>
            <a:xfrm>
              <a:off x="5422955" y="1418314"/>
              <a:ext cx="19239" cy="19542"/>
            </a:xfrm>
            <a:custGeom>
              <a:avLst/>
              <a:gdLst/>
              <a:ahLst/>
              <a:cxnLst/>
              <a:rect l="l" t="t" r="r" b="b"/>
              <a:pathLst>
                <a:path w="634" h="644" extrusionOk="0">
                  <a:moveTo>
                    <a:pt x="31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0"/>
                    <a:pt x="143" y="643"/>
                    <a:pt x="312" y="643"/>
                  </a:cubicBezTo>
                  <a:cubicBezTo>
                    <a:pt x="491" y="643"/>
                    <a:pt x="634" y="500"/>
                    <a:pt x="634" y="322"/>
                  </a:cubicBezTo>
                  <a:cubicBezTo>
                    <a:pt x="634" y="144"/>
                    <a:pt x="491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83;p75">
              <a:extLst>
                <a:ext uri="{FF2B5EF4-FFF2-40B4-BE49-F238E27FC236}">
                  <a16:creationId xmlns:a16="http://schemas.microsoft.com/office/drawing/2014/main" id="{E9EA5810-CCCD-6FBE-AC9B-510C72DEC74E}"/>
                </a:ext>
              </a:extLst>
            </p:cNvPr>
            <p:cNvSpPr/>
            <p:nvPr/>
          </p:nvSpPr>
          <p:spPr>
            <a:xfrm>
              <a:off x="5125172" y="1218275"/>
              <a:ext cx="25733" cy="73101"/>
            </a:xfrm>
            <a:custGeom>
              <a:avLst/>
              <a:gdLst/>
              <a:ahLst/>
              <a:cxnLst/>
              <a:rect l="l" t="t" r="r" b="b"/>
              <a:pathLst>
                <a:path w="848" h="2409" extrusionOk="0">
                  <a:moveTo>
                    <a:pt x="410" y="0"/>
                  </a:moveTo>
                  <a:lnTo>
                    <a:pt x="0" y="81"/>
                  </a:lnTo>
                  <a:lnTo>
                    <a:pt x="437" y="2409"/>
                  </a:lnTo>
                  <a:lnTo>
                    <a:pt x="848" y="2338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84;p75">
              <a:extLst>
                <a:ext uri="{FF2B5EF4-FFF2-40B4-BE49-F238E27FC236}">
                  <a16:creationId xmlns:a16="http://schemas.microsoft.com/office/drawing/2014/main" id="{033AE35A-DF58-9579-B73E-26E740DD76C6}"/>
                </a:ext>
              </a:extLst>
            </p:cNvPr>
            <p:cNvSpPr/>
            <p:nvPr/>
          </p:nvSpPr>
          <p:spPr>
            <a:xfrm>
              <a:off x="5347970" y="1171148"/>
              <a:ext cx="41694" cy="24944"/>
            </a:xfrm>
            <a:custGeom>
              <a:avLst/>
              <a:gdLst/>
              <a:ahLst/>
              <a:cxnLst/>
              <a:rect l="l" t="t" r="r" b="b"/>
              <a:pathLst>
                <a:path w="1374" h="822" extrusionOk="0">
                  <a:moveTo>
                    <a:pt x="1231" y="1"/>
                  </a:moveTo>
                  <a:lnTo>
                    <a:pt x="134" y="10"/>
                  </a:lnTo>
                  <a:cubicBezTo>
                    <a:pt x="62" y="10"/>
                    <a:pt x="0" y="63"/>
                    <a:pt x="0" y="144"/>
                  </a:cubicBezTo>
                  <a:cubicBezTo>
                    <a:pt x="9" y="215"/>
                    <a:pt x="62" y="278"/>
                    <a:pt x="134" y="278"/>
                  </a:cubicBezTo>
                  <a:cubicBezTo>
                    <a:pt x="143" y="278"/>
                    <a:pt x="812" y="269"/>
                    <a:pt x="812" y="269"/>
                  </a:cubicBezTo>
                  <a:lnTo>
                    <a:pt x="812" y="269"/>
                  </a:lnTo>
                  <a:lnTo>
                    <a:pt x="375" y="581"/>
                  </a:lnTo>
                  <a:cubicBezTo>
                    <a:pt x="321" y="625"/>
                    <a:pt x="303" y="706"/>
                    <a:pt x="348" y="768"/>
                  </a:cubicBezTo>
                  <a:cubicBezTo>
                    <a:pt x="375" y="804"/>
                    <a:pt x="419" y="822"/>
                    <a:pt x="455" y="822"/>
                  </a:cubicBezTo>
                  <a:cubicBezTo>
                    <a:pt x="482" y="822"/>
                    <a:pt x="509" y="813"/>
                    <a:pt x="535" y="795"/>
                  </a:cubicBezTo>
                  <a:lnTo>
                    <a:pt x="1303" y="242"/>
                  </a:lnTo>
                  <a:cubicBezTo>
                    <a:pt x="1356" y="206"/>
                    <a:pt x="1374" y="153"/>
                    <a:pt x="1356" y="90"/>
                  </a:cubicBezTo>
                  <a:cubicBezTo>
                    <a:pt x="1338" y="37"/>
                    <a:pt x="1285" y="10"/>
                    <a:pt x="1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85;p75">
              <a:extLst>
                <a:ext uri="{FF2B5EF4-FFF2-40B4-BE49-F238E27FC236}">
                  <a16:creationId xmlns:a16="http://schemas.microsoft.com/office/drawing/2014/main" id="{91C0460A-3317-28B6-544C-8E0BFE91EBDD}"/>
                </a:ext>
              </a:extLst>
            </p:cNvPr>
            <p:cNvSpPr/>
            <p:nvPr/>
          </p:nvSpPr>
          <p:spPr>
            <a:xfrm>
              <a:off x="5370699" y="1230443"/>
              <a:ext cx="23851" cy="37931"/>
            </a:xfrm>
            <a:custGeom>
              <a:avLst/>
              <a:gdLst/>
              <a:ahLst/>
              <a:cxnLst/>
              <a:rect l="l" t="t" r="r" b="b"/>
              <a:pathLst>
                <a:path w="786" h="1250" extrusionOk="0">
                  <a:moveTo>
                    <a:pt x="446" y="1"/>
                  </a:moveTo>
                  <a:lnTo>
                    <a:pt x="0" y="135"/>
                  </a:lnTo>
                  <a:lnTo>
                    <a:pt x="339" y="1250"/>
                  </a:lnTo>
                  <a:lnTo>
                    <a:pt x="785" y="1116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86;p75">
              <a:extLst>
                <a:ext uri="{FF2B5EF4-FFF2-40B4-BE49-F238E27FC236}">
                  <a16:creationId xmlns:a16="http://schemas.microsoft.com/office/drawing/2014/main" id="{D162A703-CF44-03EC-A10A-0FA9542581E8}"/>
                </a:ext>
              </a:extLst>
            </p:cNvPr>
            <p:cNvSpPr/>
            <p:nvPr/>
          </p:nvSpPr>
          <p:spPr>
            <a:xfrm>
              <a:off x="5269435" y="1119196"/>
              <a:ext cx="99380" cy="64453"/>
            </a:xfrm>
            <a:custGeom>
              <a:avLst/>
              <a:gdLst/>
              <a:ahLst/>
              <a:cxnLst/>
              <a:rect l="l" t="t" r="r" b="b"/>
              <a:pathLst>
                <a:path w="3275" h="2124" extrusionOk="0">
                  <a:moveTo>
                    <a:pt x="402" y="0"/>
                  </a:moveTo>
                  <a:lnTo>
                    <a:pt x="1" y="812"/>
                  </a:lnTo>
                  <a:cubicBezTo>
                    <a:pt x="54" y="919"/>
                    <a:pt x="153" y="1071"/>
                    <a:pt x="313" y="1222"/>
                  </a:cubicBezTo>
                  <a:cubicBezTo>
                    <a:pt x="706" y="1588"/>
                    <a:pt x="1143" y="1597"/>
                    <a:pt x="1999" y="1820"/>
                  </a:cubicBezTo>
                  <a:cubicBezTo>
                    <a:pt x="2222" y="1882"/>
                    <a:pt x="2552" y="1981"/>
                    <a:pt x="2945" y="2123"/>
                  </a:cubicBezTo>
                  <a:cubicBezTo>
                    <a:pt x="3052" y="1945"/>
                    <a:pt x="3159" y="1767"/>
                    <a:pt x="3275" y="1588"/>
                  </a:cubicBezTo>
                  <a:cubicBezTo>
                    <a:pt x="3186" y="1561"/>
                    <a:pt x="3025" y="1526"/>
                    <a:pt x="2847" y="1445"/>
                  </a:cubicBezTo>
                  <a:cubicBezTo>
                    <a:pt x="2080" y="1151"/>
                    <a:pt x="1839" y="714"/>
                    <a:pt x="1063" y="295"/>
                  </a:cubicBezTo>
                  <a:cubicBezTo>
                    <a:pt x="920" y="214"/>
                    <a:pt x="697" y="107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87;p75">
              <a:extLst>
                <a:ext uri="{FF2B5EF4-FFF2-40B4-BE49-F238E27FC236}">
                  <a16:creationId xmlns:a16="http://schemas.microsoft.com/office/drawing/2014/main" id="{431593D8-EAB7-4839-05AD-80D4F9634ADA}"/>
                </a:ext>
              </a:extLst>
            </p:cNvPr>
            <p:cNvSpPr/>
            <p:nvPr/>
          </p:nvSpPr>
          <p:spPr>
            <a:xfrm>
              <a:off x="5199337" y="965160"/>
              <a:ext cx="57959" cy="66061"/>
            </a:xfrm>
            <a:custGeom>
              <a:avLst/>
              <a:gdLst/>
              <a:ahLst/>
              <a:cxnLst/>
              <a:rect l="l" t="t" r="r" b="b"/>
              <a:pathLst>
                <a:path w="1910" h="2177" extrusionOk="0">
                  <a:moveTo>
                    <a:pt x="1169" y="0"/>
                  </a:moveTo>
                  <a:cubicBezTo>
                    <a:pt x="777" y="500"/>
                    <a:pt x="393" y="990"/>
                    <a:pt x="0" y="1499"/>
                  </a:cubicBezTo>
                  <a:lnTo>
                    <a:pt x="1142" y="2177"/>
                  </a:lnTo>
                  <a:cubicBezTo>
                    <a:pt x="1303" y="1918"/>
                    <a:pt x="1455" y="1659"/>
                    <a:pt x="1615" y="1401"/>
                  </a:cubicBezTo>
                  <a:cubicBezTo>
                    <a:pt x="1624" y="1392"/>
                    <a:pt x="1624" y="1383"/>
                    <a:pt x="1633" y="1374"/>
                  </a:cubicBezTo>
                  <a:cubicBezTo>
                    <a:pt x="1722" y="1222"/>
                    <a:pt x="1811" y="1071"/>
                    <a:pt x="1910" y="919"/>
                  </a:cubicBezTo>
                  <a:cubicBezTo>
                    <a:pt x="1802" y="821"/>
                    <a:pt x="1695" y="705"/>
                    <a:pt x="1579" y="571"/>
                  </a:cubicBezTo>
                  <a:cubicBezTo>
                    <a:pt x="1579" y="571"/>
                    <a:pt x="1571" y="562"/>
                    <a:pt x="1562" y="553"/>
                  </a:cubicBezTo>
                  <a:cubicBezTo>
                    <a:pt x="1401" y="357"/>
                    <a:pt x="1276" y="170"/>
                    <a:pt x="1169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88;p75">
              <a:extLst>
                <a:ext uri="{FF2B5EF4-FFF2-40B4-BE49-F238E27FC236}">
                  <a16:creationId xmlns:a16="http://schemas.microsoft.com/office/drawing/2014/main" id="{DC542C76-8D06-05AF-D8DF-7F8AAAAF8F5F}"/>
                </a:ext>
              </a:extLst>
            </p:cNvPr>
            <p:cNvSpPr/>
            <p:nvPr/>
          </p:nvSpPr>
          <p:spPr>
            <a:xfrm>
              <a:off x="5114611" y="989771"/>
              <a:ext cx="147022" cy="221215"/>
            </a:xfrm>
            <a:custGeom>
              <a:avLst/>
              <a:gdLst/>
              <a:ahLst/>
              <a:cxnLst/>
              <a:rect l="l" t="t" r="r" b="b"/>
              <a:pathLst>
                <a:path w="4845" h="7290" extrusionOk="0">
                  <a:moveTo>
                    <a:pt x="3319" y="1"/>
                  </a:moveTo>
                  <a:cubicBezTo>
                    <a:pt x="3203" y="37"/>
                    <a:pt x="3051" y="90"/>
                    <a:pt x="2882" y="188"/>
                  </a:cubicBezTo>
                  <a:cubicBezTo>
                    <a:pt x="2882" y="188"/>
                    <a:pt x="2552" y="376"/>
                    <a:pt x="2257" y="697"/>
                  </a:cubicBezTo>
                  <a:cubicBezTo>
                    <a:pt x="1704" y="1303"/>
                    <a:pt x="1517" y="2311"/>
                    <a:pt x="1490" y="2436"/>
                  </a:cubicBezTo>
                  <a:lnTo>
                    <a:pt x="0" y="5077"/>
                  </a:lnTo>
                  <a:cubicBezTo>
                    <a:pt x="482" y="5817"/>
                    <a:pt x="955" y="6549"/>
                    <a:pt x="1436" y="7289"/>
                  </a:cubicBezTo>
                  <a:cubicBezTo>
                    <a:pt x="1981" y="6433"/>
                    <a:pt x="2525" y="5568"/>
                    <a:pt x="3069" y="4702"/>
                  </a:cubicBezTo>
                  <a:cubicBezTo>
                    <a:pt x="3363" y="4229"/>
                    <a:pt x="3649" y="3766"/>
                    <a:pt x="3943" y="3293"/>
                  </a:cubicBezTo>
                  <a:cubicBezTo>
                    <a:pt x="4104" y="3168"/>
                    <a:pt x="4211" y="3025"/>
                    <a:pt x="4282" y="2909"/>
                  </a:cubicBezTo>
                  <a:cubicBezTo>
                    <a:pt x="4844" y="1981"/>
                    <a:pt x="4157" y="777"/>
                    <a:pt x="4095" y="670"/>
                  </a:cubicBezTo>
                  <a:cubicBezTo>
                    <a:pt x="3836" y="447"/>
                    <a:pt x="3577" y="224"/>
                    <a:pt x="331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89;p75">
              <a:extLst>
                <a:ext uri="{FF2B5EF4-FFF2-40B4-BE49-F238E27FC236}">
                  <a16:creationId xmlns:a16="http://schemas.microsoft.com/office/drawing/2014/main" id="{277FFD0F-5324-7001-F3A9-21978ED1F9D1}"/>
                </a:ext>
              </a:extLst>
            </p:cNvPr>
            <p:cNvSpPr/>
            <p:nvPr/>
          </p:nvSpPr>
          <p:spPr>
            <a:xfrm>
              <a:off x="5104051" y="1211083"/>
              <a:ext cx="61479" cy="21757"/>
            </a:xfrm>
            <a:custGeom>
              <a:avLst/>
              <a:gdLst/>
              <a:ahLst/>
              <a:cxnLst/>
              <a:rect l="l" t="t" r="r" b="b"/>
              <a:pathLst>
                <a:path w="2026" h="717" extrusionOk="0">
                  <a:moveTo>
                    <a:pt x="434" y="0"/>
                  </a:moveTo>
                  <a:cubicBezTo>
                    <a:pt x="234" y="0"/>
                    <a:pt x="67" y="34"/>
                    <a:pt x="36" y="121"/>
                  </a:cubicBezTo>
                  <a:cubicBezTo>
                    <a:pt x="0" y="228"/>
                    <a:pt x="179" y="389"/>
                    <a:pt x="295" y="469"/>
                  </a:cubicBezTo>
                  <a:cubicBezTo>
                    <a:pt x="553" y="648"/>
                    <a:pt x="750" y="576"/>
                    <a:pt x="1383" y="639"/>
                  </a:cubicBezTo>
                  <a:cubicBezTo>
                    <a:pt x="1721" y="672"/>
                    <a:pt x="1874" y="716"/>
                    <a:pt x="1941" y="716"/>
                  </a:cubicBezTo>
                  <a:cubicBezTo>
                    <a:pt x="1962" y="716"/>
                    <a:pt x="1974" y="712"/>
                    <a:pt x="1981" y="701"/>
                  </a:cubicBezTo>
                  <a:cubicBezTo>
                    <a:pt x="2025" y="594"/>
                    <a:pt x="1517" y="175"/>
                    <a:pt x="892" y="50"/>
                  </a:cubicBezTo>
                  <a:cubicBezTo>
                    <a:pt x="751" y="19"/>
                    <a:pt x="58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90;p75">
              <a:extLst>
                <a:ext uri="{FF2B5EF4-FFF2-40B4-BE49-F238E27FC236}">
                  <a16:creationId xmlns:a16="http://schemas.microsoft.com/office/drawing/2014/main" id="{3A0F1F43-F47E-4394-9DE4-AF65C69FAC34}"/>
                </a:ext>
              </a:extLst>
            </p:cNvPr>
            <p:cNvSpPr/>
            <p:nvPr/>
          </p:nvSpPr>
          <p:spPr>
            <a:xfrm>
              <a:off x="5166047" y="1413732"/>
              <a:ext cx="91247" cy="91247"/>
            </a:xfrm>
            <a:custGeom>
              <a:avLst/>
              <a:gdLst/>
              <a:ahLst/>
              <a:cxnLst/>
              <a:rect l="l" t="t" r="r" b="b"/>
              <a:pathLst>
                <a:path w="3007" h="3007" extrusionOk="0">
                  <a:moveTo>
                    <a:pt x="1499" y="0"/>
                  </a:moveTo>
                  <a:cubicBezTo>
                    <a:pt x="669" y="0"/>
                    <a:pt x="0" y="678"/>
                    <a:pt x="0" y="1508"/>
                  </a:cubicBezTo>
                  <a:cubicBezTo>
                    <a:pt x="0" y="2338"/>
                    <a:pt x="669" y="3007"/>
                    <a:pt x="1499" y="3007"/>
                  </a:cubicBezTo>
                  <a:cubicBezTo>
                    <a:pt x="2329" y="3007"/>
                    <a:pt x="3007" y="2338"/>
                    <a:pt x="3007" y="1508"/>
                  </a:cubicBezTo>
                  <a:cubicBezTo>
                    <a:pt x="3007" y="678"/>
                    <a:pt x="2329" y="0"/>
                    <a:pt x="14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91;p75">
              <a:extLst>
                <a:ext uri="{FF2B5EF4-FFF2-40B4-BE49-F238E27FC236}">
                  <a16:creationId xmlns:a16="http://schemas.microsoft.com/office/drawing/2014/main" id="{361B24EC-0FC8-00DA-F448-1B2D203AC035}"/>
                </a:ext>
              </a:extLst>
            </p:cNvPr>
            <p:cNvSpPr/>
            <p:nvPr/>
          </p:nvSpPr>
          <p:spPr>
            <a:xfrm>
              <a:off x="5175515" y="1402626"/>
              <a:ext cx="67153" cy="57686"/>
            </a:xfrm>
            <a:custGeom>
              <a:avLst/>
              <a:gdLst/>
              <a:ahLst/>
              <a:cxnLst/>
              <a:rect l="l" t="t" r="r" b="b"/>
              <a:pathLst>
                <a:path w="2213" h="1901" extrusionOk="0">
                  <a:moveTo>
                    <a:pt x="687" y="0"/>
                  </a:moveTo>
                  <a:cubicBezTo>
                    <a:pt x="518" y="259"/>
                    <a:pt x="375" y="384"/>
                    <a:pt x="277" y="446"/>
                  </a:cubicBezTo>
                  <a:cubicBezTo>
                    <a:pt x="250" y="464"/>
                    <a:pt x="214" y="482"/>
                    <a:pt x="170" y="527"/>
                  </a:cubicBezTo>
                  <a:cubicBezTo>
                    <a:pt x="63" y="634"/>
                    <a:pt x="18" y="768"/>
                    <a:pt x="0" y="857"/>
                  </a:cubicBezTo>
                  <a:cubicBezTo>
                    <a:pt x="732" y="1205"/>
                    <a:pt x="1463" y="1553"/>
                    <a:pt x="2195" y="1901"/>
                  </a:cubicBezTo>
                  <a:cubicBezTo>
                    <a:pt x="2204" y="1874"/>
                    <a:pt x="2213" y="1829"/>
                    <a:pt x="2204" y="1794"/>
                  </a:cubicBezTo>
                  <a:cubicBezTo>
                    <a:pt x="2177" y="1704"/>
                    <a:pt x="2079" y="1669"/>
                    <a:pt x="2008" y="1633"/>
                  </a:cubicBezTo>
                  <a:cubicBezTo>
                    <a:pt x="1883" y="1571"/>
                    <a:pt x="1802" y="1455"/>
                    <a:pt x="1678" y="1401"/>
                  </a:cubicBezTo>
                  <a:cubicBezTo>
                    <a:pt x="1508" y="1330"/>
                    <a:pt x="1285" y="1062"/>
                    <a:pt x="1107" y="143"/>
                  </a:cubicBezTo>
                  <a:cubicBezTo>
                    <a:pt x="964" y="99"/>
                    <a:pt x="830" y="54"/>
                    <a:pt x="68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92;p75">
              <a:extLst>
                <a:ext uri="{FF2B5EF4-FFF2-40B4-BE49-F238E27FC236}">
                  <a16:creationId xmlns:a16="http://schemas.microsoft.com/office/drawing/2014/main" id="{5D76157E-83FF-180D-20F0-1553C0C6D906}"/>
                </a:ext>
              </a:extLst>
            </p:cNvPr>
            <p:cNvSpPr/>
            <p:nvPr/>
          </p:nvSpPr>
          <p:spPr>
            <a:xfrm>
              <a:off x="5190415" y="1247619"/>
              <a:ext cx="102081" cy="171267"/>
            </a:xfrm>
            <a:custGeom>
              <a:avLst/>
              <a:gdLst/>
              <a:ahLst/>
              <a:cxnLst/>
              <a:rect l="l" t="t" r="r" b="b"/>
              <a:pathLst>
                <a:path w="3364" h="5644" extrusionOk="0">
                  <a:moveTo>
                    <a:pt x="2799" y="1"/>
                  </a:moveTo>
                  <a:cubicBezTo>
                    <a:pt x="2555" y="1"/>
                    <a:pt x="2233" y="105"/>
                    <a:pt x="1918" y="282"/>
                  </a:cubicBezTo>
                  <a:cubicBezTo>
                    <a:pt x="1891" y="487"/>
                    <a:pt x="1820" y="773"/>
                    <a:pt x="1641" y="1049"/>
                  </a:cubicBezTo>
                  <a:cubicBezTo>
                    <a:pt x="1463" y="1308"/>
                    <a:pt x="1258" y="1415"/>
                    <a:pt x="1151" y="1513"/>
                  </a:cubicBezTo>
                  <a:cubicBezTo>
                    <a:pt x="999" y="1656"/>
                    <a:pt x="687" y="2004"/>
                    <a:pt x="321" y="3538"/>
                  </a:cubicBezTo>
                  <a:cubicBezTo>
                    <a:pt x="214" y="4011"/>
                    <a:pt x="89" y="4636"/>
                    <a:pt x="0" y="5394"/>
                  </a:cubicBezTo>
                  <a:cubicBezTo>
                    <a:pt x="187" y="5474"/>
                    <a:pt x="375" y="5563"/>
                    <a:pt x="562" y="5644"/>
                  </a:cubicBezTo>
                  <a:cubicBezTo>
                    <a:pt x="901" y="4653"/>
                    <a:pt x="1401" y="3556"/>
                    <a:pt x="2123" y="2441"/>
                  </a:cubicBezTo>
                  <a:cubicBezTo>
                    <a:pt x="2275" y="2218"/>
                    <a:pt x="2427" y="1995"/>
                    <a:pt x="2578" y="1790"/>
                  </a:cubicBezTo>
                  <a:cubicBezTo>
                    <a:pt x="3229" y="1076"/>
                    <a:pt x="3363" y="345"/>
                    <a:pt x="3122" y="104"/>
                  </a:cubicBezTo>
                  <a:cubicBezTo>
                    <a:pt x="3049" y="33"/>
                    <a:pt x="2936" y="1"/>
                    <a:pt x="279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93;p75">
              <a:extLst>
                <a:ext uri="{FF2B5EF4-FFF2-40B4-BE49-F238E27FC236}">
                  <a16:creationId xmlns:a16="http://schemas.microsoft.com/office/drawing/2014/main" id="{9FEEFDD9-7DDF-F72A-0CFD-F20BA36F2F58}"/>
                </a:ext>
              </a:extLst>
            </p:cNvPr>
            <p:cNvSpPr/>
            <p:nvPr/>
          </p:nvSpPr>
          <p:spPr>
            <a:xfrm>
              <a:off x="5096191" y="1143806"/>
              <a:ext cx="198456" cy="270040"/>
            </a:xfrm>
            <a:custGeom>
              <a:avLst/>
              <a:gdLst/>
              <a:ahLst/>
              <a:cxnLst/>
              <a:rect l="l" t="t" r="r" b="b"/>
              <a:pathLst>
                <a:path w="6540" h="8899" extrusionOk="0">
                  <a:moveTo>
                    <a:pt x="607" y="1"/>
                  </a:moveTo>
                  <a:cubicBezTo>
                    <a:pt x="500" y="117"/>
                    <a:pt x="0" y="670"/>
                    <a:pt x="36" y="1464"/>
                  </a:cubicBezTo>
                  <a:cubicBezTo>
                    <a:pt x="54" y="1865"/>
                    <a:pt x="197" y="2169"/>
                    <a:pt x="295" y="2338"/>
                  </a:cubicBezTo>
                  <a:cubicBezTo>
                    <a:pt x="794" y="2419"/>
                    <a:pt x="1285" y="2508"/>
                    <a:pt x="1785" y="2588"/>
                  </a:cubicBezTo>
                  <a:cubicBezTo>
                    <a:pt x="2070" y="2874"/>
                    <a:pt x="2489" y="3221"/>
                    <a:pt x="3034" y="3543"/>
                  </a:cubicBezTo>
                  <a:cubicBezTo>
                    <a:pt x="3569" y="3846"/>
                    <a:pt x="4060" y="4024"/>
                    <a:pt x="4443" y="4140"/>
                  </a:cubicBezTo>
                  <a:cubicBezTo>
                    <a:pt x="4283" y="4346"/>
                    <a:pt x="4122" y="4569"/>
                    <a:pt x="3961" y="4809"/>
                  </a:cubicBezTo>
                  <a:cubicBezTo>
                    <a:pt x="3132" y="6156"/>
                    <a:pt x="2953" y="7539"/>
                    <a:pt x="2936" y="8476"/>
                  </a:cubicBezTo>
                  <a:cubicBezTo>
                    <a:pt x="2980" y="8538"/>
                    <a:pt x="3105" y="8735"/>
                    <a:pt x="3364" y="8833"/>
                  </a:cubicBezTo>
                  <a:cubicBezTo>
                    <a:pt x="3413" y="8857"/>
                    <a:pt x="3530" y="8899"/>
                    <a:pt x="3686" y="8899"/>
                  </a:cubicBezTo>
                  <a:cubicBezTo>
                    <a:pt x="3756" y="8899"/>
                    <a:pt x="3834" y="8891"/>
                    <a:pt x="3917" y="8868"/>
                  </a:cubicBezTo>
                  <a:cubicBezTo>
                    <a:pt x="4782" y="7289"/>
                    <a:pt x="5648" y="5710"/>
                    <a:pt x="6504" y="4131"/>
                  </a:cubicBezTo>
                  <a:cubicBezTo>
                    <a:pt x="6531" y="4015"/>
                    <a:pt x="6540" y="3882"/>
                    <a:pt x="6504" y="3721"/>
                  </a:cubicBezTo>
                  <a:cubicBezTo>
                    <a:pt x="6397" y="3195"/>
                    <a:pt x="5906" y="2936"/>
                    <a:pt x="5826" y="2891"/>
                  </a:cubicBezTo>
                  <a:cubicBezTo>
                    <a:pt x="5309" y="2374"/>
                    <a:pt x="4577" y="1749"/>
                    <a:pt x="3622" y="1179"/>
                  </a:cubicBezTo>
                  <a:cubicBezTo>
                    <a:pt x="2472" y="492"/>
                    <a:pt x="1660" y="242"/>
                    <a:pt x="1472" y="188"/>
                  </a:cubicBezTo>
                  <a:cubicBezTo>
                    <a:pt x="1125" y="90"/>
                    <a:pt x="821" y="37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94;p75">
              <a:extLst>
                <a:ext uri="{FF2B5EF4-FFF2-40B4-BE49-F238E27FC236}">
                  <a16:creationId xmlns:a16="http://schemas.microsoft.com/office/drawing/2014/main" id="{245EB19F-7E57-62D5-FC35-80AA327DD938}"/>
                </a:ext>
              </a:extLst>
            </p:cNvPr>
            <p:cNvSpPr/>
            <p:nvPr/>
          </p:nvSpPr>
          <p:spPr>
            <a:xfrm>
              <a:off x="5193116" y="1253203"/>
              <a:ext cx="28433" cy="12472"/>
            </a:xfrm>
            <a:custGeom>
              <a:avLst/>
              <a:gdLst/>
              <a:ahLst/>
              <a:cxnLst/>
              <a:rect l="l" t="t" r="r" b="b"/>
              <a:pathLst>
                <a:path w="937" h="411" extrusionOk="0">
                  <a:moveTo>
                    <a:pt x="0" y="0"/>
                  </a:moveTo>
                  <a:cubicBezTo>
                    <a:pt x="0" y="9"/>
                    <a:pt x="0" y="18"/>
                    <a:pt x="9" y="18"/>
                  </a:cubicBezTo>
                  <a:cubicBezTo>
                    <a:pt x="9" y="18"/>
                    <a:pt x="919" y="410"/>
                    <a:pt x="928" y="410"/>
                  </a:cubicBezTo>
                  <a:cubicBezTo>
                    <a:pt x="928" y="410"/>
                    <a:pt x="937" y="402"/>
                    <a:pt x="937" y="402"/>
                  </a:cubicBezTo>
                  <a:cubicBezTo>
                    <a:pt x="937" y="393"/>
                    <a:pt x="937" y="393"/>
                    <a:pt x="928" y="38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95;p75">
              <a:extLst>
                <a:ext uri="{FF2B5EF4-FFF2-40B4-BE49-F238E27FC236}">
                  <a16:creationId xmlns:a16="http://schemas.microsoft.com/office/drawing/2014/main" id="{63B3ED6C-6352-106C-BCE8-84C9E7E3E063}"/>
                </a:ext>
              </a:extLst>
            </p:cNvPr>
            <p:cNvSpPr/>
            <p:nvPr/>
          </p:nvSpPr>
          <p:spPr>
            <a:xfrm>
              <a:off x="5203949" y="1278420"/>
              <a:ext cx="21393" cy="34897"/>
            </a:xfrm>
            <a:custGeom>
              <a:avLst/>
              <a:gdLst/>
              <a:ahLst/>
              <a:cxnLst/>
              <a:rect l="l" t="t" r="r" b="b"/>
              <a:pathLst>
                <a:path w="705" h="1150" extrusionOk="0">
                  <a:moveTo>
                    <a:pt x="690" y="1"/>
                  </a:moveTo>
                  <a:cubicBezTo>
                    <a:pt x="687" y="1"/>
                    <a:pt x="683" y="3"/>
                    <a:pt x="678" y="8"/>
                  </a:cubicBezTo>
                  <a:lnTo>
                    <a:pt x="0" y="1132"/>
                  </a:lnTo>
                  <a:cubicBezTo>
                    <a:pt x="0" y="1141"/>
                    <a:pt x="0" y="1141"/>
                    <a:pt x="9" y="1150"/>
                  </a:cubicBezTo>
                  <a:cubicBezTo>
                    <a:pt x="18" y="1150"/>
                    <a:pt x="18" y="1150"/>
                    <a:pt x="18" y="1141"/>
                  </a:cubicBezTo>
                  <a:lnTo>
                    <a:pt x="705" y="17"/>
                  </a:lnTo>
                  <a:cubicBezTo>
                    <a:pt x="705" y="17"/>
                    <a:pt x="705" y="8"/>
                    <a:pt x="696" y="8"/>
                  </a:cubicBezTo>
                  <a:cubicBezTo>
                    <a:pt x="696" y="3"/>
                    <a:pt x="694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96;p75">
              <a:extLst>
                <a:ext uri="{FF2B5EF4-FFF2-40B4-BE49-F238E27FC236}">
                  <a16:creationId xmlns:a16="http://schemas.microsoft.com/office/drawing/2014/main" id="{AC81793C-722F-420B-039B-B83C6D127CB3}"/>
                </a:ext>
              </a:extLst>
            </p:cNvPr>
            <p:cNvSpPr/>
            <p:nvPr/>
          </p:nvSpPr>
          <p:spPr>
            <a:xfrm>
              <a:off x="5221793" y="1339537"/>
              <a:ext cx="33622" cy="60963"/>
            </a:xfrm>
            <a:custGeom>
              <a:avLst/>
              <a:gdLst/>
              <a:ahLst/>
              <a:cxnLst/>
              <a:rect l="l" t="t" r="r" b="b"/>
              <a:pathLst>
                <a:path w="1108" h="2009" extrusionOk="0">
                  <a:moveTo>
                    <a:pt x="1098" y="1"/>
                  </a:moveTo>
                  <a:cubicBezTo>
                    <a:pt x="1089" y="1"/>
                    <a:pt x="1089" y="1"/>
                    <a:pt x="1080" y="10"/>
                  </a:cubicBezTo>
                  <a:lnTo>
                    <a:pt x="1" y="1990"/>
                  </a:lnTo>
                  <a:cubicBezTo>
                    <a:pt x="1" y="1999"/>
                    <a:pt x="1" y="1999"/>
                    <a:pt x="10" y="2008"/>
                  </a:cubicBezTo>
                  <a:cubicBezTo>
                    <a:pt x="10" y="2008"/>
                    <a:pt x="19" y="1999"/>
                    <a:pt x="19" y="1999"/>
                  </a:cubicBezTo>
                  <a:lnTo>
                    <a:pt x="1098" y="19"/>
                  </a:lnTo>
                  <a:cubicBezTo>
                    <a:pt x="1107" y="10"/>
                    <a:pt x="1107" y="10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97;p75">
              <a:extLst>
                <a:ext uri="{FF2B5EF4-FFF2-40B4-BE49-F238E27FC236}">
                  <a16:creationId xmlns:a16="http://schemas.microsoft.com/office/drawing/2014/main" id="{5F1D1260-CC9D-893E-294B-4831F02E861C}"/>
                </a:ext>
              </a:extLst>
            </p:cNvPr>
            <p:cNvSpPr/>
            <p:nvPr/>
          </p:nvSpPr>
          <p:spPr>
            <a:xfrm>
              <a:off x="5241851" y="981941"/>
              <a:ext cx="15446" cy="24913"/>
            </a:xfrm>
            <a:custGeom>
              <a:avLst/>
              <a:gdLst/>
              <a:ahLst/>
              <a:cxnLst/>
              <a:rect l="l" t="t" r="r" b="b"/>
              <a:pathLst>
                <a:path w="509" h="821" extrusionOk="0">
                  <a:moveTo>
                    <a:pt x="161" y="0"/>
                  </a:moveTo>
                  <a:cubicBezTo>
                    <a:pt x="18" y="143"/>
                    <a:pt x="0" y="420"/>
                    <a:pt x="125" y="669"/>
                  </a:cubicBezTo>
                  <a:cubicBezTo>
                    <a:pt x="161" y="723"/>
                    <a:pt x="196" y="776"/>
                    <a:pt x="232" y="821"/>
                  </a:cubicBezTo>
                  <a:cubicBezTo>
                    <a:pt x="321" y="669"/>
                    <a:pt x="410" y="518"/>
                    <a:pt x="509" y="366"/>
                  </a:cubicBezTo>
                  <a:cubicBezTo>
                    <a:pt x="401" y="268"/>
                    <a:pt x="294" y="152"/>
                    <a:pt x="178" y="18"/>
                  </a:cubicBezTo>
                  <a:cubicBezTo>
                    <a:pt x="178" y="18"/>
                    <a:pt x="170" y="9"/>
                    <a:pt x="161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98;p75">
              <a:extLst>
                <a:ext uri="{FF2B5EF4-FFF2-40B4-BE49-F238E27FC236}">
                  <a16:creationId xmlns:a16="http://schemas.microsoft.com/office/drawing/2014/main" id="{B08FE53E-585E-52C9-04BC-E181F0D42CAA}"/>
                </a:ext>
              </a:extLst>
            </p:cNvPr>
            <p:cNvSpPr/>
            <p:nvPr/>
          </p:nvSpPr>
          <p:spPr>
            <a:xfrm>
              <a:off x="5224251" y="922979"/>
              <a:ext cx="66061" cy="75741"/>
            </a:xfrm>
            <a:custGeom>
              <a:avLst/>
              <a:gdLst/>
              <a:ahLst/>
              <a:cxnLst/>
              <a:rect l="l" t="t" r="r" b="b"/>
              <a:pathLst>
                <a:path w="2177" h="2496" extrusionOk="0">
                  <a:moveTo>
                    <a:pt x="1167" y="0"/>
                  </a:moveTo>
                  <a:cubicBezTo>
                    <a:pt x="1067" y="0"/>
                    <a:pt x="966" y="13"/>
                    <a:pt x="865" y="43"/>
                  </a:cubicBezTo>
                  <a:cubicBezTo>
                    <a:pt x="607" y="123"/>
                    <a:pt x="330" y="320"/>
                    <a:pt x="196" y="659"/>
                  </a:cubicBezTo>
                  <a:cubicBezTo>
                    <a:pt x="0" y="1176"/>
                    <a:pt x="321" y="1622"/>
                    <a:pt x="339" y="1658"/>
                  </a:cubicBezTo>
                  <a:cubicBezTo>
                    <a:pt x="732" y="2184"/>
                    <a:pt x="1133" y="2363"/>
                    <a:pt x="1347" y="2425"/>
                  </a:cubicBezTo>
                  <a:cubicBezTo>
                    <a:pt x="1481" y="2468"/>
                    <a:pt x="1625" y="2496"/>
                    <a:pt x="1738" y="2496"/>
                  </a:cubicBezTo>
                  <a:cubicBezTo>
                    <a:pt x="1836" y="2496"/>
                    <a:pt x="1911" y="2475"/>
                    <a:pt x="1936" y="2425"/>
                  </a:cubicBezTo>
                  <a:cubicBezTo>
                    <a:pt x="1972" y="2354"/>
                    <a:pt x="1927" y="2157"/>
                    <a:pt x="1963" y="2139"/>
                  </a:cubicBezTo>
                  <a:cubicBezTo>
                    <a:pt x="1963" y="2139"/>
                    <a:pt x="1972" y="2139"/>
                    <a:pt x="1990" y="2131"/>
                  </a:cubicBezTo>
                  <a:cubicBezTo>
                    <a:pt x="1990" y="2122"/>
                    <a:pt x="2007" y="2113"/>
                    <a:pt x="2007" y="2104"/>
                  </a:cubicBezTo>
                  <a:cubicBezTo>
                    <a:pt x="2012" y="2085"/>
                    <a:pt x="1993" y="2067"/>
                    <a:pt x="1973" y="2053"/>
                  </a:cubicBezTo>
                  <a:lnTo>
                    <a:pt x="1973" y="2053"/>
                  </a:lnTo>
                  <a:cubicBezTo>
                    <a:pt x="1977" y="2054"/>
                    <a:pt x="1981" y="2054"/>
                    <a:pt x="1985" y="2054"/>
                  </a:cubicBezTo>
                  <a:cubicBezTo>
                    <a:pt x="2021" y="2054"/>
                    <a:pt x="2053" y="2022"/>
                    <a:pt x="2061" y="2015"/>
                  </a:cubicBezTo>
                  <a:cubicBezTo>
                    <a:pt x="2070" y="2006"/>
                    <a:pt x="2097" y="1979"/>
                    <a:pt x="2088" y="1961"/>
                  </a:cubicBezTo>
                  <a:cubicBezTo>
                    <a:pt x="2088" y="1952"/>
                    <a:pt x="2070" y="1952"/>
                    <a:pt x="2061" y="1934"/>
                  </a:cubicBezTo>
                  <a:cubicBezTo>
                    <a:pt x="2061" y="1925"/>
                    <a:pt x="2061" y="1925"/>
                    <a:pt x="2070" y="1916"/>
                  </a:cubicBezTo>
                  <a:cubicBezTo>
                    <a:pt x="2079" y="1890"/>
                    <a:pt x="2079" y="1854"/>
                    <a:pt x="2079" y="1792"/>
                  </a:cubicBezTo>
                  <a:cubicBezTo>
                    <a:pt x="2079" y="1792"/>
                    <a:pt x="2079" y="1783"/>
                    <a:pt x="2079" y="1783"/>
                  </a:cubicBezTo>
                  <a:cubicBezTo>
                    <a:pt x="2070" y="1747"/>
                    <a:pt x="2079" y="1622"/>
                    <a:pt x="2105" y="1328"/>
                  </a:cubicBezTo>
                  <a:cubicBezTo>
                    <a:pt x="2123" y="1283"/>
                    <a:pt x="2150" y="1238"/>
                    <a:pt x="2168" y="1203"/>
                  </a:cubicBezTo>
                  <a:cubicBezTo>
                    <a:pt x="2168" y="1194"/>
                    <a:pt x="2168" y="1185"/>
                    <a:pt x="2168" y="1176"/>
                  </a:cubicBezTo>
                  <a:cubicBezTo>
                    <a:pt x="2177" y="1167"/>
                    <a:pt x="2168" y="1158"/>
                    <a:pt x="2168" y="1149"/>
                  </a:cubicBezTo>
                  <a:cubicBezTo>
                    <a:pt x="2168" y="1140"/>
                    <a:pt x="2159" y="989"/>
                    <a:pt x="2132" y="641"/>
                  </a:cubicBezTo>
                  <a:cubicBezTo>
                    <a:pt x="2123" y="605"/>
                    <a:pt x="2114" y="552"/>
                    <a:pt x="2097" y="507"/>
                  </a:cubicBezTo>
                  <a:cubicBezTo>
                    <a:pt x="2009" y="260"/>
                    <a:pt x="1607" y="0"/>
                    <a:pt x="116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99;p75">
              <a:extLst>
                <a:ext uri="{FF2B5EF4-FFF2-40B4-BE49-F238E27FC236}">
                  <a16:creationId xmlns:a16="http://schemas.microsoft.com/office/drawing/2014/main" id="{B2FBFB2A-165C-90F6-231F-D6A14979DF0B}"/>
                </a:ext>
              </a:extLst>
            </p:cNvPr>
            <p:cNvSpPr/>
            <p:nvPr/>
          </p:nvSpPr>
          <p:spPr>
            <a:xfrm>
              <a:off x="5285701" y="962156"/>
              <a:ext cx="7586" cy="16174"/>
            </a:xfrm>
            <a:custGeom>
              <a:avLst/>
              <a:gdLst/>
              <a:ahLst/>
              <a:cxnLst/>
              <a:rect l="l" t="t" r="r" b="b"/>
              <a:pathLst>
                <a:path w="250" h="533" extrusionOk="0">
                  <a:moveTo>
                    <a:pt x="80" y="1"/>
                  </a:moveTo>
                  <a:cubicBezTo>
                    <a:pt x="63" y="99"/>
                    <a:pt x="45" y="197"/>
                    <a:pt x="27" y="295"/>
                  </a:cubicBezTo>
                  <a:cubicBezTo>
                    <a:pt x="36" y="340"/>
                    <a:pt x="36" y="376"/>
                    <a:pt x="27" y="394"/>
                  </a:cubicBezTo>
                  <a:cubicBezTo>
                    <a:pt x="18" y="420"/>
                    <a:pt x="0" y="438"/>
                    <a:pt x="0" y="465"/>
                  </a:cubicBezTo>
                  <a:cubicBezTo>
                    <a:pt x="0" y="492"/>
                    <a:pt x="27" y="518"/>
                    <a:pt x="36" y="527"/>
                  </a:cubicBezTo>
                  <a:cubicBezTo>
                    <a:pt x="46" y="531"/>
                    <a:pt x="59" y="533"/>
                    <a:pt x="75" y="533"/>
                  </a:cubicBezTo>
                  <a:cubicBezTo>
                    <a:pt x="102" y="533"/>
                    <a:pt x="136" y="526"/>
                    <a:pt x="170" y="509"/>
                  </a:cubicBezTo>
                  <a:cubicBezTo>
                    <a:pt x="188" y="501"/>
                    <a:pt x="241" y="474"/>
                    <a:pt x="250" y="420"/>
                  </a:cubicBezTo>
                  <a:cubicBezTo>
                    <a:pt x="250" y="385"/>
                    <a:pt x="232" y="376"/>
                    <a:pt x="196" y="304"/>
                  </a:cubicBezTo>
                  <a:cubicBezTo>
                    <a:pt x="179" y="278"/>
                    <a:pt x="179" y="269"/>
                    <a:pt x="134" y="153"/>
                  </a:cubicBezTo>
                  <a:cubicBezTo>
                    <a:pt x="125" y="117"/>
                    <a:pt x="107" y="63"/>
                    <a:pt x="8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00;p75">
              <a:extLst>
                <a:ext uri="{FF2B5EF4-FFF2-40B4-BE49-F238E27FC236}">
                  <a16:creationId xmlns:a16="http://schemas.microsoft.com/office/drawing/2014/main" id="{559CDD20-C89B-E00B-1A08-5829EF91BA60}"/>
                </a:ext>
              </a:extLst>
            </p:cNvPr>
            <p:cNvSpPr/>
            <p:nvPr/>
          </p:nvSpPr>
          <p:spPr>
            <a:xfrm>
              <a:off x="5272440" y="958272"/>
              <a:ext cx="14080" cy="3126"/>
            </a:xfrm>
            <a:custGeom>
              <a:avLst/>
              <a:gdLst/>
              <a:ahLst/>
              <a:cxnLst/>
              <a:rect l="l" t="t" r="r" b="b"/>
              <a:pathLst>
                <a:path w="464" h="103" extrusionOk="0">
                  <a:moveTo>
                    <a:pt x="202" y="1"/>
                  </a:moveTo>
                  <a:cubicBezTo>
                    <a:pt x="189" y="1"/>
                    <a:pt x="175" y="2"/>
                    <a:pt x="161" y="4"/>
                  </a:cubicBezTo>
                  <a:cubicBezTo>
                    <a:pt x="80" y="22"/>
                    <a:pt x="27" y="58"/>
                    <a:pt x="0" y="84"/>
                  </a:cubicBezTo>
                  <a:cubicBezTo>
                    <a:pt x="0" y="93"/>
                    <a:pt x="0" y="93"/>
                    <a:pt x="0" y="102"/>
                  </a:cubicBezTo>
                  <a:lnTo>
                    <a:pt x="18" y="102"/>
                  </a:lnTo>
                  <a:cubicBezTo>
                    <a:pt x="45" y="75"/>
                    <a:pt x="89" y="40"/>
                    <a:pt x="161" y="31"/>
                  </a:cubicBezTo>
                  <a:cubicBezTo>
                    <a:pt x="174" y="29"/>
                    <a:pt x="188" y="28"/>
                    <a:pt x="201" y="28"/>
                  </a:cubicBezTo>
                  <a:cubicBezTo>
                    <a:pt x="304" y="28"/>
                    <a:pt x="377" y="85"/>
                    <a:pt x="393" y="93"/>
                  </a:cubicBezTo>
                  <a:cubicBezTo>
                    <a:pt x="393" y="102"/>
                    <a:pt x="393" y="102"/>
                    <a:pt x="402" y="102"/>
                  </a:cubicBezTo>
                  <a:cubicBezTo>
                    <a:pt x="402" y="102"/>
                    <a:pt x="402" y="93"/>
                    <a:pt x="402" y="93"/>
                  </a:cubicBezTo>
                  <a:lnTo>
                    <a:pt x="455" y="22"/>
                  </a:lnTo>
                  <a:cubicBezTo>
                    <a:pt x="464" y="13"/>
                    <a:pt x="455" y="13"/>
                    <a:pt x="455" y="4"/>
                  </a:cubicBezTo>
                  <a:lnTo>
                    <a:pt x="437" y="4"/>
                  </a:lnTo>
                  <a:lnTo>
                    <a:pt x="393" y="75"/>
                  </a:lnTo>
                  <a:cubicBezTo>
                    <a:pt x="369" y="52"/>
                    <a:pt x="297" y="1"/>
                    <a:pt x="202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01;p75">
              <a:extLst>
                <a:ext uri="{FF2B5EF4-FFF2-40B4-BE49-F238E27FC236}">
                  <a16:creationId xmlns:a16="http://schemas.microsoft.com/office/drawing/2014/main" id="{32DEC0DA-A93C-AD7A-0808-47BB74E99D21}"/>
                </a:ext>
              </a:extLst>
            </p:cNvPr>
            <p:cNvSpPr/>
            <p:nvPr/>
          </p:nvSpPr>
          <p:spPr>
            <a:xfrm>
              <a:off x="5278661" y="958605"/>
              <a:ext cx="5978" cy="6069"/>
            </a:xfrm>
            <a:custGeom>
              <a:avLst/>
              <a:gdLst/>
              <a:ahLst/>
              <a:cxnLst/>
              <a:rect l="l" t="t" r="r" b="b"/>
              <a:pathLst>
                <a:path w="197" h="200" extrusionOk="0">
                  <a:moveTo>
                    <a:pt x="93" y="1"/>
                  </a:moveTo>
                  <a:cubicBezTo>
                    <a:pt x="52" y="1"/>
                    <a:pt x="9" y="35"/>
                    <a:pt x="9" y="91"/>
                  </a:cubicBezTo>
                  <a:cubicBezTo>
                    <a:pt x="0" y="145"/>
                    <a:pt x="27" y="189"/>
                    <a:pt x="81" y="198"/>
                  </a:cubicBezTo>
                  <a:cubicBezTo>
                    <a:pt x="86" y="199"/>
                    <a:pt x="91" y="200"/>
                    <a:pt x="97" y="200"/>
                  </a:cubicBezTo>
                  <a:cubicBezTo>
                    <a:pt x="143" y="200"/>
                    <a:pt x="180" y="165"/>
                    <a:pt x="188" y="109"/>
                  </a:cubicBezTo>
                  <a:cubicBezTo>
                    <a:pt x="197" y="56"/>
                    <a:pt x="161" y="11"/>
                    <a:pt x="107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02;p75">
              <a:extLst>
                <a:ext uri="{FF2B5EF4-FFF2-40B4-BE49-F238E27FC236}">
                  <a16:creationId xmlns:a16="http://schemas.microsoft.com/office/drawing/2014/main" id="{743373E3-3BCC-BF8D-3008-7EFF933DCD66}"/>
                </a:ext>
              </a:extLst>
            </p:cNvPr>
            <p:cNvSpPr/>
            <p:nvPr/>
          </p:nvSpPr>
          <p:spPr>
            <a:xfrm>
              <a:off x="5267281" y="948834"/>
              <a:ext cx="20331" cy="8223"/>
            </a:xfrm>
            <a:custGeom>
              <a:avLst/>
              <a:gdLst/>
              <a:ahLst/>
              <a:cxnLst/>
              <a:rect l="l" t="t" r="r" b="b"/>
              <a:pathLst>
                <a:path w="670" h="271" extrusionOk="0">
                  <a:moveTo>
                    <a:pt x="223" y="0"/>
                  </a:moveTo>
                  <a:cubicBezTo>
                    <a:pt x="207" y="0"/>
                    <a:pt x="189" y="1"/>
                    <a:pt x="170" y="3"/>
                  </a:cubicBezTo>
                  <a:cubicBezTo>
                    <a:pt x="134" y="12"/>
                    <a:pt x="108" y="21"/>
                    <a:pt x="99" y="30"/>
                  </a:cubicBezTo>
                  <a:cubicBezTo>
                    <a:pt x="27" y="65"/>
                    <a:pt x="10" y="137"/>
                    <a:pt x="1" y="163"/>
                  </a:cubicBezTo>
                  <a:cubicBezTo>
                    <a:pt x="27" y="163"/>
                    <a:pt x="72" y="155"/>
                    <a:pt x="117" y="146"/>
                  </a:cubicBezTo>
                  <a:cubicBezTo>
                    <a:pt x="117" y="146"/>
                    <a:pt x="136" y="142"/>
                    <a:pt x="163" y="142"/>
                  </a:cubicBezTo>
                  <a:cubicBezTo>
                    <a:pt x="176" y="142"/>
                    <a:pt x="191" y="143"/>
                    <a:pt x="206" y="146"/>
                  </a:cubicBezTo>
                  <a:cubicBezTo>
                    <a:pt x="277" y="155"/>
                    <a:pt x="429" y="190"/>
                    <a:pt x="616" y="270"/>
                  </a:cubicBezTo>
                  <a:cubicBezTo>
                    <a:pt x="625" y="253"/>
                    <a:pt x="661" y="226"/>
                    <a:pt x="670" y="172"/>
                  </a:cubicBezTo>
                  <a:cubicBezTo>
                    <a:pt x="670" y="128"/>
                    <a:pt x="661" y="92"/>
                    <a:pt x="661" y="74"/>
                  </a:cubicBezTo>
                  <a:cubicBezTo>
                    <a:pt x="527" y="56"/>
                    <a:pt x="429" y="39"/>
                    <a:pt x="366" y="21"/>
                  </a:cubicBezTo>
                  <a:cubicBezTo>
                    <a:pt x="345" y="13"/>
                    <a:pt x="294" y="0"/>
                    <a:pt x="22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03;p75">
              <a:extLst>
                <a:ext uri="{FF2B5EF4-FFF2-40B4-BE49-F238E27FC236}">
                  <a16:creationId xmlns:a16="http://schemas.microsoft.com/office/drawing/2014/main" id="{55DB968F-7911-A5BA-4F53-E5503DB28CFE}"/>
                </a:ext>
              </a:extLst>
            </p:cNvPr>
            <p:cNvSpPr/>
            <p:nvPr/>
          </p:nvSpPr>
          <p:spPr>
            <a:xfrm>
              <a:off x="5275140" y="980910"/>
              <a:ext cx="9225" cy="4582"/>
            </a:xfrm>
            <a:custGeom>
              <a:avLst/>
              <a:gdLst/>
              <a:ahLst/>
              <a:cxnLst/>
              <a:rect l="l" t="t" r="r" b="b"/>
              <a:pathLst>
                <a:path w="304" h="151" extrusionOk="0">
                  <a:moveTo>
                    <a:pt x="14" y="1"/>
                  </a:moveTo>
                  <a:cubicBezTo>
                    <a:pt x="11" y="1"/>
                    <a:pt x="9" y="3"/>
                    <a:pt x="9" y="7"/>
                  </a:cubicBezTo>
                  <a:cubicBezTo>
                    <a:pt x="0" y="16"/>
                    <a:pt x="0" y="16"/>
                    <a:pt x="9" y="25"/>
                  </a:cubicBezTo>
                  <a:cubicBezTo>
                    <a:pt x="45" y="52"/>
                    <a:pt x="81" y="79"/>
                    <a:pt x="125" y="97"/>
                  </a:cubicBezTo>
                  <a:cubicBezTo>
                    <a:pt x="179" y="123"/>
                    <a:pt x="232" y="141"/>
                    <a:pt x="286" y="150"/>
                  </a:cubicBezTo>
                  <a:cubicBezTo>
                    <a:pt x="295" y="150"/>
                    <a:pt x="295" y="150"/>
                    <a:pt x="304" y="141"/>
                  </a:cubicBezTo>
                  <a:cubicBezTo>
                    <a:pt x="304" y="141"/>
                    <a:pt x="295" y="132"/>
                    <a:pt x="286" y="132"/>
                  </a:cubicBezTo>
                  <a:cubicBezTo>
                    <a:pt x="232" y="123"/>
                    <a:pt x="188" y="106"/>
                    <a:pt x="134" y="79"/>
                  </a:cubicBezTo>
                  <a:cubicBezTo>
                    <a:pt x="90" y="61"/>
                    <a:pt x="54" y="34"/>
                    <a:pt x="18" y="7"/>
                  </a:cubicBezTo>
                  <a:cubicBezTo>
                    <a:pt x="18" y="3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04;p75">
              <a:extLst>
                <a:ext uri="{FF2B5EF4-FFF2-40B4-BE49-F238E27FC236}">
                  <a16:creationId xmlns:a16="http://schemas.microsoft.com/office/drawing/2014/main" id="{9D4EA7CB-EA85-6E41-F721-2CCEE786BBBC}"/>
                </a:ext>
              </a:extLst>
            </p:cNvPr>
            <p:cNvSpPr/>
            <p:nvPr/>
          </p:nvSpPr>
          <p:spPr>
            <a:xfrm>
              <a:off x="5280269" y="981395"/>
              <a:ext cx="7070" cy="2731"/>
            </a:xfrm>
            <a:custGeom>
              <a:avLst/>
              <a:gdLst/>
              <a:ahLst/>
              <a:cxnLst/>
              <a:rect l="l" t="t" r="r" b="b"/>
              <a:pathLst>
                <a:path w="233" h="90" extrusionOk="0">
                  <a:moveTo>
                    <a:pt x="215" y="0"/>
                  </a:moveTo>
                  <a:lnTo>
                    <a:pt x="10" y="72"/>
                  </a:lnTo>
                  <a:cubicBezTo>
                    <a:pt x="10" y="72"/>
                    <a:pt x="1" y="81"/>
                    <a:pt x="1" y="81"/>
                  </a:cubicBezTo>
                  <a:cubicBezTo>
                    <a:pt x="10" y="90"/>
                    <a:pt x="10" y="90"/>
                    <a:pt x="19" y="90"/>
                  </a:cubicBezTo>
                  <a:lnTo>
                    <a:pt x="224" y="18"/>
                  </a:lnTo>
                  <a:cubicBezTo>
                    <a:pt x="224" y="18"/>
                    <a:pt x="233" y="9"/>
                    <a:pt x="224" y="9"/>
                  </a:cubicBezTo>
                  <a:cubicBezTo>
                    <a:pt x="224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05;p75">
              <a:extLst>
                <a:ext uri="{FF2B5EF4-FFF2-40B4-BE49-F238E27FC236}">
                  <a16:creationId xmlns:a16="http://schemas.microsoft.com/office/drawing/2014/main" id="{90AAD6B6-216D-CA49-24EC-F0E3859B4F93}"/>
                </a:ext>
              </a:extLst>
            </p:cNvPr>
            <p:cNvSpPr/>
            <p:nvPr/>
          </p:nvSpPr>
          <p:spPr>
            <a:xfrm>
              <a:off x="5089697" y="987889"/>
              <a:ext cx="163256" cy="190142"/>
            </a:xfrm>
            <a:custGeom>
              <a:avLst/>
              <a:gdLst/>
              <a:ahLst/>
              <a:cxnLst/>
              <a:rect l="l" t="t" r="r" b="b"/>
              <a:pathLst>
                <a:path w="5380" h="6266" extrusionOk="0">
                  <a:moveTo>
                    <a:pt x="4211" y="0"/>
                  </a:moveTo>
                  <a:cubicBezTo>
                    <a:pt x="3801" y="188"/>
                    <a:pt x="3364" y="420"/>
                    <a:pt x="2926" y="741"/>
                  </a:cubicBezTo>
                  <a:cubicBezTo>
                    <a:pt x="1008" y="2133"/>
                    <a:pt x="277" y="4140"/>
                    <a:pt x="0" y="5130"/>
                  </a:cubicBezTo>
                  <a:cubicBezTo>
                    <a:pt x="223" y="5329"/>
                    <a:pt x="1268" y="6266"/>
                    <a:pt x="2401" y="6266"/>
                  </a:cubicBezTo>
                  <a:cubicBezTo>
                    <a:pt x="2586" y="6266"/>
                    <a:pt x="2775" y="6241"/>
                    <a:pt x="2962" y="6183"/>
                  </a:cubicBezTo>
                  <a:cubicBezTo>
                    <a:pt x="3087" y="6147"/>
                    <a:pt x="3221" y="6094"/>
                    <a:pt x="3355" y="6022"/>
                  </a:cubicBezTo>
                  <a:cubicBezTo>
                    <a:pt x="3970" y="5059"/>
                    <a:pt x="4595" y="4086"/>
                    <a:pt x="5210" y="3123"/>
                  </a:cubicBezTo>
                  <a:cubicBezTo>
                    <a:pt x="5282" y="2909"/>
                    <a:pt x="5353" y="2632"/>
                    <a:pt x="5362" y="2293"/>
                  </a:cubicBezTo>
                  <a:cubicBezTo>
                    <a:pt x="5380" y="1615"/>
                    <a:pt x="5148" y="1089"/>
                    <a:pt x="5005" y="821"/>
                  </a:cubicBezTo>
                  <a:cubicBezTo>
                    <a:pt x="4737" y="554"/>
                    <a:pt x="4479" y="277"/>
                    <a:pt x="4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06;p75">
              <a:extLst>
                <a:ext uri="{FF2B5EF4-FFF2-40B4-BE49-F238E27FC236}">
                  <a16:creationId xmlns:a16="http://schemas.microsoft.com/office/drawing/2014/main" id="{36AF6B91-6EC8-3D76-E80C-927613EB3E8C}"/>
                </a:ext>
              </a:extLst>
            </p:cNvPr>
            <p:cNvSpPr/>
            <p:nvPr/>
          </p:nvSpPr>
          <p:spPr>
            <a:xfrm>
              <a:off x="5173088" y="1411274"/>
              <a:ext cx="73647" cy="51192"/>
            </a:xfrm>
            <a:custGeom>
              <a:avLst/>
              <a:gdLst/>
              <a:ahLst/>
              <a:cxnLst/>
              <a:rect l="l" t="t" r="r" b="b"/>
              <a:pathLst>
                <a:path w="2427" h="1687" extrusionOk="0">
                  <a:moveTo>
                    <a:pt x="571" y="1"/>
                  </a:moveTo>
                  <a:cubicBezTo>
                    <a:pt x="482" y="37"/>
                    <a:pt x="366" y="108"/>
                    <a:pt x="241" y="224"/>
                  </a:cubicBezTo>
                  <a:cubicBezTo>
                    <a:pt x="116" y="340"/>
                    <a:pt x="45" y="465"/>
                    <a:pt x="0" y="545"/>
                  </a:cubicBezTo>
                  <a:cubicBezTo>
                    <a:pt x="375" y="732"/>
                    <a:pt x="749" y="911"/>
                    <a:pt x="1124" y="1089"/>
                  </a:cubicBezTo>
                  <a:cubicBezTo>
                    <a:pt x="1543" y="1294"/>
                    <a:pt x="1963" y="1491"/>
                    <a:pt x="2373" y="1687"/>
                  </a:cubicBezTo>
                  <a:cubicBezTo>
                    <a:pt x="2427" y="1517"/>
                    <a:pt x="2409" y="1402"/>
                    <a:pt x="2391" y="1330"/>
                  </a:cubicBezTo>
                  <a:cubicBezTo>
                    <a:pt x="2302" y="973"/>
                    <a:pt x="1972" y="1000"/>
                    <a:pt x="1642" y="518"/>
                  </a:cubicBezTo>
                  <a:cubicBezTo>
                    <a:pt x="1548" y="382"/>
                    <a:pt x="1446" y="214"/>
                    <a:pt x="1367" y="214"/>
                  </a:cubicBezTo>
                  <a:cubicBezTo>
                    <a:pt x="1364" y="214"/>
                    <a:pt x="1360" y="214"/>
                    <a:pt x="1356" y="215"/>
                  </a:cubicBezTo>
                  <a:cubicBezTo>
                    <a:pt x="1320" y="224"/>
                    <a:pt x="1303" y="260"/>
                    <a:pt x="1285" y="295"/>
                  </a:cubicBezTo>
                  <a:cubicBezTo>
                    <a:pt x="1044" y="197"/>
                    <a:pt x="812" y="99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07;p75">
              <a:extLst>
                <a:ext uri="{FF2B5EF4-FFF2-40B4-BE49-F238E27FC236}">
                  <a16:creationId xmlns:a16="http://schemas.microsoft.com/office/drawing/2014/main" id="{54F8221B-58F7-E359-5F29-0F8AE43BA645}"/>
                </a:ext>
              </a:extLst>
            </p:cNvPr>
            <p:cNvSpPr/>
            <p:nvPr/>
          </p:nvSpPr>
          <p:spPr>
            <a:xfrm>
              <a:off x="5211505" y="142644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37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08;p75">
              <a:extLst>
                <a:ext uri="{FF2B5EF4-FFF2-40B4-BE49-F238E27FC236}">
                  <a16:creationId xmlns:a16="http://schemas.microsoft.com/office/drawing/2014/main" id="{1C999975-68DA-CE17-45CA-885E98B68CB2}"/>
                </a:ext>
              </a:extLst>
            </p:cNvPr>
            <p:cNvSpPr/>
            <p:nvPr/>
          </p:nvSpPr>
          <p:spPr>
            <a:xfrm>
              <a:off x="5214752" y="142996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28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09;p75">
              <a:extLst>
                <a:ext uri="{FF2B5EF4-FFF2-40B4-BE49-F238E27FC236}">
                  <a16:creationId xmlns:a16="http://schemas.microsoft.com/office/drawing/2014/main" id="{D06B4082-DBD0-7793-8D21-E5511C6DC3D8}"/>
                </a:ext>
              </a:extLst>
            </p:cNvPr>
            <p:cNvSpPr/>
            <p:nvPr/>
          </p:nvSpPr>
          <p:spPr>
            <a:xfrm>
              <a:off x="5217210" y="1434853"/>
              <a:ext cx="14626" cy="7040"/>
            </a:xfrm>
            <a:custGeom>
              <a:avLst/>
              <a:gdLst/>
              <a:ahLst/>
              <a:cxnLst/>
              <a:rect l="l" t="t" r="r" b="b"/>
              <a:pathLst>
                <a:path w="482" h="232" extrusionOk="0">
                  <a:moveTo>
                    <a:pt x="455" y="0"/>
                  </a:moveTo>
                  <a:lnTo>
                    <a:pt x="0" y="134"/>
                  </a:lnTo>
                  <a:lnTo>
                    <a:pt x="27" y="232"/>
                  </a:lnTo>
                  <a:lnTo>
                    <a:pt x="482" y="9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10;p75">
              <a:extLst>
                <a:ext uri="{FF2B5EF4-FFF2-40B4-BE49-F238E27FC236}">
                  <a16:creationId xmlns:a16="http://schemas.microsoft.com/office/drawing/2014/main" id="{986E17C4-C5C7-44F2-7A7F-D95FAB3FB884}"/>
                </a:ext>
              </a:extLst>
            </p:cNvPr>
            <p:cNvSpPr/>
            <p:nvPr/>
          </p:nvSpPr>
          <p:spPr>
            <a:xfrm>
              <a:off x="5194451" y="1022817"/>
              <a:ext cx="88547" cy="115341"/>
            </a:xfrm>
            <a:custGeom>
              <a:avLst/>
              <a:gdLst/>
              <a:ahLst/>
              <a:cxnLst/>
              <a:rect l="l" t="t" r="r" b="b"/>
              <a:pathLst>
                <a:path w="2918" h="3801" extrusionOk="0">
                  <a:moveTo>
                    <a:pt x="233" y="0"/>
                  </a:moveTo>
                  <a:cubicBezTo>
                    <a:pt x="215" y="36"/>
                    <a:pt x="179" y="90"/>
                    <a:pt x="152" y="152"/>
                  </a:cubicBezTo>
                  <a:cubicBezTo>
                    <a:pt x="1" y="500"/>
                    <a:pt x="108" y="999"/>
                    <a:pt x="1169" y="2480"/>
                  </a:cubicBezTo>
                  <a:cubicBezTo>
                    <a:pt x="1419" y="2828"/>
                    <a:pt x="1758" y="3274"/>
                    <a:pt x="2186" y="3801"/>
                  </a:cubicBezTo>
                  <a:lnTo>
                    <a:pt x="2918" y="3265"/>
                  </a:lnTo>
                  <a:cubicBezTo>
                    <a:pt x="2552" y="2587"/>
                    <a:pt x="2195" y="1900"/>
                    <a:pt x="1830" y="1214"/>
                  </a:cubicBezTo>
                  <a:cubicBezTo>
                    <a:pt x="1303" y="812"/>
                    <a:pt x="768" y="411"/>
                    <a:pt x="233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11;p75">
              <a:extLst>
                <a:ext uri="{FF2B5EF4-FFF2-40B4-BE49-F238E27FC236}">
                  <a16:creationId xmlns:a16="http://schemas.microsoft.com/office/drawing/2014/main" id="{FEFE5C3C-9D2E-0AC4-74EF-40A93BC4138B}"/>
                </a:ext>
              </a:extLst>
            </p:cNvPr>
            <p:cNvSpPr/>
            <p:nvPr/>
          </p:nvSpPr>
          <p:spPr>
            <a:xfrm>
              <a:off x="5186076" y="1013440"/>
              <a:ext cx="106420" cy="139132"/>
            </a:xfrm>
            <a:custGeom>
              <a:avLst/>
              <a:gdLst/>
              <a:ahLst/>
              <a:cxnLst/>
              <a:rect l="l" t="t" r="r" b="b"/>
              <a:pathLst>
                <a:path w="3507" h="4585" extrusionOk="0">
                  <a:moveTo>
                    <a:pt x="939" y="1"/>
                  </a:moveTo>
                  <a:cubicBezTo>
                    <a:pt x="832" y="1"/>
                    <a:pt x="731" y="20"/>
                    <a:pt x="643" y="60"/>
                  </a:cubicBezTo>
                  <a:cubicBezTo>
                    <a:pt x="259" y="229"/>
                    <a:pt x="0" y="818"/>
                    <a:pt x="161" y="1451"/>
                  </a:cubicBezTo>
                  <a:cubicBezTo>
                    <a:pt x="955" y="2468"/>
                    <a:pt x="1749" y="3485"/>
                    <a:pt x="2543" y="4502"/>
                  </a:cubicBezTo>
                  <a:cubicBezTo>
                    <a:pt x="2671" y="4566"/>
                    <a:pt x="2773" y="4585"/>
                    <a:pt x="2846" y="4585"/>
                  </a:cubicBezTo>
                  <a:cubicBezTo>
                    <a:pt x="2884" y="4585"/>
                    <a:pt x="2914" y="4580"/>
                    <a:pt x="2935" y="4574"/>
                  </a:cubicBezTo>
                  <a:cubicBezTo>
                    <a:pt x="3256" y="4502"/>
                    <a:pt x="3506" y="4056"/>
                    <a:pt x="3462" y="3467"/>
                  </a:cubicBezTo>
                  <a:cubicBezTo>
                    <a:pt x="3033" y="2682"/>
                    <a:pt x="2596" y="1888"/>
                    <a:pt x="2168" y="1094"/>
                  </a:cubicBezTo>
                  <a:cubicBezTo>
                    <a:pt x="1993" y="381"/>
                    <a:pt x="1409" y="1"/>
                    <a:pt x="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12;p75">
              <a:extLst>
                <a:ext uri="{FF2B5EF4-FFF2-40B4-BE49-F238E27FC236}">
                  <a16:creationId xmlns:a16="http://schemas.microsoft.com/office/drawing/2014/main" id="{F774BC32-8964-C7E0-C207-2CD60418D0C7}"/>
                </a:ext>
              </a:extLst>
            </p:cNvPr>
            <p:cNvSpPr/>
            <p:nvPr/>
          </p:nvSpPr>
          <p:spPr>
            <a:xfrm>
              <a:off x="5250773" y="1048945"/>
              <a:ext cx="39813" cy="72434"/>
            </a:xfrm>
            <a:custGeom>
              <a:avLst/>
              <a:gdLst/>
              <a:ahLst/>
              <a:cxnLst/>
              <a:rect l="l" t="t" r="r" b="b"/>
              <a:pathLst>
                <a:path w="1312" h="2387" extrusionOk="0">
                  <a:moveTo>
                    <a:pt x="16" y="1"/>
                  </a:moveTo>
                  <a:cubicBezTo>
                    <a:pt x="14" y="1"/>
                    <a:pt x="12" y="2"/>
                    <a:pt x="9" y="5"/>
                  </a:cubicBezTo>
                  <a:cubicBezTo>
                    <a:pt x="9" y="5"/>
                    <a:pt x="0" y="14"/>
                    <a:pt x="9" y="14"/>
                  </a:cubicBezTo>
                  <a:lnTo>
                    <a:pt x="1294" y="2378"/>
                  </a:lnTo>
                  <a:cubicBezTo>
                    <a:pt x="1294" y="2387"/>
                    <a:pt x="1294" y="2387"/>
                    <a:pt x="1303" y="2387"/>
                  </a:cubicBezTo>
                  <a:cubicBezTo>
                    <a:pt x="1312" y="2378"/>
                    <a:pt x="1312" y="2378"/>
                    <a:pt x="1312" y="2369"/>
                  </a:cubicBezTo>
                  <a:lnTo>
                    <a:pt x="27" y="5"/>
                  </a:lnTo>
                  <a:cubicBezTo>
                    <a:pt x="21" y="5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13;p75">
              <a:extLst>
                <a:ext uri="{FF2B5EF4-FFF2-40B4-BE49-F238E27FC236}">
                  <a16:creationId xmlns:a16="http://schemas.microsoft.com/office/drawing/2014/main" id="{7A70C614-DF77-B4C4-C91B-53A5EF0BC931}"/>
                </a:ext>
              </a:extLst>
            </p:cNvPr>
            <p:cNvSpPr/>
            <p:nvPr/>
          </p:nvSpPr>
          <p:spPr>
            <a:xfrm>
              <a:off x="5206377" y="1082629"/>
              <a:ext cx="22213" cy="26582"/>
            </a:xfrm>
            <a:custGeom>
              <a:avLst/>
              <a:gdLst/>
              <a:ahLst/>
              <a:cxnLst/>
              <a:rect l="l" t="t" r="r" b="b"/>
              <a:pathLst>
                <a:path w="732" h="876" extrusionOk="0">
                  <a:moveTo>
                    <a:pt x="0" y="1"/>
                  </a:moveTo>
                  <a:cubicBezTo>
                    <a:pt x="0" y="10"/>
                    <a:pt x="0" y="19"/>
                    <a:pt x="0" y="19"/>
                  </a:cubicBezTo>
                  <a:lnTo>
                    <a:pt x="714" y="875"/>
                  </a:lnTo>
                  <a:lnTo>
                    <a:pt x="732" y="875"/>
                  </a:lnTo>
                  <a:cubicBezTo>
                    <a:pt x="732" y="866"/>
                    <a:pt x="732" y="866"/>
                    <a:pt x="732" y="857"/>
                  </a:cubicBezTo>
                  <a:lnTo>
                    <a:pt x="18" y="10"/>
                  </a:lnTo>
                  <a:cubicBezTo>
                    <a:pt x="9" y="1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14;p75">
              <a:extLst>
                <a:ext uri="{FF2B5EF4-FFF2-40B4-BE49-F238E27FC236}">
                  <a16:creationId xmlns:a16="http://schemas.microsoft.com/office/drawing/2014/main" id="{BAC50BE9-7F7C-6421-46CE-EE5E188C3DAE}"/>
                </a:ext>
              </a:extLst>
            </p:cNvPr>
            <p:cNvSpPr/>
            <p:nvPr/>
          </p:nvSpPr>
          <p:spPr>
            <a:xfrm>
              <a:off x="5269435" y="1124870"/>
              <a:ext cx="18177" cy="23032"/>
            </a:xfrm>
            <a:custGeom>
              <a:avLst/>
              <a:gdLst/>
              <a:ahLst/>
              <a:cxnLst/>
              <a:rect l="l" t="t" r="r" b="b"/>
              <a:pathLst>
                <a:path w="599" h="759" extrusionOk="0">
                  <a:moveTo>
                    <a:pt x="581" y="1"/>
                  </a:moveTo>
                  <a:cubicBezTo>
                    <a:pt x="572" y="1"/>
                    <a:pt x="572" y="1"/>
                    <a:pt x="572" y="9"/>
                  </a:cubicBezTo>
                  <a:cubicBezTo>
                    <a:pt x="572" y="90"/>
                    <a:pt x="563" y="304"/>
                    <a:pt x="402" y="491"/>
                  </a:cubicBezTo>
                  <a:cubicBezTo>
                    <a:pt x="269" y="652"/>
                    <a:pt x="99" y="714"/>
                    <a:pt x="10" y="732"/>
                  </a:cubicBezTo>
                  <a:cubicBezTo>
                    <a:pt x="10" y="732"/>
                    <a:pt x="1" y="741"/>
                    <a:pt x="10" y="750"/>
                  </a:cubicBezTo>
                  <a:cubicBezTo>
                    <a:pt x="10" y="750"/>
                    <a:pt x="10" y="759"/>
                    <a:pt x="19" y="759"/>
                  </a:cubicBezTo>
                  <a:cubicBezTo>
                    <a:pt x="108" y="732"/>
                    <a:pt x="286" y="670"/>
                    <a:pt x="420" y="500"/>
                  </a:cubicBezTo>
                  <a:cubicBezTo>
                    <a:pt x="581" y="313"/>
                    <a:pt x="599" y="99"/>
                    <a:pt x="590" y="9"/>
                  </a:cubicBezTo>
                  <a:cubicBezTo>
                    <a:pt x="590" y="1"/>
                    <a:pt x="590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15;p75">
              <a:extLst>
                <a:ext uri="{FF2B5EF4-FFF2-40B4-BE49-F238E27FC236}">
                  <a16:creationId xmlns:a16="http://schemas.microsoft.com/office/drawing/2014/main" id="{B9874FE5-4F40-71FE-C761-DBE5B711B361}"/>
                </a:ext>
              </a:extLst>
            </p:cNvPr>
            <p:cNvSpPr/>
            <p:nvPr/>
          </p:nvSpPr>
          <p:spPr>
            <a:xfrm>
              <a:off x="5258905" y="1122867"/>
              <a:ext cx="26006" cy="20726"/>
            </a:xfrm>
            <a:custGeom>
              <a:avLst/>
              <a:gdLst/>
              <a:ahLst/>
              <a:cxnLst/>
              <a:rect l="l" t="t" r="r" b="b"/>
              <a:pathLst>
                <a:path w="857" h="683" extrusionOk="0">
                  <a:moveTo>
                    <a:pt x="840" y="0"/>
                  </a:moveTo>
                  <a:cubicBezTo>
                    <a:pt x="834" y="0"/>
                    <a:pt x="830" y="7"/>
                    <a:pt x="830" y="13"/>
                  </a:cubicBezTo>
                  <a:cubicBezTo>
                    <a:pt x="821" y="75"/>
                    <a:pt x="776" y="388"/>
                    <a:pt x="482" y="557"/>
                  </a:cubicBezTo>
                  <a:cubicBezTo>
                    <a:pt x="347" y="640"/>
                    <a:pt x="213" y="664"/>
                    <a:pt x="111" y="664"/>
                  </a:cubicBezTo>
                  <a:cubicBezTo>
                    <a:pt x="71" y="664"/>
                    <a:pt x="37" y="660"/>
                    <a:pt x="9" y="655"/>
                  </a:cubicBezTo>
                  <a:cubicBezTo>
                    <a:pt x="0" y="655"/>
                    <a:pt x="0" y="664"/>
                    <a:pt x="0" y="664"/>
                  </a:cubicBezTo>
                  <a:cubicBezTo>
                    <a:pt x="0" y="673"/>
                    <a:pt x="0" y="682"/>
                    <a:pt x="9" y="682"/>
                  </a:cubicBezTo>
                  <a:lnTo>
                    <a:pt x="107" y="682"/>
                  </a:lnTo>
                  <a:cubicBezTo>
                    <a:pt x="214" y="682"/>
                    <a:pt x="357" y="664"/>
                    <a:pt x="491" y="575"/>
                  </a:cubicBezTo>
                  <a:cubicBezTo>
                    <a:pt x="794" y="397"/>
                    <a:pt x="848" y="75"/>
                    <a:pt x="856" y="13"/>
                  </a:cubicBezTo>
                  <a:cubicBezTo>
                    <a:pt x="856" y="4"/>
                    <a:pt x="848" y="4"/>
                    <a:pt x="848" y="4"/>
                  </a:cubicBezTo>
                  <a:cubicBezTo>
                    <a:pt x="845" y="1"/>
                    <a:pt x="842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16;p75">
              <a:extLst>
                <a:ext uri="{FF2B5EF4-FFF2-40B4-BE49-F238E27FC236}">
                  <a16:creationId xmlns:a16="http://schemas.microsoft.com/office/drawing/2014/main" id="{D76AB80C-D18D-C988-BA2F-9D71BD56C4B2}"/>
                </a:ext>
              </a:extLst>
            </p:cNvPr>
            <p:cNvSpPr/>
            <p:nvPr/>
          </p:nvSpPr>
          <p:spPr>
            <a:xfrm>
              <a:off x="5053950" y="988799"/>
              <a:ext cx="145686" cy="143957"/>
            </a:xfrm>
            <a:custGeom>
              <a:avLst/>
              <a:gdLst/>
              <a:ahLst/>
              <a:cxnLst/>
              <a:rect l="l" t="t" r="r" b="b"/>
              <a:pathLst>
                <a:path w="4801" h="4744" extrusionOk="0">
                  <a:moveTo>
                    <a:pt x="4035" y="0"/>
                  </a:moveTo>
                  <a:cubicBezTo>
                    <a:pt x="2957" y="0"/>
                    <a:pt x="1358" y="1719"/>
                    <a:pt x="1232" y="1853"/>
                  </a:cubicBezTo>
                  <a:cubicBezTo>
                    <a:pt x="554" y="2602"/>
                    <a:pt x="1" y="3200"/>
                    <a:pt x="197" y="3807"/>
                  </a:cubicBezTo>
                  <a:cubicBezTo>
                    <a:pt x="447" y="4565"/>
                    <a:pt x="1696" y="4725"/>
                    <a:pt x="1794" y="4743"/>
                  </a:cubicBezTo>
                  <a:cubicBezTo>
                    <a:pt x="2793" y="3334"/>
                    <a:pt x="3792" y="1924"/>
                    <a:pt x="4800" y="524"/>
                  </a:cubicBezTo>
                  <a:cubicBezTo>
                    <a:pt x="4747" y="408"/>
                    <a:pt x="4640" y="211"/>
                    <a:pt x="4426" y="95"/>
                  </a:cubicBezTo>
                  <a:cubicBezTo>
                    <a:pt x="4307" y="29"/>
                    <a:pt x="4175" y="0"/>
                    <a:pt x="4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17;p75">
              <a:extLst>
                <a:ext uri="{FF2B5EF4-FFF2-40B4-BE49-F238E27FC236}">
                  <a16:creationId xmlns:a16="http://schemas.microsoft.com/office/drawing/2014/main" id="{C91640E0-D5A5-BFE6-9DD4-BD612B360C96}"/>
                </a:ext>
              </a:extLst>
            </p:cNvPr>
            <p:cNvSpPr/>
            <p:nvPr/>
          </p:nvSpPr>
          <p:spPr>
            <a:xfrm>
              <a:off x="5170903" y="995354"/>
              <a:ext cx="84754" cy="51586"/>
            </a:xfrm>
            <a:custGeom>
              <a:avLst/>
              <a:gdLst/>
              <a:ahLst/>
              <a:cxnLst/>
              <a:rect l="l" t="t" r="r" b="b"/>
              <a:pathLst>
                <a:path w="2793" h="1700" extrusionOk="0">
                  <a:moveTo>
                    <a:pt x="1291" y="0"/>
                  </a:moveTo>
                  <a:cubicBezTo>
                    <a:pt x="857" y="0"/>
                    <a:pt x="393" y="155"/>
                    <a:pt x="1" y="459"/>
                  </a:cubicBezTo>
                  <a:lnTo>
                    <a:pt x="90" y="575"/>
                  </a:lnTo>
                  <a:cubicBezTo>
                    <a:pt x="457" y="292"/>
                    <a:pt x="890" y="149"/>
                    <a:pt x="1292" y="149"/>
                  </a:cubicBezTo>
                  <a:cubicBezTo>
                    <a:pt x="1662" y="149"/>
                    <a:pt x="2005" y="269"/>
                    <a:pt x="2249" y="513"/>
                  </a:cubicBezTo>
                  <a:cubicBezTo>
                    <a:pt x="2641" y="914"/>
                    <a:pt x="2615" y="1512"/>
                    <a:pt x="2597" y="1681"/>
                  </a:cubicBezTo>
                  <a:lnTo>
                    <a:pt x="2739" y="1699"/>
                  </a:lnTo>
                  <a:cubicBezTo>
                    <a:pt x="2757" y="1503"/>
                    <a:pt x="2793" y="852"/>
                    <a:pt x="2347" y="406"/>
                  </a:cubicBezTo>
                  <a:cubicBezTo>
                    <a:pt x="2076" y="135"/>
                    <a:pt x="1696" y="0"/>
                    <a:pt x="1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18;p75">
              <a:extLst>
                <a:ext uri="{FF2B5EF4-FFF2-40B4-BE49-F238E27FC236}">
                  <a16:creationId xmlns:a16="http://schemas.microsoft.com/office/drawing/2014/main" id="{6AA2E759-D768-4E67-1D47-21288E450149}"/>
                </a:ext>
              </a:extLst>
            </p:cNvPr>
            <p:cNvSpPr/>
            <p:nvPr/>
          </p:nvSpPr>
          <p:spPr>
            <a:xfrm>
              <a:off x="5091033" y="1100776"/>
              <a:ext cx="141347" cy="52831"/>
            </a:xfrm>
            <a:custGeom>
              <a:avLst/>
              <a:gdLst/>
              <a:ahLst/>
              <a:cxnLst/>
              <a:rect l="l" t="t" r="r" b="b"/>
              <a:pathLst>
                <a:path w="4658" h="1741" extrusionOk="0">
                  <a:moveTo>
                    <a:pt x="126" y="1"/>
                  </a:moveTo>
                  <a:lnTo>
                    <a:pt x="1" y="72"/>
                  </a:lnTo>
                  <a:cubicBezTo>
                    <a:pt x="590" y="1107"/>
                    <a:pt x="1616" y="1740"/>
                    <a:pt x="2588" y="1740"/>
                  </a:cubicBezTo>
                  <a:cubicBezTo>
                    <a:pt x="2829" y="1740"/>
                    <a:pt x="3070" y="1704"/>
                    <a:pt x="3293" y="1624"/>
                  </a:cubicBezTo>
                  <a:cubicBezTo>
                    <a:pt x="4114" y="1330"/>
                    <a:pt x="4524" y="563"/>
                    <a:pt x="4658" y="250"/>
                  </a:cubicBezTo>
                  <a:lnTo>
                    <a:pt x="4524" y="188"/>
                  </a:lnTo>
                  <a:cubicBezTo>
                    <a:pt x="4399" y="491"/>
                    <a:pt x="4015" y="1214"/>
                    <a:pt x="3248" y="1481"/>
                  </a:cubicBezTo>
                  <a:cubicBezTo>
                    <a:pt x="3034" y="1559"/>
                    <a:pt x="2810" y="1596"/>
                    <a:pt x="2583" y="1596"/>
                  </a:cubicBezTo>
                  <a:cubicBezTo>
                    <a:pt x="1663" y="1596"/>
                    <a:pt x="691" y="988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19;p75">
              <a:extLst>
                <a:ext uri="{FF2B5EF4-FFF2-40B4-BE49-F238E27FC236}">
                  <a16:creationId xmlns:a16="http://schemas.microsoft.com/office/drawing/2014/main" id="{659FC049-DDA2-F5F7-872C-534F7253A94C}"/>
                </a:ext>
              </a:extLst>
            </p:cNvPr>
            <p:cNvSpPr/>
            <p:nvPr/>
          </p:nvSpPr>
          <p:spPr>
            <a:xfrm>
              <a:off x="5228287" y="924861"/>
              <a:ext cx="58778" cy="44364"/>
            </a:xfrm>
            <a:custGeom>
              <a:avLst/>
              <a:gdLst/>
              <a:ahLst/>
              <a:cxnLst/>
              <a:rect l="l" t="t" r="r" b="b"/>
              <a:pathLst>
                <a:path w="1937" h="1462" extrusionOk="0">
                  <a:moveTo>
                    <a:pt x="673" y="0"/>
                  </a:moveTo>
                  <a:cubicBezTo>
                    <a:pt x="524" y="0"/>
                    <a:pt x="399" y="39"/>
                    <a:pt x="295" y="133"/>
                  </a:cubicBezTo>
                  <a:cubicBezTo>
                    <a:pt x="37" y="356"/>
                    <a:pt x="1" y="802"/>
                    <a:pt x="10" y="989"/>
                  </a:cubicBezTo>
                  <a:cubicBezTo>
                    <a:pt x="28" y="1185"/>
                    <a:pt x="99" y="1453"/>
                    <a:pt x="197" y="1462"/>
                  </a:cubicBezTo>
                  <a:cubicBezTo>
                    <a:pt x="260" y="1462"/>
                    <a:pt x="251" y="1301"/>
                    <a:pt x="393" y="1212"/>
                  </a:cubicBezTo>
                  <a:cubicBezTo>
                    <a:pt x="536" y="1114"/>
                    <a:pt x="661" y="1185"/>
                    <a:pt x="750" y="1087"/>
                  </a:cubicBezTo>
                  <a:cubicBezTo>
                    <a:pt x="822" y="1016"/>
                    <a:pt x="768" y="936"/>
                    <a:pt x="822" y="846"/>
                  </a:cubicBezTo>
                  <a:cubicBezTo>
                    <a:pt x="857" y="787"/>
                    <a:pt x="918" y="772"/>
                    <a:pt x="993" y="772"/>
                  </a:cubicBezTo>
                  <a:cubicBezTo>
                    <a:pt x="1069" y="772"/>
                    <a:pt x="1159" y="787"/>
                    <a:pt x="1254" y="787"/>
                  </a:cubicBezTo>
                  <a:cubicBezTo>
                    <a:pt x="1349" y="787"/>
                    <a:pt x="1449" y="772"/>
                    <a:pt x="1544" y="713"/>
                  </a:cubicBezTo>
                  <a:cubicBezTo>
                    <a:pt x="1625" y="668"/>
                    <a:pt x="1642" y="632"/>
                    <a:pt x="1812" y="525"/>
                  </a:cubicBezTo>
                  <a:cubicBezTo>
                    <a:pt x="1892" y="472"/>
                    <a:pt x="1928" y="454"/>
                    <a:pt x="1937" y="418"/>
                  </a:cubicBezTo>
                  <a:cubicBezTo>
                    <a:pt x="1937" y="347"/>
                    <a:pt x="1741" y="275"/>
                    <a:pt x="1651" y="240"/>
                  </a:cubicBezTo>
                  <a:cubicBezTo>
                    <a:pt x="1239" y="106"/>
                    <a:pt x="921" y="0"/>
                    <a:pt x="67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20;p75">
              <a:extLst>
                <a:ext uri="{FF2B5EF4-FFF2-40B4-BE49-F238E27FC236}">
                  <a16:creationId xmlns:a16="http://schemas.microsoft.com/office/drawing/2014/main" id="{BA35E1D3-C22A-540E-EAEF-526E93F31E2C}"/>
                </a:ext>
              </a:extLst>
            </p:cNvPr>
            <p:cNvSpPr/>
            <p:nvPr/>
          </p:nvSpPr>
          <p:spPr>
            <a:xfrm>
              <a:off x="5224251" y="921068"/>
              <a:ext cx="68792" cy="36293"/>
            </a:xfrm>
            <a:custGeom>
              <a:avLst/>
              <a:gdLst/>
              <a:ahLst/>
              <a:cxnLst/>
              <a:rect l="l" t="t" r="r" b="b"/>
              <a:pathLst>
                <a:path w="2267" h="1196" extrusionOk="0">
                  <a:moveTo>
                    <a:pt x="1131" y="1"/>
                  </a:moveTo>
                  <a:cubicBezTo>
                    <a:pt x="882" y="1"/>
                    <a:pt x="624" y="73"/>
                    <a:pt x="428" y="258"/>
                  </a:cubicBezTo>
                  <a:cubicBezTo>
                    <a:pt x="107" y="552"/>
                    <a:pt x="0" y="1078"/>
                    <a:pt x="143" y="1177"/>
                  </a:cubicBezTo>
                  <a:cubicBezTo>
                    <a:pt x="161" y="1190"/>
                    <a:pt x="180" y="1196"/>
                    <a:pt x="201" y="1196"/>
                  </a:cubicBezTo>
                  <a:cubicBezTo>
                    <a:pt x="309" y="1196"/>
                    <a:pt x="474" y="1044"/>
                    <a:pt x="794" y="918"/>
                  </a:cubicBezTo>
                  <a:cubicBezTo>
                    <a:pt x="1135" y="787"/>
                    <a:pt x="1438" y="765"/>
                    <a:pt x="1675" y="765"/>
                  </a:cubicBezTo>
                  <a:cubicBezTo>
                    <a:pt x="1791" y="765"/>
                    <a:pt x="1891" y="771"/>
                    <a:pt x="1972" y="771"/>
                  </a:cubicBezTo>
                  <a:cubicBezTo>
                    <a:pt x="2098" y="771"/>
                    <a:pt x="2180" y="758"/>
                    <a:pt x="2204" y="695"/>
                  </a:cubicBezTo>
                  <a:cubicBezTo>
                    <a:pt x="2266" y="534"/>
                    <a:pt x="1927" y="213"/>
                    <a:pt x="1579" y="79"/>
                  </a:cubicBezTo>
                  <a:cubicBezTo>
                    <a:pt x="1447" y="30"/>
                    <a:pt x="1291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21;p75">
              <a:extLst>
                <a:ext uri="{FF2B5EF4-FFF2-40B4-BE49-F238E27FC236}">
                  <a16:creationId xmlns:a16="http://schemas.microsoft.com/office/drawing/2014/main" id="{95546DC9-B34D-BAB0-4A4B-BE0CFEE29975}"/>
                </a:ext>
              </a:extLst>
            </p:cNvPr>
            <p:cNvSpPr/>
            <p:nvPr/>
          </p:nvSpPr>
          <p:spPr>
            <a:xfrm>
              <a:off x="5262426" y="937545"/>
              <a:ext cx="76621" cy="7586"/>
            </a:xfrm>
            <a:custGeom>
              <a:avLst/>
              <a:gdLst/>
              <a:ahLst/>
              <a:cxnLst/>
              <a:rect l="l" t="t" r="r" b="b"/>
              <a:pathLst>
                <a:path w="2525" h="250" extrusionOk="0">
                  <a:moveTo>
                    <a:pt x="1258" y="0"/>
                  </a:moveTo>
                  <a:cubicBezTo>
                    <a:pt x="562" y="0"/>
                    <a:pt x="0" y="54"/>
                    <a:pt x="0" y="125"/>
                  </a:cubicBezTo>
                  <a:cubicBezTo>
                    <a:pt x="0" y="196"/>
                    <a:pt x="562" y="250"/>
                    <a:pt x="1258" y="250"/>
                  </a:cubicBezTo>
                  <a:cubicBezTo>
                    <a:pt x="1954" y="250"/>
                    <a:pt x="2525" y="196"/>
                    <a:pt x="2525" y="125"/>
                  </a:cubicBezTo>
                  <a:cubicBezTo>
                    <a:pt x="2525" y="54"/>
                    <a:pt x="1954" y="0"/>
                    <a:pt x="12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22;p75">
              <a:extLst>
                <a:ext uri="{FF2B5EF4-FFF2-40B4-BE49-F238E27FC236}">
                  <a16:creationId xmlns:a16="http://schemas.microsoft.com/office/drawing/2014/main" id="{D1627218-7D35-677A-A7B0-F9E6B21E04EE}"/>
                </a:ext>
              </a:extLst>
            </p:cNvPr>
            <p:cNvSpPr/>
            <p:nvPr/>
          </p:nvSpPr>
          <p:spPr>
            <a:xfrm>
              <a:off x="5349033" y="1151392"/>
              <a:ext cx="43363" cy="32348"/>
            </a:xfrm>
            <a:custGeom>
              <a:avLst/>
              <a:gdLst/>
              <a:ahLst/>
              <a:cxnLst/>
              <a:rect l="l" t="t" r="r" b="b"/>
              <a:pathLst>
                <a:path w="1429" h="1066" extrusionOk="0">
                  <a:moveTo>
                    <a:pt x="750" y="1"/>
                  </a:moveTo>
                  <a:cubicBezTo>
                    <a:pt x="714" y="1"/>
                    <a:pt x="331" y="10"/>
                    <a:pt x="170" y="304"/>
                  </a:cubicBezTo>
                  <a:cubicBezTo>
                    <a:pt x="1" y="598"/>
                    <a:pt x="143" y="1027"/>
                    <a:pt x="304" y="1062"/>
                  </a:cubicBezTo>
                  <a:cubicBezTo>
                    <a:pt x="314" y="1065"/>
                    <a:pt x="323" y="1066"/>
                    <a:pt x="333" y="1066"/>
                  </a:cubicBezTo>
                  <a:cubicBezTo>
                    <a:pt x="392" y="1066"/>
                    <a:pt x="444" y="1022"/>
                    <a:pt x="482" y="991"/>
                  </a:cubicBezTo>
                  <a:cubicBezTo>
                    <a:pt x="679" y="839"/>
                    <a:pt x="670" y="616"/>
                    <a:pt x="750" y="607"/>
                  </a:cubicBezTo>
                  <a:cubicBezTo>
                    <a:pt x="751" y="607"/>
                    <a:pt x="753" y="607"/>
                    <a:pt x="754" y="607"/>
                  </a:cubicBezTo>
                  <a:cubicBezTo>
                    <a:pt x="850" y="607"/>
                    <a:pt x="904" y="947"/>
                    <a:pt x="1089" y="982"/>
                  </a:cubicBezTo>
                  <a:cubicBezTo>
                    <a:pt x="1097" y="983"/>
                    <a:pt x="1104" y="983"/>
                    <a:pt x="1112" y="983"/>
                  </a:cubicBezTo>
                  <a:cubicBezTo>
                    <a:pt x="1172" y="983"/>
                    <a:pt x="1218" y="953"/>
                    <a:pt x="1250" y="937"/>
                  </a:cubicBezTo>
                  <a:cubicBezTo>
                    <a:pt x="1401" y="750"/>
                    <a:pt x="1428" y="500"/>
                    <a:pt x="1330" y="304"/>
                  </a:cubicBezTo>
                  <a:cubicBezTo>
                    <a:pt x="1169" y="1"/>
                    <a:pt x="804" y="1"/>
                    <a:pt x="75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23;p75">
              <a:extLst>
                <a:ext uri="{FF2B5EF4-FFF2-40B4-BE49-F238E27FC236}">
                  <a16:creationId xmlns:a16="http://schemas.microsoft.com/office/drawing/2014/main" id="{94D19A6F-0FB7-CD33-AEE5-5976D4496CF1}"/>
                </a:ext>
              </a:extLst>
            </p:cNvPr>
            <p:cNvSpPr/>
            <p:nvPr/>
          </p:nvSpPr>
          <p:spPr>
            <a:xfrm>
              <a:off x="5363113" y="1162226"/>
              <a:ext cx="22243" cy="22243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cubicBezTo>
                    <a:pt x="1" y="563"/>
                    <a:pt x="170" y="732"/>
                    <a:pt x="366" y="732"/>
                  </a:cubicBezTo>
                  <a:cubicBezTo>
                    <a:pt x="572" y="732"/>
                    <a:pt x="732" y="563"/>
                    <a:pt x="732" y="366"/>
                  </a:cubicBezTo>
                  <a:cubicBezTo>
                    <a:pt x="732" y="161"/>
                    <a:pt x="572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24;p75">
              <a:extLst>
                <a:ext uri="{FF2B5EF4-FFF2-40B4-BE49-F238E27FC236}">
                  <a16:creationId xmlns:a16="http://schemas.microsoft.com/office/drawing/2014/main" id="{8BD82D4F-E012-9371-8789-D51536A1A5B1}"/>
                </a:ext>
              </a:extLst>
            </p:cNvPr>
            <p:cNvSpPr/>
            <p:nvPr/>
          </p:nvSpPr>
          <p:spPr>
            <a:xfrm>
              <a:off x="5375039" y="1173879"/>
              <a:ext cx="41694" cy="85300"/>
            </a:xfrm>
            <a:custGeom>
              <a:avLst/>
              <a:gdLst/>
              <a:ahLst/>
              <a:cxnLst/>
              <a:rect l="l" t="t" r="r" b="b"/>
              <a:pathLst>
                <a:path w="1374" h="2811" extrusionOk="0">
                  <a:moveTo>
                    <a:pt x="27" y="0"/>
                  </a:moveTo>
                  <a:cubicBezTo>
                    <a:pt x="18" y="0"/>
                    <a:pt x="18" y="0"/>
                    <a:pt x="9" y="9"/>
                  </a:cubicBezTo>
                  <a:cubicBezTo>
                    <a:pt x="9" y="9"/>
                    <a:pt x="18" y="18"/>
                    <a:pt x="18" y="18"/>
                  </a:cubicBezTo>
                  <a:cubicBezTo>
                    <a:pt x="509" y="170"/>
                    <a:pt x="607" y="286"/>
                    <a:pt x="607" y="348"/>
                  </a:cubicBezTo>
                  <a:cubicBezTo>
                    <a:pt x="598" y="437"/>
                    <a:pt x="428" y="509"/>
                    <a:pt x="277" y="571"/>
                  </a:cubicBezTo>
                  <a:cubicBezTo>
                    <a:pt x="125" y="634"/>
                    <a:pt x="0" y="678"/>
                    <a:pt x="9" y="750"/>
                  </a:cubicBezTo>
                  <a:cubicBezTo>
                    <a:pt x="9" y="839"/>
                    <a:pt x="187" y="874"/>
                    <a:pt x="393" y="928"/>
                  </a:cubicBezTo>
                  <a:cubicBezTo>
                    <a:pt x="580" y="973"/>
                    <a:pt x="794" y="1017"/>
                    <a:pt x="803" y="1097"/>
                  </a:cubicBezTo>
                  <a:cubicBezTo>
                    <a:pt x="812" y="1142"/>
                    <a:pt x="750" y="1178"/>
                    <a:pt x="687" y="1213"/>
                  </a:cubicBezTo>
                  <a:cubicBezTo>
                    <a:pt x="607" y="1258"/>
                    <a:pt x="526" y="1303"/>
                    <a:pt x="509" y="1392"/>
                  </a:cubicBezTo>
                  <a:cubicBezTo>
                    <a:pt x="473" y="1544"/>
                    <a:pt x="687" y="1686"/>
                    <a:pt x="910" y="1829"/>
                  </a:cubicBezTo>
                  <a:cubicBezTo>
                    <a:pt x="1133" y="1972"/>
                    <a:pt x="1356" y="2123"/>
                    <a:pt x="1347" y="2275"/>
                  </a:cubicBezTo>
                  <a:cubicBezTo>
                    <a:pt x="1338" y="2453"/>
                    <a:pt x="1035" y="2632"/>
                    <a:pt x="446" y="2792"/>
                  </a:cubicBezTo>
                  <a:cubicBezTo>
                    <a:pt x="437" y="2792"/>
                    <a:pt x="437" y="2801"/>
                    <a:pt x="437" y="2801"/>
                  </a:cubicBezTo>
                  <a:cubicBezTo>
                    <a:pt x="437" y="2810"/>
                    <a:pt x="437" y="2810"/>
                    <a:pt x="446" y="2810"/>
                  </a:cubicBezTo>
                  <a:cubicBezTo>
                    <a:pt x="1062" y="2650"/>
                    <a:pt x="1365" y="2471"/>
                    <a:pt x="1374" y="2275"/>
                  </a:cubicBezTo>
                  <a:cubicBezTo>
                    <a:pt x="1374" y="2106"/>
                    <a:pt x="1151" y="1963"/>
                    <a:pt x="928" y="1811"/>
                  </a:cubicBezTo>
                  <a:cubicBezTo>
                    <a:pt x="705" y="1668"/>
                    <a:pt x="500" y="1535"/>
                    <a:pt x="526" y="1392"/>
                  </a:cubicBezTo>
                  <a:cubicBezTo>
                    <a:pt x="544" y="1321"/>
                    <a:pt x="625" y="1276"/>
                    <a:pt x="696" y="1231"/>
                  </a:cubicBezTo>
                  <a:cubicBezTo>
                    <a:pt x="767" y="1196"/>
                    <a:pt x="830" y="1160"/>
                    <a:pt x="830" y="1097"/>
                  </a:cubicBezTo>
                  <a:cubicBezTo>
                    <a:pt x="821" y="999"/>
                    <a:pt x="616" y="955"/>
                    <a:pt x="402" y="901"/>
                  </a:cubicBezTo>
                  <a:cubicBezTo>
                    <a:pt x="223" y="866"/>
                    <a:pt x="36" y="821"/>
                    <a:pt x="27" y="750"/>
                  </a:cubicBezTo>
                  <a:cubicBezTo>
                    <a:pt x="27" y="696"/>
                    <a:pt x="161" y="643"/>
                    <a:pt x="286" y="589"/>
                  </a:cubicBezTo>
                  <a:cubicBezTo>
                    <a:pt x="455" y="527"/>
                    <a:pt x="625" y="455"/>
                    <a:pt x="625" y="348"/>
                  </a:cubicBezTo>
                  <a:cubicBezTo>
                    <a:pt x="634" y="241"/>
                    <a:pt x="437" y="12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25;p75">
              <a:extLst>
                <a:ext uri="{FF2B5EF4-FFF2-40B4-BE49-F238E27FC236}">
                  <a16:creationId xmlns:a16="http://schemas.microsoft.com/office/drawing/2014/main" id="{4EE4CD83-1AFF-85A8-8440-6AC38182FA79}"/>
                </a:ext>
              </a:extLst>
            </p:cNvPr>
            <p:cNvSpPr/>
            <p:nvPr/>
          </p:nvSpPr>
          <p:spPr>
            <a:xfrm>
              <a:off x="5186076" y="1435763"/>
              <a:ext cx="43879" cy="24701"/>
            </a:xfrm>
            <a:custGeom>
              <a:avLst/>
              <a:gdLst/>
              <a:ahLst/>
              <a:cxnLst/>
              <a:rect l="l" t="t" r="r" b="b"/>
              <a:pathLst>
                <a:path w="1446" h="814" extrusionOk="0">
                  <a:moveTo>
                    <a:pt x="184" y="1"/>
                  </a:moveTo>
                  <a:cubicBezTo>
                    <a:pt x="122" y="1"/>
                    <a:pt x="62" y="36"/>
                    <a:pt x="36" y="95"/>
                  </a:cubicBezTo>
                  <a:cubicBezTo>
                    <a:pt x="0" y="175"/>
                    <a:pt x="36" y="273"/>
                    <a:pt x="116" y="309"/>
                  </a:cubicBezTo>
                  <a:lnTo>
                    <a:pt x="1196" y="800"/>
                  </a:lnTo>
                  <a:cubicBezTo>
                    <a:pt x="1217" y="809"/>
                    <a:pt x="1239" y="814"/>
                    <a:pt x="1261" y="814"/>
                  </a:cubicBezTo>
                  <a:cubicBezTo>
                    <a:pt x="1323" y="814"/>
                    <a:pt x="1383" y="779"/>
                    <a:pt x="1410" y="719"/>
                  </a:cubicBezTo>
                  <a:cubicBezTo>
                    <a:pt x="1445" y="639"/>
                    <a:pt x="1410" y="541"/>
                    <a:pt x="1330" y="505"/>
                  </a:cubicBezTo>
                  <a:lnTo>
                    <a:pt x="250" y="15"/>
                  </a:lnTo>
                  <a:cubicBezTo>
                    <a:pt x="229" y="5"/>
                    <a:pt x="20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7854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8B6C29ED-AC2B-6144-91A2-C2F30AB2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F83D7B95-5B5C-9813-3407-85AAE7E24FF1}"/>
              </a:ext>
            </a:extLst>
          </p:cNvPr>
          <p:cNvSpPr txBox="1">
            <a:spLocks/>
          </p:cNvSpPr>
          <p:nvPr/>
        </p:nvSpPr>
        <p:spPr>
          <a:xfrm>
            <a:off x="655673" y="128152"/>
            <a:ext cx="4696048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2. Product &amp; Category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28207-129D-936B-0D97-2B0AE741E502}"/>
              </a:ext>
            </a:extLst>
          </p:cNvPr>
          <p:cNvSpPr txBox="1"/>
          <p:nvPr/>
        </p:nvSpPr>
        <p:spPr>
          <a:xfrm>
            <a:off x="655673" y="630917"/>
            <a:ext cx="5879806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Insights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Bikes remain the top-performing category, accounting for nearly of total revenue.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Clothing and Accessories categories provide strong profit margins despite moderate revenue shares.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A few high-revenue products also show above-average return rates, signaling potential product quality or expectation gaps.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Margin band analysis highlights that mid-range products offer the most balanced performance between sales volume and profitability.</a:t>
            </a:r>
          </a:p>
          <a:p>
            <a:pPr>
              <a:buNone/>
            </a:pPr>
            <a:endParaRPr lang="en-US" sz="14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Business Interpretation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Focusing on top categories while improving return rates on high-value products can enhance both sales and profitability. Investing in quality checks and targeted marketing for mid-range items can yield incremental gains.</a:t>
            </a:r>
          </a:p>
        </p:txBody>
      </p:sp>
      <p:grpSp>
        <p:nvGrpSpPr>
          <p:cNvPr id="4" name="Google Shape;5213;p75">
            <a:extLst>
              <a:ext uri="{FF2B5EF4-FFF2-40B4-BE49-F238E27FC236}">
                <a16:creationId xmlns:a16="http://schemas.microsoft.com/office/drawing/2014/main" id="{E2C485FA-918D-1021-EC37-50C466A0E877}"/>
              </a:ext>
            </a:extLst>
          </p:cNvPr>
          <p:cNvGrpSpPr/>
          <p:nvPr/>
        </p:nvGrpSpPr>
        <p:grpSpPr>
          <a:xfrm>
            <a:off x="6939516" y="3154326"/>
            <a:ext cx="2020186" cy="1989174"/>
            <a:chOff x="4923736" y="921068"/>
            <a:chExt cx="656523" cy="659437"/>
          </a:xfrm>
        </p:grpSpPr>
        <p:sp>
          <p:nvSpPr>
            <p:cNvPr id="5" name="Google Shape;5214;p75">
              <a:extLst>
                <a:ext uri="{FF2B5EF4-FFF2-40B4-BE49-F238E27FC236}">
                  <a16:creationId xmlns:a16="http://schemas.microsoft.com/office/drawing/2014/main" id="{04A59E69-1359-0B9D-5805-8F5C659835BC}"/>
                </a:ext>
              </a:extLst>
            </p:cNvPr>
            <p:cNvSpPr/>
            <p:nvPr/>
          </p:nvSpPr>
          <p:spPr>
            <a:xfrm>
              <a:off x="5213963" y="1497547"/>
              <a:ext cx="46033" cy="15931"/>
            </a:xfrm>
            <a:custGeom>
              <a:avLst/>
              <a:gdLst/>
              <a:ahLst/>
              <a:cxnLst/>
              <a:rect l="l" t="t" r="r" b="b"/>
              <a:pathLst>
                <a:path w="1517" h="525" extrusionOk="0">
                  <a:moveTo>
                    <a:pt x="166" y="1"/>
                  </a:moveTo>
                  <a:cubicBezTo>
                    <a:pt x="89" y="1"/>
                    <a:pt x="25" y="59"/>
                    <a:pt x="9" y="138"/>
                  </a:cubicBezTo>
                  <a:cubicBezTo>
                    <a:pt x="0" y="218"/>
                    <a:pt x="54" y="307"/>
                    <a:pt x="143" y="325"/>
                  </a:cubicBezTo>
                  <a:lnTo>
                    <a:pt x="1312" y="521"/>
                  </a:lnTo>
                  <a:cubicBezTo>
                    <a:pt x="1322" y="523"/>
                    <a:pt x="1332" y="524"/>
                    <a:pt x="1342" y="524"/>
                  </a:cubicBezTo>
                  <a:cubicBezTo>
                    <a:pt x="1419" y="524"/>
                    <a:pt x="1483" y="467"/>
                    <a:pt x="1499" y="396"/>
                  </a:cubicBezTo>
                  <a:cubicBezTo>
                    <a:pt x="1517" y="307"/>
                    <a:pt x="1454" y="218"/>
                    <a:pt x="1365" y="209"/>
                  </a:cubicBezTo>
                  <a:lnTo>
                    <a:pt x="196" y="4"/>
                  </a:ln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15;p75">
              <a:extLst>
                <a:ext uri="{FF2B5EF4-FFF2-40B4-BE49-F238E27FC236}">
                  <a16:creationId xmlns:a16="http://schemas.microsoft.com/office/drawing/2014/main" id="{5854FB6D-F9F2-C47E-76F0-E5E2CDE1B539}"/>
                </a:ext>
              </a:extLst>
            </p:cNvPr>
            <p:cNvSpPr/>
            <p:nvPr/>
          </p:nvSpPr>
          <p:spPr>
            <a:xfrm>
              <a:off x="5277295" y="1112702"/>
              <a:ext cx="99380" cy="64180"/>
            </a:xfrm>
            <a:custGeom>
              <a:avLst/>
              <a:gdLst/>
              <a:ahLst/>
              <a:cxnLst/>
              <a:rect l="l" t="t" r="r" b="b"/>
              <a:pathLst>
                <a:path w="3275" h="2115" extrusionOk="0">
                  <a:moveTo>
                    <a:pt x="402" y="0"/>
                  </a:moveTo>
                  <a:cubicBezTo>
                    <a:pt x="268" y="268"/>
                    <a:pt x="134" y="535"/>
                    <a:pt x="1" y="803"/>
                  </a:cubicBezTo>
                  <a:cubicBezTo>
                    <a:pt x="54" y="910"/>
                    <a:pt x="152" y="1071"/>
                    <a:pt x="313" y="1213"/>
                  </a:cubicBezTo>
                  <a:cubicBezTo>
                    <a:pt x="714" y="1579"/>
                    <a:pt x="1151" y="1588"/>
                    <a:pt x="1999" y="1820"/>
                  </a:cubicBezTo>
                  <a:cubicBezTo>
                    <a:pt x="2231" y="1882"/>
                    <a:pt x="2552" y="1972"/>
                    <a:pt x="2945" y="2114"/>
                  </a:cubicBezTo>
                  <a:cubicBezTo>
                    <a:pt x="3052" y="1936"/>
                    <a:pt x="3168" y="1757"/>
                    <a:pt x="3275" y="1579"/>
                  </a:cubicBezTo>
                  <a:cubicBezTo>
                    <a:pt x="3185" y="1561"/>
                    <a:pt x="3034" y="1517"/>
                    <a:pt x="2846" y="1445"/>
                  </a:cubicBezTo>
                  <a:cubicBezTo>
                    <a:pt x="2088" y="1142"/>
                    <a:pt x="1847" y="705"/>
                    <a:pt x="1071" y="286"/>
                  </a:cubicBezTo>
                  <a:cubicBezTo>
                    <a:pt x="928" y="214"/>
                    <a:pt x="705" y="98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16;p75">
              <a:extLst>
                <a:ext uri="{FF2B5EF4-FFF2-40B4-BE49-F238E27FC236}">
                  <a16:creationId xmlns:a16="http://schemas.microsoft.com/office/drawing/2014/main" id="{1AF38EF6-0F76-AF02-6C3B-E9882046A17D}"/>
                </a:ext>
              </a:extLst>
            </p:cNvPr>
            <p:cNvSpPr/>
            <p:nvPr/>
          </p:nvSpPr>
          <p:spPr>
            <a:xfrm>
              <a:off x="5206923" y="1016323"/>
              <a:ext cx="88274" cy="115068"/>
            </a:xfrm>
            <a:custGeom>
              <a:avLst/>
              <a:gdLst/>
              <a:ahLst/>
              <a:cxnLst/>
              <a:rect l="l" t="t" r="r" b="b"/>
              <a:pathLst>
                <a:path w="2909" h="3792" extrusionOk="0">
                  <a:moveTo>
                    <a:pt x="232" y="0"/>
                  </a:moveTo>
                  <a:cubicBezTo>
                    <a:pt x="205" y="27"/>
                    <a:pt x="170" y="80"/>
                    <a:pt x="143" y="152"/>
                  </a:cubicBezTo>
                  <a:cubicBezTo>
                    <a:pt x="0" y="491"/>
                    <a:pt x="98" y="990"/>
                    <a:pt x="1169" y="2480"/>
                  </a:cubicBezTo>
                  <a:cubicBezTo>
                    <a:pt x="1410" y="2819"/>
                    <a:pt x="1749" y="3274"/>
                    <a:pt x="2177" y="3792"/>
                  </a:cubicBezTo>
                  <a:lnTo>
                    <a:pt x="2908" y="3265"/>
                  </a:lnTo>
                  <a:cubicBezTo>
                    <a:pt x="2543" y="2578"/>
                    <a:pt x="2186" y="1891"/>
                    <a:pt x="1820" y="1213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17;p75">
              <a:extLst>
                <a:ext uri="{FF2B5EF4-FFF2-40B4-BE49-F238E27FC236}">
                  <a16:creationId xmlns:a16="http://schemas.microsoft.com/office/drawing/2014/main" id="{5B330A69-4E29-62AB-1D4A-B36CFE65C99D}"/>
                </a:ext>
              </a:extLst>
            </p:cNvPr>
            <p:cNvSpPr/>
            <p:nvPr/>
          </p:nvSpPr>
          <p:spPr>
            <a:xfrm>
              <a:off x="5194178" y="1006946"/>
              <a:ext cx="106147" cy="138950"/>
            </a:xfrm>
            <a:custGeom>
              <a:avLst/>
              <a:gdLst/>
              <a:ahLst/>
              <a:cxnLst/>
              <a:rect l="l" t="t" r="r" b="b"/>
              <a:pathLst>
                <a:path w="3498" h="4579" extrusionOk="0">
                  <a:moveTo>
                    <a:pt x="936" y="0"/>
                  </a:moveTo>
                  <a:cubicBezTo>
                    <a:pt x="830" y="0"/>
                    <a:pt x="731" y="20"/>
                    <a:pt x="643" y="59"/>
                  </a:cubicBezTo>
                  <a:cubicBezTo>
                    <a:pt x="251" y="229"/>
                    <a:pt x="1" y="818"/>
                    <a:pt x="153" y="1442"/>
                  </a:cubicBezTo>
                  <a:cubicBezTo>
                    <a:pt x="947" y="2459"/>
                    <a:pt x="1749" y="3485"/>
                    <a:pt x="2543" y="4502"/>
                  </a:cubicBezTo>
                  <a:cubicBezTo>
                    <a:pt x="2657" y="4562"/>
                    <a:pt x="2751" y="4578"/>
                    <a:pt x="2822" y="4578"/>
                  </a:cubicBezTo>
                  <a:cubicBezTo>
                    <a:pt x="2867" y="4578"/>
                    <a:pt x="2903" y="4571"/>
                    <a:pt x="2927" y="4565"/>
                  </a:cubicBezTo>
                  <a:cubicBezTo>
                    <a:pt x="3248" y="4493"/>
                    <a:pt x="3498" y="4047"/>
                    <a:pt x="3462" y="3467"/>
                  </a:cubicBezTo>
                  <a:cubicBezTo>
                    <a:pt x="3025" y="2673"/>
                    <a:pt x="2597" y="1879"/>
                    <a:pt x="2160" y="1085"/>
                  </a:cubicBezTo>
                  <a:cubicBezTo>
                    <a:pt x="1985" y="380"/>
                    <a:pt x="1401" y="0"/>
                    <a:pt x="9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18;p75">
              <a:extLst>
                <a:ext uri="{FF2B5EF4-FFF2-40B4-BE49-F238E27FC236}">
                  <a16:creationId xmlns:a16="http://schemas.microsoft.com/office/drawing/2014/main" id="{73C16530-F366-7B09-F5F7-95CF7F21B16C}"/>
                </a:ext>
              </a:extLst>
            </p:cNvPr>
            <p:cNvSpPr/>
            <p:nvPr/>
          </p:nvSpPr>
          <p:spPr>
            <a:xfrm>
              <a:off x="5202857" y="1462710"/>
              <a:ext cx="73131" cy="42817"/>
            </a:xfrm>
            <a:custGeom>
              <a:avLst/>
              <a:gdLst/>
              <a:ahLst/>
              <a:cxnLst/>
              <a:rect l="l" t="t" r="r" b="b"/>
              <a:pathLst>
                <a:path w="2410" h="1411" extrusionOk="0">
                  <a:moveTo>
                    <a:pt x="438" y="1"/>
                  </a:moveTo>
                  <a:cubicBezTo>
                    <a:pt x="339" y="295"/>
                    <a:pt x="241" y="456"/>
                    <a:pt x="161" y="545"/>
                  </a:cubicBezTo>
                  <a:cubicBezTo>
                    <a:pt x="143" y="563"/>
                    <a:pt x="116" y="599"/>
                    <a:pt x="81" y="643"/>
                  </a:cubicBezTo>
                  <a:cubicBezTo>
                    <a:pt x="0" y="777"/>
                    <a:pt x="0" y="920"/>
                    <a:pt x="9" y="1009"/>
                  </a:cubicBezTo>
                  <a:cubicBezTo>
                    <a:pt x="803" y="1143"/>
                    <a:pt x="1606" y="1277"/>
                    <a:pt x="2409" y="1410"/>
                  </a:cubicBezTo>
                  <a:cubicBezTo>
                    <a:pt x="2409" y="1384"/>
                    <a:pt x="2400" y="1348"/>
                    <a:pt x="2382" y="1312"/>
                  </a:cubicBezTo>
                  <a:cubicBezTo>
                    <a:pt x="2329" y="1232"/>
                    <a:pt x="2231" y="1223"/>
                    <a:pt x="2141" y="1205"/>
                  </a:cubicBezTo>
                  <a:cubicBezTo>
                    <a:pt x="2017" y="1187"/>
                    <a:pt x="1901" y="1089"/>
                    <a:pt x="1776" y="1080"/>
                  </a:cubicBezTo>
                  <a:cubicBezTo>
                    <a:pt x="1588" y="1063"/>
                    <a:pt x="1303" y="857"/>
                    <a:pt x="875" y="28"/>
                  </a:cubicBezTo>
                  <a:cubicBezTo>
                    <a:pt x="732" y="19"/>
                    <a:pt x="580" y="10"/>
                    <a:pt x="438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19;p75">
              <a:extLst>
                <a:ext uri="{FF2B5EF4-FFF2-40B4-BE49-F238E27FC236}">
                  <a16:creationId xmlns:a16="http://schemas.microsoft.com/office/drawing/2014/main" id="{05699326-31D9-C8DE-3393-1E886FD38FB8}"/>
                </a:ext>
              </a:extLst>
            </p:cNvPr>
            <p:cNvSpPr/>
            <p:nvPr/>
          </p:nvSpPr>
          <p:spPr>
            <a:xfrm>
              <a:off x="5204738" y="1291287"/>
              <a:ext cx="66638" cy="184194"/>
            </a:xfrm>
            <a:custGeom>
              <a:avLst/>
              <a:gdLst/>
              <a:ahLst/>
              <a:cxnLst/>
              <a:rect l="l" t="t" r="r" b="b"/>
              <a:pathLst>
                <a:path w="2196" h="6070" extrusionOk="0">
                  <a:moveTo>
                    <a:pt x="1654" y="1"/>
                  </a:moveTo>
                  <a:cubicBezTo>
                    <a:pt x="1394" y="1"/>
                    <a:pt x="1030" y="214"/>
                    <a:pt x="706" y="538"/>
                  </a:cubicBezTo>
                  <a:cubicBezTo>
                    <a:pt x="741" y="743"/>
                    <a:pt x="759" y="1038"/>
                    <a:pt x="652" y="1350"/>
                  </a:cubicBezTo>
                  <a:cubicBezTo>
                    <a:pt x="554" y="1644"/>
                    <a:pt x="384" y="1805"/>
                    <a:pt x="304" y="1930"/>
                  </a:cubicBezTo>
                  <a:cubicBezTo>
                    <a:pt x="206" y="2108"/>
                    <a:pt x="1" y="2528"/>
                    <a:pt x="72" y="4107"/>
                  </a:cubicBezTo>
                  <a:cubicBezTo>
                    <a:pt x="90" y="4588"/>
                    <a:pt x="144" y="5222"/>
                    <a:pt x="260" y="5971"/>
                  </a:cubicBezTo>
                  <a:lnTo>
                    <a:pt x="866" y="6069"/>
                  </a:lnTo>
                  <a:cubicBezTo>
                    <a:pt x="929" y="5017"/>
                    <a:pt x="1107" y="3830"/>
                    <a:pt x="1500" y="2563"/>
                  </a:cubicBezTo>
                  <a:cubicBezTo>
                    <a:pt x="1580" y="2296"/>
                    <a:pt x="1669" y="2046"/>
                    <a:pt x="1758" y="1805"/>
                  </a:cubicBezTo>
                  <a:cubicBezTo>
                    <a:pt x="2195" y="940"/>
                    <a:pt x="2115" y="199"/>
                    <a:pt x="1821" y="39"/>
                  </a:cubicBezTo>
                  <a:cubicBezTo>
                    <a:pt x="1773" y="13"/>
                    <a:pt x="1716" y="1"/>
                    <a:pt x="1654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20;p75">
              <a:extLst>
                <a:ext uri="{FF2B5EF4-FFF2-40B4-BE49-F238E27FC236}">
                  <a16:creationId xmlns:a16="http://schemas.microsoft.com/office/drawing/2014/main" id="{C7B69A72-17C8-0E16-9AE7-AB2A6D8DF946}"/>
                </a:ext>
              </a:extLst>
            </p:cNvPr>
            <p:cNvSpPr/>
            <p:nvPr/>
          </p:nvSpPr>
          <p:spPr>
            <a:xfrm>
              <a:off x="5199883" y="1474120"/>
              <a:ext cx="79079" cy="34927"/>
            </a:xfrm>
            <a:custGeom>
              <a:avLst/>
              <a:gdLst/>
              <a:ahLst/>
              <a:cxnLst/>
              <a:rect l="l" t="t" r="r" b="b"/>
              <a:pathLst>
                <a:path w="2606" h="1151" extrusionOk="0">
                  <a:moveTo>
                    <a:pt x="1246" y="1"/>
                  </a:moveTo>
                  <a:cubicBezTo>
                    <a:pt x="1234" y="1"/>
                    <a:pt x="1223" y="3"/>
                    <a:pt x="1214" y="9"/>
                  </a:cubicBezTo>
                  <a:cubicBezTo>
                    <a:pt x="1187" y="26"/>
                    <a:pt x="1178" y="71"/>
                    <a:pt x="1169" y="107"/>
                  </a:cubicBezTo>
                  <a:cubicBezTo>
                    <a:pt x="919" y="71"/>
                    <a:pt x="660" y="44"/>
                    <a:pt x="402" y="17"/>
                  </a:cubicBezTo>
                  <a:cubicBezTo>
                    <a:pt x="330" y="80"/>
                    <a:pt x="232" y="178"/>
                    <a:pt x="152" y="321"/>
                  </a:cubicBezTo>
                  <a:cubicBezTo>
                    <a:pt x="63" y="472"/>
                    <a:pt x="18" y="606"/>
                    <a:pt x="0" y="704"/>
                  </a:cubicBezTo>
                  <a:cubicBezTo>
                    <a:pt x="411" y="776"/>
                    <a:pt x="821" y="847"/>
                    <a:pt x="1240" y="918"/>
                  </a:cubicBezTo>
                  <a:lnTo>
                    <a:pt x="2605" y="1150"/>
                  </a:lnTo>
                  <a:cubicBezTo>
                    <a:pt x="2605" y="972"/>
                    <a:pt x="2552" y="856"/>
                    <a:pt x="2516" y="794"/>
                  </a:cubicBezTo>
                  <a:cubicBezTo>
                    <a:pt x="2338" y="481"/>
                    <a:pt x="2025" y="597"/>
                    <a:pt x="1570" y="223"/>
                  </a:cubicBezTo>
                  <a:cubicBezTo>
                    <a:pt x="1453" y="129"/>
                    <a:pt x="1329" y="1"/>
                    <a:pt x="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21;p75">
              <a:extLst>
                <a:ext uri="{FF2B5EF4-FFF2-40B4-BE49-F238E27FC236}">
                  <a16:creationId xmlns:a16="http://schemas.microsoft.com/office/drawing/2014/main" id="{1B05B6AD-134E-1A8C-5BF3-60C5A951B015}"/>
                </a:ext>
              </a:extLst>
            </p:cNvPr>
            <p:cNvSpPr/>
            <p:nvPr/>
          </p:nvSpPr>
          <p:spPr>
            <a:xfrm>
              <a:off x="5182282" y="1220975"/>
              <a:ext cx="89093" cy="250103"/>
            </a:xfrm>
            <a:custGeom>
              <a:avLst/>
              <a:gdLst/>
              <a:ahLst/>
              <a:cxnLst/>
              <a:rect l="l" t="t" r="r" b="b"/>
              <a:pathLst>
                <a:path w="2936" h="8242" extrusionOk="0">
                  <a:moveTo>
                    <a:pt x="0" y="0"/>
                  </a:moveTo>
                  <a:lnTo>
                    <a:pt x="0" y="0"/>
                  </a:lnTo>
                  <a:cubicBezTo>
                    <a:pt x="322" y="884"/>
                    <a:pt x="643" y="2017"/>
                    <a:pt x="803" y="3364"/>
                  </a:cubicBezTo>
                  <a:cubicBezTo>
                    <a:pt x="1017" y="5139"/>
                    <a:pt x="892" y="6656"/>
                    <a:pt x="705" y="7753"/>
                  </a:cubicBezTo>
                  <a:cubicBezTo>
                    <a:pt x="858" y="8059"/>
                    <a:pt x="1134" y="8241"/>
                    <a:pt x="1410" y="8241"/>
                  </a:cubicBezTo>
                  <a:cubicBezTo>
                    <a:pt x="1440" y="8241"/>
                    <a:pt x="1469" y="8239"/>
                    <a:pt x="1499" y="8235"/>
                  </a:cubicBezTo>
                  <a:cubicBezTo>
                    <a:pt x="1722" y="8199"/>
                    <a:pt x="1874" y="8047"/>
                    <a:pt x="1918" y="7985"/>
                  </a:cubicBezTo>
                  <a:cubicBezTo>
                    <a:pt x="2329" y="7093"/>
                    <a:pt x="2935" y="5407"/>
                    <a:pt x="2784" y="3274"/>
                  </a:cubicBezTo>
                  <a:cubicBezTo>
                    <a:pt x="2703" y="2195"/>
                    <a:pt x="2445" y="1294"/>
                    <a:pt x="2186" y="625"/>
                  </a:cubicBezTo>
                  <a:cubicBezTo>
                    <a:pt x="1463" y="420"/>
                    <a:pt x="732" y="21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2;p75">
              <a:extLst>
                <a:ext uri="{FF2B5EF4-FFF2-40B4-BE49-F238E27FC236}">
                  <a16:creationId xmlns:a16="http://schemas.microsoft.com/office/drawing/2014/main" id="{E10F689F-34D5-E268-8816-D35C54A18CAF}"/>
                </a:ext>
              </a:extLst>
            </p:cNvPr>
            <p:cNvSpPr/>
            <p:nvPr/>
          </p:nvSpPr>
          <p:spPr>
            <a:xfrm>
              <a:off x="5281908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1" y="491"/>
                    <a:pt x="9341" y="2481"/>
                    <a:pt x="9341" y="4916"/>
                  </a:cubicBezTo>
                  <a:cubicBezTo>
                    <a:pt x="9341" y="7352"/>
                    <a:pt x="7351" y="9332"/>
                    <a:pt x="4916" y="9332"/>
                  </a:cubicBezTo>
                  <a:cubicBezTo>
                    <a:pt x="2480" y="9332"/>
                    <a:pt x="500" y="7352"/>
                    <a:pt x="500" y="4916"/>
                  </a:cubicBezTo>
                  <a:cubicBezTo>
                    <a:pt x="500" y="2481"/>
                    <a:pt x="2480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0" y="2204"/>
                    <a:pt x="0" y="4916"/>
                  </a:cubicBezTo>
                  <a:cubicBezTo>
                    <a:pt x="0" y="7628"/>
                    <a:pt x="2204" y="9832"/>
                    <a:pt x="4916" y="9832"/>
                  </a:cubicBezTo>
                  <a:cubicBezTo>
                    <a:pt x="7628" y="9832"/>
                    <a:pt x="9831" y="7628"/>
                    <a:pt x="9831" y="4916"/>
                  </a:cubicBezTo>
                  <a:cubicBezTo>
                    <a:pt x="9831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3;p75">
              <a:extLst>
                <a:ext uri="{FF2B5EF4-FFF2-40B4-BE49-F238E27FC236}">
                  <a16:creationId xmlns:a16="http://schemas.microsoft.com/office/drawing/2014/main" id="{7E8CEC12-D4CE-8C41-7F58-9A9E5C781017}"/>
                </a:ext>
              </a:extLst>
            </p:cNvPr>
            <p:cNvSpPr/>
            <p:nvPr/>
          </p:nvSpPr>
          <p:spPr>
            <a:xfrm>
              <a:off x="5417250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0"/>
                  </a:moveTo>
                  <a:cubicBezTo>
                    <a:pt x="206" y="0"/>
                    <a:pt x="1" y="205"/>
                    <a:pt x="1" y="455"/>
                  </a:cubicBezTo>
                  <a:cubicBezTo>
                    <a:pt x="1" y="705"/>
                    <a:pt x="206" y="910"/>
                    <a:pt x="456" y="910"/>
                  </a:cubicBezTo>
                  <a:cubicBezTo>
                    <a:pt x="706" y="910"/>
                    <a:pt x="911" y="705"/>
                    <a:pt x="911" y="455"/>
                  </a:cubicBezTo>
                  <a:cubicBezTo>
                    <a:pt x="911" y="205"/>
                    <a:pt x="706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4;p75">
              <a:extLst>
                <a:ext uri="{FF2B5EF4-FFF2-40B4-BE49-F238E27FC236}">
                  <a16:creationId xmlns:a16="http://schemas.microsoft.com/office/drawing/2014/main" id="{A811FAF4-545B-817F-F016-6D3F49DF9540}"/>
                </a:ext>
              </a:extLst>
            </p:cNvPr>
            <p:cNvSpPr/>
            <p:nvPr/>
          </p:nvSpPr>
          <p:spPr>
            <a:xfrm>
              <a:off x="5430784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465" y="1"/>
                  </a:moveTo>
                  <a:cubicBezTo>
                    <a:pt x="465" y="1"/>
                    <a:pt x="456" y="9"/>
                    <a:pt x="456" y="9"/>
                  </a:cubicBezTo>
                  <a:lnTo>
                    <a:pt x="1" y="4684"/>
                  </a:lnTo>
                  <a:cubicBezTo>
                    <a:pt x="1" y="4684"/>
                    <a:pt x="1" y="4693"/>
                    <a:pt x="10" y="4693"/>
                  </a:cubicBezTo>
                  <a:cubicBezTo>
                    <a:pt x="19" y="4693"/>
                    <a:pt x="19" y="4693"/>
                    <a:pt x="19" y="4684"/>
                  </a:cubicBezTo>
                  <a:lnTo>
                    <a:pt x="474" y="18"/>
                  </a:lnTo>
                  <a:cubicBezTo>
                    <a:pt x="474" y="9"/>
                    <a:pt x="47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5;p75">
              <a:extLst>
                <a:ext uri="{FF2B5EF4-FFF2-40B4-BE49-F238E27FC236}">
                  <a16:creationId xmlns:a16="http://schemas.microsoft.com/office/drawing/2014/main" id="{C67C8A9A-9A88-E547-1E60-112B565A1A13}"/>
                </a:ext>
              </a:extLst>
            </p:cNvPr>
            <p:cNvSpPr/>
            <p:nvPr/>
          </p:nvSpPr>
          <p:spPr>
            <a:xfrm>
              <a:off x="5416977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10" y="1"/>
                  </a:moveTo>
                  <a:cubicBezTo>
                    <a:pt x="1" y="1"/>
                    <a:pt x="1" y="9"/>
                    <a:pt x="1" y="18"/>
                  </a:cubicBezTo>
                  <a:lnTo>
                    <a:pt x="456" y="4684"/>
                  </a:lnTo>
                  <a:cubicBezTo>
                    <a:pt x="456" y="4693"/>
                    <a:pt x="456" y="4693"/>
                    <a:pt x="465" y="4693"/>
                  </a:cubicBezTo>
                  <a:cubicBezTo>
                    <a:pt x="474" y="4693"/>
                    <a:pt x="474" y="4684"/>
                    <a:pt x="474" y="4684"/>
                  </a:cubicBezTo>
                  <a:lnTo>
                    <a:pt x="19" y="9"/>
                  </a:lnTo>
                  <a:cubicBezTo>
                    <a:pt x="19" y="9"/>
                    <a:pt x="19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6;p75">
              <a:extLst>
                <a:ext uri="{FF2B5EF4-FFF2-40B4-BE49-F238E27FC236}">
                  <a16:creationId xmlns:a16="http://schemas.microsoft.com/office/drawing/2014/main" id="{04A87F9A-952F-67C6-8F9C-CA5A90094334}"/>
                </a:ext>
              </a:extLst>
            </p:cNvPr>
            <p:cNvSpPr/>
            <p:nvPr/>
          </p:nvSpPr>
          <p:spPr>
            <a:xfrm>
              <a:off x="5430784" y="1365331"/>
              <a:ext cx="126994" cy="66273"/>
            </a:xfrm>
            <a:custGeom>
              <a:avLst/>
              <a:gdLst/>
              <a:ahLst/>
              <a:cxnLst/>
              <a:rect l="l" t="t" r="r" b="b"/>
              <a:pathLst>
                <a:path w="4185" h="2184" extrusionOk="0">
                  <a:moveTo>
                    <a:pt x="4179" y="1"/>
                  </a:moveTo>
                  <a:cubicBezTo>
                    <a:pt x="4176" y="1"/>
                    <a:pt x="4171" y="3"/>
                    <a:pt x="4167" y="7"/>
                  </a:cubicBezTo>
                  <a:lnTo>
                    <a:pt x="10" y="2166"/>
                  </a:lnTo>
                  <a:cubicBezTo>
                    <a:pt x="1" y="2166"/>
                    <a:pt x="1" y="2175"/>
                    <a:pt x="1" y="2175"/>
                  </a:cubicBezTo>
                  <a:cubicBezTo>
                    <a:pt x="1" y="2184"/>
                    <a:pt x="10" y="2184"/>
                    <a:pt x="10" y="2184"/>
                  </a:cubicBezTo>
                  <a:lnTo>
                    <a:pt x="19" y="2184"/>
                  </a:lnTo>
                  <a:lnTo>
                    <a:pt x="4176" y="25"/>
                  </a:lnTo>
                  <a:cubicBezTo>
                    <a:pt x="4185" y="16"/>
                    <a:pt x="4185" y="16"/>
                    <a:pt x="4185" y="7"/>
                  </a:cubicBezTo>
                  <a:cubicBezTo>
                    <a:pt x="4185" y="3"/>
                    <a:pt x="4183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7;p75">
              <a:extLst>
                <a:ext uri="{FF2B5EF4-FFF2-40B4-BE49-F238E27FC236}">
                  <a16:creationId xmlns:a16="http://schemas.microsoft.com/office/drawing/2014/main" id="{171EAAF7-5908-F9FE-A6C5-216A0AD2C303}"/>
                </a:ext>
              </a:extLst>
            </p:cNvPr>
            <p:cNvSpPr/>
            <p:nvPr/>
          </p:nvSpPr>
          <p:spPr>
            <a:xfrm>
              <a:off x="5430784" y="1342268"/>
              <a:ext cx="112125" cy="89336"/>
            </a:xfrm>
            <a:custGeom>
              <a:avLst/>
              <a:gdLst/>
              <a:ahLst/>
              <a:cxnLst/>
              <a:rect l="l" t="t" r="r" b="b"/>
              <a:pathLst>
                <a:path w="3695" h="2944" extrusionOk="0">
                  <a:moveTo>
                    <a:pt x="3676" y="0"/>
                  </a:moveTo>
                  <a:lnTo>
                    <a:pt x="1" y="2926"/>
                  </a:lnTo>
                  <a:cubicBezTo>
                    <a:pt x="1" y="2926"/>
                    <a:pt x="1" y="2935"/>
                    <a:pt x="1" y="2944"/>
                  </a:cubicBezTo>
                  <a:lnTo>
                    <a:pt x="19" y="2944"/>
                  </a:lnTo>
                  <a:lnTo>
                    <a:pt x="3685" y="18"/>
                  </a:lnTo>
                  <a:cubicBezTo>
                    <a:pt x="3694" y="18"/>
                    <a:pt x="3694" y="9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8;p75">
              <a:extLst>
                <a:ext uri="{FF2B5EF4-FFF2-40B4-BE49-F238E27FC236}">
                  <a16:creationId xmlns:a16="http://schemas.microsoft.com/office/drawing/2014/main" id="{B2F97662-79CC-506B-C5B4-51DD38BBC0DD}"/>
                </a:ext>
              </a:extLst>
            </p:cNvPr>
            <p:cNvSpPr/>
            <p:nvPr/>
          </p:nvSpPr>
          <p:spPr>
            <a:xfrm>
              <a:off x="5430784" y="1430938"/>
              <a:ext cx="124566" cy="71068"/>
            </a:xfrm>
            <a:custGeom>
              <a:avLst/>
              <a:gdLst/>
              <a:ahLst/>
              <a:cxnLst/>
              <a:rect l="l" t="t" r="r" b="b"/>
              <a:pathLst>
                <a:path w="4105" h="2342" extrusionOk="0">
                  <a:moveTo>
                    <a:pt x="10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087" y="2333"/>
                    <a:pt x="4087" y="2341"/>
                  </a:cubicBezTo>
                  <a:cubicBezTo>
                    <a:pt x="4096" y="2341"/>
                    <a:pt x="4096" y="2333"/>
                    <a:pt x="4105" y="2333"/>
                  </a:cubicBezTo>
                  <a:cubicBezTo>
                    <a:pt x="4105" y="2324"/>
                    <a:pt x="4105" y="2324"/>
                    <a:pt x="4096" y="2315"/>
                  </a:cubicBezTo>
                  <a:lnTo>
                    <a:pt x="19" y="4"/>
                  </a:lnTo>
                  <a:cubicBezTo>
                    <a:pt x="16" y="1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29;p75">
              <a:extLst>
                <a:ext uri="{FF2B5EF4-FFF2-40B4-BE49-F238E27FC236}">
                  <a16:creationId xmlns:a16="http://schemas.microsoft.com/office/drawing/2014/main" id="{A810062A-E0C7-A295-360C-16ECD05741C8}"/>
                </a:ext>
              </a:extLst>
            </p:cNvPr>
            <p:cNvSpPr/>
            <p:nvPr/>
          </p:nvSpPr>
          <p:spPr>
            <a:xfrm>
              <a:off x="5430784" y="1430938"/>
              <a:ext cx="135672" cy="45609"/>
            </a:xfrm>
            <a:custGeom>
              <a:avLst/>
              <a:gdLst/>
              <a:ahLst/>
              <a:cxnLst/>
              <a:rect l="l" t="t" r="r" b="b"/>
              <a:pathLst>
                <a:path w="4471" h="1503" extrusionOk="0">
                  <a:moveTo>
                    <a:pt x="7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461" y="1503"/>
                    <a:pt x="4461" y="1503"/>
                  </a:cubicBezTo>
                  <a:lnTo>
                    <a:pt x="4470" y="1503"/>
                  </a:lnTo>
                  <a:cubicBezTo>
                    <a:pt x="4470" y="1494"/>
                    <a:pt x="4470" y="1485"/>
                    <a:pt x="4461" y="1485"/>
                  </a:cubicBezTo>
                  <a:lnTo>
                    <a:pt x="10" y="4"/>
                  </a:ln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0;p75">
              <a:extLst>
                <a:ext uri="{FF2B5EF4-FFF2-40B4-BE49-F238E27FC236}">
                  <a16:creationId xmlns:a16="http://schemas.microsoft.com/office/drawing/2014/main" id="{F9399FAA-F520-8C61-D417-81F49BF68F72}"/>
                </a:ext>
              </a:extLst>
            </p:cNvPr>
            <p:cNvSpPr/>
            <p:nvPr/>
          </p:nvSpPr>
          <p:spPr>
            <a:xfrm>
              <a:off x="5430784" y="1431060"/>
              <a:ext cx="9255" cy="142682"/>
            </a:xfrm>
            <a:custGeom>
              <a:avLst/>
              <a:gdLst/>
              <a:ahLst/>
              <a:cxnLst/>
              <a:rect l="l" t="t" r="r" b="b"/>
              <a:pathLst>
                <a:path w="305" h="4702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95" y="4702"/>
                  </a:cubicBezTo>
                  <a:cubicBezTo>
                    <a:pt x="295" y="4702"/>
                    <a:pt x="304" y="4693"/>
                    <a:pt x="304" y="4693"/>
                  </a:cubicBezTo>
                  <a:lnTo>
                    <a:pt x="19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1;p75">
              <a:extLst>
                <a:ext uri="{FF2B5EF4-FFF2-40B4-BE49-F238E27FC236}">
                  <a16:creationId xmlns:a16="http://schemas.microsoft.com/office/drawing/2014/main" id="{719B0767-3418-9EE6-1DC2-B9862F892787}"/>
                </a:ext>
              </a:extLst>
            </p:cNvPr>
            <p:cNvSpPr/>
            <p:nvPr/>
          </p:nvSpPr>
          <p:spPr>
            <a:xfrm>
              <a:off x="5430784" y="1430938"/>
              <a:ext cx="36596" cy="138464"/>
            </a:xfrm>
            <a:custGeom>
              <a:avLst/>
              <a:gdLst/>
              <a:ahLst/>
              <a:cxnLst/>
              <a:rect l="l" t="t" r="r" b="b"/>
              <a:pathLst>
                <a:path w="1206" h="4563" extrusionOk="0">
                  <a:moveTo>
                    <a:pt x="12" y="0"/>
                  </a:moveTo>
                  <a:cubicBezTo>
                    <a:pt x="11" y="0"/>
                    <a:pt x="10" y="2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178" y="4554"/>
                  </a:lnTo>
                  <a:cubicBezTo>
                    <a:pt x="1178" y="4563"/>
                    <a:pt x="1187" y="4563"/>
                    <a:pt x="1187" y="4563"/>
                  </a:cubicBezTo>
                  <a:lnTo>
                    <a:pt x="1196" y="4563"/>
                  </a:lnTo>
                  <a:cubicBezTo>
                    <a:pt x="1196" y="4563"/>
                    <a:pt x="1205" y="4554"/>
                    <a:pt x="1205" y="4554"/>
                  </a:cubicBezTo>
                  <a:lnTo>
                    <a:pt x="19" y="13"/>
                  </a:lnTo>
                  <a:cubicBezTo>
                    <a:pt x="19" y="7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2;p75">
              <a:extLst>
                <a:ext uri="{FF2B5EF4-FFF2-40B4-BE49-F238E27FC236}">
                  <a16:creationId xmlns:a16="http://schemas.microsoft.com/office/drawing/2014/main" id="{76C9DD1F-4CF2-CF56-DFCE-8AD63767E630}"/>
                </a:ext>
              </a:extLst>
            </p:cNvPr>
            <p:cNvSpPr/>
            <p:nvPr/>
          </p:nvSpPr>
          <p:spPr>
            <a:xfrm>
              <a:off x="5316289" y="1431060"/>
              <a:ext cx="115341" cy="85027"/>
            </a:xfrm>
            <a:custGeom>
              <a:avLst/>
              <a:gdLst/>
              <a:ahLst/>
              <a:cxnLst/>
              <a:rect l="l" t="t" r="r" b="b"/>
              <a:pathLst>
                <a:path w="3801" h="2802" extrusionOk="0">
                  <a:moveTo>
                    <a:pt x="3774" y="0"/>
                  </a:moveTo>
                  <a:lnTo>
                    <a:pt x="0" y="2784"/>
                  </a:lnTo>
                  <a:cubicBezTo>
                    <a:pt x="0" y="2792"/>
                    <a:pt x="0" y="2792"/>
                    <a:pt x="0" y="2801"/>
                  </a:cubicBezTo>
                  <a:lnTo>
                    <a:pt x="18" y="2801"/>
                  </a:lnTo>
                  <a:lnTo>
                    <a:pt x="3792" y="18"/>
                  </a:lnTo>
                  <a:cubicBezTo>
                    <a:pt x="3792" y="9"/>
                    <a:pt x="3801" y="9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3;p75">
              <a:extLst>
                <a:ext uri="{FF2B5EF4-FFF2-40B4-BE49-F238E27FC236}">
                  <a16:creationId xmlns:a16="http://schemas.microsoft.com/office/drawing/2014/main" id="{AECE13AF-7488-E07C-45FE-2BDC41DCEEFC}"/>
                </a:ext>
              </a:extLst>
            </p:cNvPr>
            <p:cNvSpPr/>
            <p:nvPr/>
          </p:nvSpPr>
          <p:spPr>
            <a:xfrm>
              <a:off x="5334679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8" y="0"/>
                  </a:moveTo>
                  <a:lnTo>
                    <a:pt x="1" y="3461"/>
                  </a:lnTo>
                  <a:cubicBezTo>
                    <a:pt x="1" y="3470"/>
                    <a:pt x="1" y="3470"/>
                    <a:pt x="1" y="3479"/>
                  </a:cubicBezTo>
                  <a:lnTo>
                    <a:pt x="19" y="3479"/>
                  </a:lnTo>
                  <a:lnTo>
                    <a:pt x="3186" y="18"/>
                  </a:lnTo>
                  <a:cubicBezTo>
                    <a:pt x="3186" y="9"/>
                    <a:pt x="318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4;p75">
              <a:extLst>
                <a:ext uri="{FF2B5EF4-FFF2-40B4-BE49-F238E27FC236}">
                  <a16:creationId xmlns:a16="http://schemas.microsoft.com/office/drawing/2014/main" id="{4EB0B71E-858E-304A-B805-583B083EFD88}"/>
                </a:ext>
              </a:extLst>
            </p:cNvPr>
            <p:cNvSpPr/>
            <p:nvPr/>
          </p:nvSpPr>
          <p:spPr>
            <a:xfrm>
              <a:off x="5297323" y="1380959"/>
              <a:ext cx="134307" cy="50646"/>
            </a:xfrm>
            <a:custGeom>
              <a:avLst/>
              <a:gdLst/>
              <a:ahLst/>
              <a:cxnLst/>
              <a:rect l="l" t="t" r="r" b="b"/>
              <a:pathLst>
                <a:path w="4426" h="1669" extrusionOk="0">
                  <a:moveTo>
                    <a:pt x="19" y="1"/>
                  </a:moveTo>
                  <a:cubicBezTo>
                    <a:pt x="19" y="1"/>
                    <a:pt x="10" y="1"/>
                    <a:pt x="10" y="10"/>
                  </a:cubicBezTo>
                  <a:cubicBezTo>
                    <a:pt x="1" y="10"/>
                    <a:pt x="10" y="19"/>
                    <a:pt x="10" y="19"/>
                  </a:cubicBezTo>
                  <a:cubicBezTo>
                    <a:pt x="10" y="19"/>
                    <a:pt x="4408" y="1669"/>
                    <a:pt x="4408" y="1669"/>
                  </a:cubicBezTo>
                  <a:cubicBezTo>
                    <a:pt x="4417" y="1669"/>
                    <a:pt x="4417" y="1669"/>
                    <a:pt x="4417" y="1660"/>
                  </a:cubicBezTo>
                  <a:cubicBezTo>
                    <a:pt x="4426" y="1660"/>
                    <a:pt x="4417" y="1651"/>
                    <a:pt x="4417" y="1651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5;p75">
              <a:extLst>
                <a:ext uri="{FF2B5EF4-FFF2-40B4-BE49-F238E27FC236}">
                  <a16:creationId xmlns:a16="http://schemas.microsoft.com/office/drawing/2014/main" id="{BF416666-103E-3A44-097D-6774C89A43B3}"/>
                </a:ext>
              </a:extLst>
            </p:cNvPr>
            <p:cNvSpPr/>
            <p:nvPr/>
          </p:nvSpPr>
          <p:spPr>
            <a:xfrm>
              <a:off x="5290283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cubicBezTo>
                    <a:pt x="1" y="18"/>
                    <a:pt x="1" y="27"/>
                    <a:pt x="10" y="27"/>
                  </a:cubicBezTo>
                  <a:cubicBezTo>
                    <a:pt x="10" y="27"/>
                    <a:pt x="4640" y="794"/>
                    <a:pt x="4640" y="794"/>
                  </a:cubicBezTo>
                  <a:cubicBezTo>
                    <a:pt x="4649" y="794"/>
                    <a:pt x="4649" y="794"/>
                    <a:pt x="4649" y="785"/>
                  </a:cubicBezTo>
                  <a:cubicBezTo>
                    <a:pt x="4649" y="776"/>
                    <a:pt x="4649" y="776"/>
                    <a:pt x="4640" y="77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6;p75">
              <a:extLst>
                <a:ext uri="{FF2B5EF4-FFF2-40B4-BE49-F238E27FC236}">
                  <a16:creationId xmlns:a16="http://schemas.microsoft.com/office/drawing/2014/main" id="{1D56B95D-6A0A-7937-8EC7-ADEC1769F208}"/>
                </a:ext>
              </a:extLst>
            </p:cNvPr>
            <p:cNvSpPr/>
            <p:nvPr/>
          </p:nvSpPr>
          <p:spPr>
            <a:xfrm>
              <a:off x="5400196" y="1291894"/>
              <a:ext cx="31164" cy="139708"/>
            </a:xfrm>
            <a:custGeom>
              <a:avLst/>
              <a:gdLst/>
              <a:ahLst/>
              <a:cxnLst/>
              <a:rect l="l" t="t" r="r" b="b"/>
              <a:pathLst>
                <a:path w="1027" h="4604" extrusionOk="0">
                  <a:moveTo>
                    <a:pt x="10" y="1"/>
                  </a:moveTo>
                  <a:cubicBezTo>
                    <a:pt x="1" y="1"/>
                    <a:pt x="1" y="10"/>
                    <a:pt x="1" y="19"/>
                  </a:cubicBezTo>
                  <a:lnTo>
                    <a:pt x="1009" y="4595"/>
                  </a:lnTo>
                  <a:cubicBezTo>
                    <a:pt x="1009" y="4604"/>
                    <a:pt x="1018" y="4604"/>
                    <a:pt x="1018" y="4604"/>
                  </a:cubicBezTo>
                  <a:cubicBezTo>
                    <a:pt x="1027" y="4604"/>
                    <a:pt x="1027" y="4595"/>
                    <a:pt x="1027" y="4595"/>
                  </a:cubicBezTo>
                  <a:lnTo>
                    <a:pt x="19" y="10"/>
                  </a:lnTo>
                  <a:cubicBezTo>
                    <a:pt x="19" y="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7;p75">
              <a:extLst>
                <a:ext uri="{FF2B5EF4-FFF2-40B4-BE49-F238E27FC236}">
                  <a16:creationId xmlns:a16="http://schemas.microsoft.com/office/drawing/2014/main" id="{EEA6A9E4-C438-2F86-E2E3-E416F5EDFF1B}"/>
                </a:ext>
              </a:extLst>
            </p:cNvPr>
            <p:cNvSpPr/>
            <p:nvPr/>
          </p:nvSpPr>
          <p:spPr>
            <a:xfrm>
              <a:off x="5373673" y="1300451"/>
              <a:ext cx="57959" cy="131151"/>
            </a:xfrm>
            <a:custGeom>
              <a:avLst/>
              <a:gdLst/>
              <a:ahLst/>
              <a:cxnLst/>
              <a:rect l="l" t="t" r="r" b="b"/>
              <a:pathLst>
                <a:path w="1910" h="4322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1" y="13"/>
                    <a:pt x="9" y="13"/>
                  </a:cubicBezTo>
                  <a:lnTo>
                    <a:pt x="1883" y="4313"/>
                  </a:lnTo>
                  <a:cubicBezTo>
                    <a:pt x="1883" y="4322"/>
                    <a:pt x="1892" y="4322"/>
                    <a:pt x="1892" y="4322"/>
                  </a:cubicBezTo>
                  <a:lnTo>
                    <a:pt x="1901" y="4322"/>
                  </a:lnTo>
                  <a:cubicBezTo>
                    <a:pt x="1901" y="4322"/>
                    <a:pt x="1910" y="4313"/>
                    <a:pt x="1901" y="4304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8;p75">
              <a:extLst>
                <a:ext uri="{FF2B5EF4-FFF2-40B4-BE49-F238E27FC236}">
                  <a16:creationId xmlns:a16="http://schemas.microsoft.com/office/drawing/2014/main" id="{93DEC55E-6E8F-9D8E-B728-3EEA9B273B6E}"/>
                </a:ext>
              </a:extLst>
            </p:cNvPr>
            <p:cNvSpPr/>
            <p:nvPr/>
          </p:nvSpPr>
          <p:spPr>
            <a:xfrm>
              <a:off x="5430784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293" y="1"/>
                  </a:moveTo>
                  <a:lnTo>
                    <a:pt x="1" y="3346"/>
                  </a:lnTo>
                  <a:cubicBezTo>
                    <a:pt x="1" y="3346"/>
                    <a:pt x="1" y="3355"/>
                    <a:pt x="1" y="3364"/>
                  </a:cubicBezTo>
                  <a:lnTo>
                    <a:pt x="19" y="3364"/>
                  </a:lnTo>
                  <a:lnTo>
                    <a:pt x="3311" y="19"/>
                  </a:lnTo>
                  <a:cubicBezTo>
                    <a:pt x="3320" y="19"/>
                    <a:pt x="3320" y="10"/>
                    <a:pt x="3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9;p75">
              <a:extLst>
                <a:ext uri="{FF2B5EF4-FFF2-40B4-BE49-F238E27FC236}">
                  <a16:creationId xmlns:a16="http://schemas.microsoft.com/office/drawing/2014/main" id="{EC3BC811-233E-D757-ED63-DFEC93B700B4}"/>
                </a:ext>
              </a:extLst>
            </p:cNvPr>
            <p:cNvSpPr/>
            <p:nvPr/>
          </p:nvSpPr>
          <p:spPr>
            <a:xfrm>
              <a:off x="5430784" y="1312195"/>
              <a:ext cx="79079" cy="119408"/>
            </a:xfrm>
            <a:custGeom>
              <a:avLst/>
              <a:gdLst/>
              <a:ahLst/>
              <a:cxnLst/>
              <a:rect l="l" t="t" r="r" b="b"/>
              <a:pathLst>
                <a:path w="2606" h="3935" extrusionOk="0">
                  <a:moveTo>
                    <a:pt x="2588" y="1"/>
                  </a:moveTo>
                  <a:lnTo>
                    <a:pt x="1" y="3917"/>
                  </a:lnTo>
                  <a:cubicBezTo>
                    <a:pt x="1" y="3926"/>
                    <a:pt x="1" y="3935"/>
                    <a:pt x="10" y="3935"/>
                  </a:cubicBezTo>
                  <a:lnTo>
                    <a:pt x="19" y="3935"/>
                  </a:lnTo>
                  <a:lnTo>
                    <a:pt x="2606" y="19"/>
                  </a:lnTo>
                  <a:cubicBezTo>
                    <a:pt x="2606" y="10"/>
                    <a:pt x="2606" y="1"/>
                    <a:pt x="2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0;p75">
              <a:extLst>
                <a:ext uri="{FF2B5EF4-FFF2-40B4-BE49-F238E27FC236}">
                  <a16:creationId xmlns:a16="http://schemas.microsoft.com/office/drawing/2014/main" id="{95709288-0083-1827-3E56-B0A62E56221F}"/>
                </a:ext>
              </a:extLst>
            </p:cNvPr>
            <p:cNvSpPr/>
            <p:nvPr/>
          </p:nvSpPr>
          <p:spPr>
            <a:xfrm>
              <a:off x="5430784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0" y="0"/>
                  </a:moveTo>
                  <a:cubicBezTo>
                    <a:pt x="10" y="0"/>
                    <a:pt x="1" y="0"/>
                    <a:pt x="1" y="9"/>
                  </a:cubicBezTo>
                  <a:cubicBezTo>
                    <a:pt x="1" y="9"/>
                    <a:pt x="1" y="18"/>
                    <a:pt x="10" y="18"/>
                  </a:cubicBezTo>
                  <a:cubicBezTo>
                    <a:pt x="10" y="18"/>
                    <a:pt x="4604" y="964"/>
                    <a:pt x="4604" y="964"/>
                  </a:cubicBezTo>
                  <a:cubicBezTo>
                    <a:pt x="4613" y="964"/>
                    <a:pt x="4613" y="955"/>
                    <a:pt x="4613" y="955"/>
                  </a:cubicBezTo>
                  <a:cubicBezTo>
                    <a:pt x="4622" y="946"/>
                    <a:pt x="4613" y="937"/>
                    <a:pt x="4613" y="937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1;p75">
              <a:extLst>
                <a:ext uri="{FF2B5EF4-FFF2-40B4-BE49-F238E27FC236}">
                  <a16:creationId xmlns:a16="http://schemas.microsoft.com/office/drawing/2014/main" id="{E6FA4762-9DB8-494E-146A-E19EA93E2F60}"/>
                </a:ext>
              </a:extLst>
            </p:cNvPr>
            <p:cNvSpPr/>
            <p:nvPr/>
          </p:nvSpPr>
          <p:spPr>
            <a:xfrm>
              <a:off x="5430784" y="1431060"/>
              <a:ext cx="142986" cy="1639"/>
            </a:xfrm>
            <a:custGeom>
              <a:avLst/>
              <a:gdLst/>
              <a:ahLst/>
              <a:cxnLst/>
              <a:rect l="l" t="t" r="r" b="b"/>
              <a:pathLst>
                <a:path w="4712" h="54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cubicBezTo>
                    <a:pt x="1" y="18"/>
                    <a:pt x="1" y="18"/>
                    <a:pt x="10" y="18"/>
                  </a:cubicBezTo>
                  <a:cubicBezTo>
                    <a:pt x="10" y="18"/>
                    <a:pt x="4702" y="54"/>
                    <a:pt x="4702" y="54"/>
                  </a:cubicBezTo>
                  <a:cubicBezTo>
                    <a:pt x="4711" y="54"/>
                    <a:pt x="4711" y="45"/>
                    <a:pt x="4711" y="45"/>
                  </a:cubicBezTo>
                  <a:cubicBezTo>
                    <a:pt x="4711" y="36"/>
                    <a:pt x="4711" y="36"/>
                    <a:pt x="4702" y="36"/>
                  </a:cubicBezTo>
                  <a:cubicBezTo>
                    <a:pt x="4702" y="36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2;p75">
              <a:extLst>
                <a:ext uri="{FF2B5EF4-FFF2-40B4-BE49-F238E27FC236}">
                  <a16:creationId xmlns:a16="http://schemas.microsoft.com/office/drawing/2014/main" id="{355CEA62-B9C7-B6A3-BA94-0262D975060B}"/>
                </a:ext>
              </a:extLst>
            </p:cNvPr>
            <p:cNvSpPr/>
            <p:nvPr/>
          </p:nvSpPr>
          <p:spPr>
            <a:xfrm>
              <a:off x="5430784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2" y="0"/>
                  </a:moveTo>
                  <a:cubicBezTo>
                    <a:pt x="11" y="0"/>
                    <a:pt x="10" y="1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714" y="4384"/>
                  </a:lnTo>
                  <a:cubicBezTo>
                    <a:pt x="1714" y="4384"/>
                    <a:pt x="1723" y="4393"/>
                    <a:pt x="1723" y="4393"/>
                  </a:cubicBezTo>
                  <a:lnTo>
                    <a:pt x="1732" y="4393"/>
                  </a:lnTo>
                  <a:cubicBezTo>
                    <a:pt x="1732" y="4384"/>
                    <a:pt x="1740" y="4384"/>
                    <a:pt x="1732" y="4375"/>
                  </a:cubicBezTo>
                  <a:lnTo>
                    <a:pt x="19" y="4"/>
                  </a:lnTo>
                  <a:cubicBezTo>
                    <a:pt x="19" y="4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3;p75">
              <a:extLst>
                <a:ext uri="{FF2B5EF4-FFF2-40B4-BE49-F238E27FC236}">
                  <a16:creationId xmlns:a16="http://schemas.microsoft.com/office/drawing/2014/main" id="{2C69CF7B-3A68-2163-F470-F3CB60213635}"/>
                </a:ext>
              </a:extLst>
            </p:cNvPr>
            <p:cNvSpPr/>
            <p:nvPr/>
          </p:nvSpPr>
          <p:spPr>
            <a:xfrm>
              <a:off x="5430784" y="1430938"/>
              <a:ext cx="77471" cy="120591"/>
            </a:xfrm>
            <a:custGeom>
              <a:avLst/>
              <a:gdLst/>
              <a:ahLst/>
              <a:cxnLst/>
              <a:rect l="l" t="t" r="r" b="b"/>
              <a:pathLst>
                <a:path w="2553" h="3974" extrusionOk="0">
                  <a:moveTo>
                    <a:pt x="9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1" y="4"/>
                    <a:pt x="1" y="13"/>
                    <a:pt x="1" y="22"/>
                  </a:cubicBezTo>
                  <a:lnTo>
                    <a:pt x="2526" y="3974"/>
                  </a:lnTo>
                  <a:lnTo>
                    <a:pt x="2543" y="3974"/>
                  </a:lnTo>
                  <a:cubicBezTo>
                    <a:pt x="2543" y="3974"/>
                    <a:pt x="2552" y="3965"/>
                    <a:pt x="2543" y="3956"/>
                  </a:cubicBezTo>
                  <a:lnTo>
                    <a:pt x="19" y="4"/>
                  </a:lnTo>
                  <a:cubicBezTo>
                    <a:pt x="19" y="4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4;p75">
              <a:extLst>
                <a:ext uri="{FF2B5EF4-FFF2-40B4-BE49-F238E27FC236}">
                  <a16:creationId xmlns:a16="http://schemas.microsoft.com/office/drawing/2014/main" id="{86C1E27E-1745-CA0E-32C8-F49FD4BD363A}"/>
                </a:ext>
              </a:extLst>
            </p:cNvPr>
            <p:cNvSpPr/>
            <p:nvPr/>
          </p:nvSpPr>
          <p:spPr>
            <a:xfrm>
              <a:off x="5347970" y="1430938"/>
              <a:ext cx="83661" cy="116555"/>
            </a:xfrm>
            <a:custGeom>
              <a:avLst/>
              <a:gdLst/>
              <a:ahLst/>
              <a:cxnLst/>
              <a:rect l="l" t="t" r="r" b="b"/>
              <a:pathLst>
                <a:path w="2757" h="3841" extrusionOk="0">
                  <a:moveTo>
                    <a:pt x="2741" y="0"/>
                  </a:moveTo>
                  <a:cubicBezTo>
                    <a:pt x="2738" y="0"/>
                    <a:pt x="2736" y="4"/>
                    <a:pt x="2730" y="4"/>
                  </a:cubicBezTo>
                  <a:lnTo>
                    <a:pt x="0" y="3822"/>
                  </a:lnTo>
                  <a:cubicBezTo>
                    <a:pt x="0" y="3822"/>
                    <a:pt x="0" y="3831"/>
                    <a:pt x="9" y="3840"/>
                  </a:cubicBezTo>
                  <a:cubicBezTo>
                    <a:pt x="18" y="3840"/>
                    <a:pt x="18" y="3840"/>
                    <a:pt x="18" y="3831"/>
                  </a:cubicBezTo>
                  <a:lnTo>
                    <a:pt x="2748" y="22"/>
                  </a:lnTo>
                  <a:cubicBezTo>
                    <a:pt x="2757" y="13"/>
                    <a:pt x="2748" y="4"/>
                    <a:pt x="2748" y="4"/>
                  </a:cubicBezTo>
                  <a:cubicBezTo>
                    <a:pt x="2745" y="1"/>
                    <a:pt x="2743" y="0"/>
                    <a:pt x="2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5;p75">
              <a:extLst>
                <a:ext uri="{FF2B5EF4-FFF2-40B4-BE49-F238E27FC236}">
                  <a16:creationId xmlns:a16="http://schemas.microsoft.com/office/drawing/2014/main" id="{431B766F-C46E-2030-3F0A-98BC44E880E2}"/>
                </a:ext>
              </a:extLst>
            </p:cNvPr>
            <p:cNvSpPr/>
            <p:nvPr/>
          </p:nvSpPr>
          <p:spPr>
            <a:xfrm>
              <a:off x="5371792" y="1431060"/>
              <a:ext cx="59840" cy="130241"/>
            </a:xfrm>
            <a:custGeom>
              <a:avLst/>
              <a:gdLst/>
              <a:ahLst/>
              <a:cxnLst/>
              <a:rect l="l" t="t" r="r" b="b"/>
              <a:pathLst>
                <a:path w="1972" h="4292" extrusionOk="0">
                  <a:moveTo>
                    <a:pt x="1945" y="0"/>
                  </a:moveTo>
                  <a:lnTo>
                    <a:pt x="9" y="4273"/>
                  </a:lnTo>
                  <a:cubicBezTo>
                    <a:pt x="0" y="4282"/>
                    <a:pt x="9" y="4282"/>
                    <a:pt x="18" y="4291"/>
                  </a:cubicBezTo>
                  <a:cubicBezTo>
                    <a:pt x="18" y="4291"/>
                    <a:pt x="27" y="4291"/>
                    <a:pt x="27" y="4282"/>
                  </a:cubicBezTo>
                  <a:lnTo>
                    <a:pt x="1963" y="9"/>
                  </a:lnTo>
                  <a:cubicBezTo>
                    <a:pt x="1972" y="9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6;p75">
              <a:extLst>
                <a:ext uri="{FF2B5EF4-FFF2-40B4-BE49-F238E27FC236}">
                  <a16:creationId xmlns:a16="http://schemas.microsoft.com/office/drawing/2014/main" id="{27BDA29D-9085-2567-01EF-3EE6F10073CD}"/>
                </a:ext>
              </a:extLst>
            </p:cNvPr>
            <p:cNvSpPr/>
            <p:nvPr/>
          </p:nvSpPr>
          <p:spPr>
            <a:xfrm>
              <a:off x="5288675" y="1424566"/>
              <a:ext cx="142682" cy="7040"/>
            </a:xfrm>
            <a:custGeom>
              <a:avLst/>
              <a:gdLst/>
              <a:ahLst/>
              <a:cxnLst/>
              <a:rect l="l" t="t" r="r" b="b"/>
              <a:pathLst>
                <a:path w="4702" h="232" extrusionOk="0">
                  <a:moveTo>
                    <a:pt x="9" y="0"/>
                  </a:moveTo>
                  <a:cubicBezTo>
                    <a:pt x="0" y="0"/>
                    <a:pt x="0" y="9"/>
                    <a:pt x="0" y="9"/>
                  </a:cubicBezTo>
                  <a:cubicBezTo>
                    <a:pt x="0" y="18"/>
                    <a:pt x="0" y="18"/>
                    <a:pt x="9" y="27"/>
                  </a:cubicBezTo>
                  <a:cubicBezTo>
                    <a:pt x="9" y="27"/>
                    <a:pt x="4693" y="232"/>
                    <a:pt x="4693" y="232"/>
                  </a:cubicBezTo>
                  <a:cubicBezTo>
                    <a:pt x="4702" y="232"/>
                    <a:pt x="4702" y="232"/>
                    <a:pt x="4702" y="223"/>
                  </a:cubicBezTo>
                  <a:cubicBezTo>
                    <a:pt x="4702" y="214"/>
                    <a:pt x="4702" y="214"/>
                    <a:pt x="4693" y="214"/>
                  </a:cubicBezTo>
                  <a:cubicBezTo>
                    <a:pt x="4693" y="214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7;p75">
              <a:extLst>
                <a:ext uri="{FF2B5EF4-FFF2-40B4-BE49-F238E27FC236}">
                  <a16:creationId xmlns:a16="http://schemas.microsoft.com/office/drawing/2014/main" id="{821C1CDE-1A63-2F5F-A776-374FDD0D1EA4}"/>
                </a:ext>
              </a:extLst>
            </p:cNvPr>
            <p:cNvSpPr/>
            <p:nvPr/>
          </p:nvSpPr>
          <p:spPr>
            <a:xfrm>
              <a:off x="5290010" y="1431060"/>
              <a:ext cx="141347" cy="21666"/>
            </a:xfrm>
            <a:custGeom>
              <a:avLst/>
              <a:gdLst/>
              <a:ahLst/>
              <a:cxnLst/>
              <a:rect l="l" t="t" r="r" b="b"/>
              <a:pathLst>
                <a:path w="4658" h="714" extrusionOk="0">
                  <a:moveTo>
                    <a:pt x="4649" y="0"/>
                  </a:moveTo>
                  <a:lnTo>
                    <a:pt x="10" y="696"/>
                  </a:lnTo>
                  <a:cubicBezTo>
                    <a:pt x="1" y="696"/>
                    <a:pt x="1" y="705"/>
                    <a:pt x="1" y="705"/>
                  </a:cubicBezTo>
                  <a:cubicBezTo>
                    <a:pt x="1" y="714"/>
                    <a:pt x="10" y="714"/>
                    <a:pt x="10" y="714"/>
                  </a:cubicBezTo>
                  <a:lnTo>
                    <a:pt x="4649" y="18"/>
                  </a:lnTo>
                  <a:cubicBezTo>
                    <a:pt x="4658" y="18"/>
                    <a:pt x="4658" y="9"/>
                    <a:pt x="4658" y="9"/>
                  </a:cubicBezTo>
                  <a:cubicBezTo>
                    <a:pt x="4658" y="0"/>
                    <a:pt x="4649" y="0"/>
                    <a:pt x="4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8;p75">
              <a:extLst>
                <a:ext uri="{FF2B5EF4-FFF2-40B4-BE49-F238E27FC236}">
                  <a16:creationId xmlns:a16="http://schemas.microsoft.com/office/drawing/2014/main" id="{2A42CC07-E7F5-58AF-07F4-DBC6F6DDC1CB}"/>
                </a:ext>
              </a:extLst>
            </p:cNvPr>
            <p:cNvSpPr/>
            <p:nvPr/>
          </p:nvSpPr>
          <p:spPr>
            <a:xfrm>
              <a:off x="5358500" y="1308159"/>
              <a:ext cx="73131" cy="123443"/>
            </a:xfrm>
            <a:custGeom>
              <a:avLst/>
              <a:gdLst/>
              <a:ahLst/>
              <a:cxnLst/>
              <a:rect l="l" t="t" r="r" b="b"/>
              <a:pathLst>
                <a:path w="2410" h="4068" extrusionOk="0">
                  <a:moveTo>
                    <a:pt x="10" y="0"/>
                  </a:moveTo>
                  <a:cubicBezTo>
                    <a:pt x="10" y="9"/>
                    <a:pt x="1" y="9"/>
                    <a:pt x="10" y="18"/>
                  </a:cubicBezTo>
                  <a:lnTo>
                    <a:pt x="2383" y="4059"/>
                  </a:lnTo>
                  <a:cubicBezTo>
                    <a:pt x="2383" y="4068"/>
                    <a:pt x="2392" y="4068"/>
                    <a:pt x="2392" y="4068"/>
                  </a:cubicBezTo>
                  <a:lnTo>
                    <a:pt x="2401" y="4068"/>
                  </a:lnTo>
                  <a:cubicBezTo>
                    <a:pt x="2401" y="4068"/>
                    <a:pt x="2410" y="4059"/>
                    <a:pt x="2401" y="4050"/>
                  </a:cubicBezTo>
                  <a:lnTo>
                    <a:pt x="28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49;p75">
              <a:extLst>
                <a:ext uri="{FF2B5EF4-FFF2-40B4-BE49-F238E27FC236}">
                  <a16:creationId xmlns:a16="http://schemas.microsoft.com/office/drawing/2014/main" id="{8E702B2A-961A-1B4B-ECF2-8605AED115DB}"/>
                </a:ext>
              </a:extLst>
            </p:cNvPr>
            <p:cNvSpPr/>
            <p:nvPr/>
          </p:nvSpPr>
          <p:spPr>
            <a:xfrm>
              <a:off x="5336318" y="1324455"/>
              <a:ext cx="95041" cy="107148"/>
            </a:xfrm>
            <a:custGeom>
              <a:avLst/>
              <a:gdLst/>
              <a:ahLst/>
              <a:cxnLst/>
              <a:rect l="l" t="t" r="r" b="b"/>
              <a:pathLst>
                <a:path w="3132" h="3531" extrusionOk="0">
                  <a:moveTo>
                    <a:pt x="13" y="1"/>
                  </a:moveTo>
                  <a:cubicBezTo>
                    <a:pt x="9" y="1"/>
                    <a:pt x="5" y="3"/>
                    <a:pt x="0" y="7"/>
                  </a:cubicBezTo>
                  <a:cubicBezTo>
                    <a:pt x="0" y="7"/>
                    <a:pt x="0" y="16"/>
                    <a:pt x="0" y="16"/>
                  </a:cubicBezTo>
                  <a:lnTo>
                    <a:pt x="3114" y="3531"/>
                  </a:lnTo>
                  <a:lnTo>
                    <a:pt x="3132" y="3531"/>
                  </a:lnTo>
                  <a:cubicBezTo>
                    <a:pt x="3132" y="3522"/>
                    <a:pt x="3132" y="3522"/>
                    <a:pt x="3132" y="3513"/>
                  </a:cubicBezTo>
                  <a:lnTo>
                    <a:pt x="18" y="7"/>
                  </a:lnTo>
                  <a:cubicBezTo>
                    <a:pt x="18" y="3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0;p75">
              <a:extLst>
                <a:ext uri="{FF2B5EF4-FFF2-40B4-BE49-F238E27FC236}">
                  <a16:creationId xmlns:a16="http://schemas.microsoft.com/office/drawing/2014/main" id="{8BFEE842-43D5-A48F-804C-DC852B71F361}"/>
                </a:ext>
              </a:extLst>
            </p:cNvPr>
            <p:cNvSpPr/>
            <p:nvPr/>
          </p:nvSpPr>
          <p:spPr>
            <a:xfrm>
              <a:off x="4923736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2" y="491"/>
                    <a:pt x="9332" y="2481"/>
                    <a:pt x="9332" y="4916"/>
                  </a:cubicBezTo>
                  <a:cubicBezTo>
                    <a:pt x="9332" y="7352"/>
                    <a:pt x="7352" y="9332"/>
                    <a:pt x="4916" y="9332"/>
                  </a:cubicBezTo>
                  <a:cubicBezTo>
                    <a:pt x="2481" y="9332"/>
                    <a:pt x="491" y="7352"/>
                    <a:pt x="491" y="4916"/>
                  </a:cubicBezTo>
                  <a:cubicBezTo>
                    <a:pt x="491" y="2481"/>
                    <a:pt x="2481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1" y="2204"/>
                    <a:pt x="1" y="4916"/>
                  </a:cubicBezTo>
                  <a:cubicBezTo>
                    <a:pt x="1" y="7628"/>
                    <a:pt x="2204" y="9832"/>
                    <a:pt x="4916" y="9832"/>
                  </a:cubicBezTo>
                  <a:cubicBezTo>
                    <a:pt x="7628" y="9832"/>
                    <a:pt x="9832" y="7628"/>
                    <a:pt x="9832" y="4916"/>
                  </a:cubicBezTo>
                  <a:cubicBezTo>
                    <a:pt x="9832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51;p75">
              <a:extLst>
                <a:ext uri="{FF2B5EF4-FFF2-40B4-BE49-F238E27FC236}">
                  <a16:creationId xmlns:a16="http://schemas.microsoft.com/office/drawing/2014/main" id="{86C2513C-EB9C-72B5-9C25-6A3CE59902D2}"/>
                </a:ext>
              </a:extLst>
            </p:cNvPr>
            <p:cNvSpPr/>
            <p:nvPr/>
          </p:nvSpPr>
          <p:spPr>
            <a:xfrm>
              <a:off x="5059109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0"/>
                  </a:moveTo>
                  <a:cubicBezTo>
                    <a:pt x="205" y="0"/>
                    <a:pt x="0" y="205"/>
                    <a:pt x="0" y="455"/>
                  </a:cubicBezTo>
                  <a:cubicBezTo>
                    <a:pt x="0" y="705"/>
                    <a:pt x="205" y="910"/>
                    <a:pt x="455" y="910"/>
                  </a:cubicBezTo>
                  <a:cubicBezTo>
                    <a:pt x="705" y="910"/>
                    <a:pt x="910" y="705"/>
                    <a:pt x="910" y="455"/>
                  </a:cubicBezTo>
                  <a:cubicBezTo>
                    <a:pt x="910" y="205"/>
                    <a:pt x="705" y="0"/>
                    <a:pt x="45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52;p75">
              <a:extLst>
                <a:ext uri="{FF2B5EF4-FFF2-40B4-BE49-F238E27FC236}">
                  <a16:creationId xmlns:a16="http://schemas.microsoft.com/office/drawing/2014/main" id="{C36C0714-5427-DDB5-8511-CB8E1010D6A3}"/>
                </a:ext>
              </a:extLst>
            </p:cNvPr>
            <p:cNvSpPr/>
            <p:nvPr/>
          </p:nvSpPr>
          <p:spPr>
            <a:xfrm>
              <a:off x="5072370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473" y="1"/>
                  </a:moveTo>
                  <a:cubicBezTo>
                    <a:pt x="464" y="1"/>
                    <a:pt x="464" y="9"/>
                    <a:pt x="464" y="9"/>
                  </a:cubicBezTo>
                  <a:lnTo>
                    <a:pt x="9" y="4684"/>
                  </a:lnTo>
                  <a:cubicBezTo>
                    <a:pt x="0" y="4684"/>
                    <a:pt x="9" y="4693"/>
                    <a:pt x="18" y="4693"/>
                  </a:cubicBezTo>
                  <a:cubicBezTo>
                    <a:pt x="18" y="4693"/>
                    <a:pt x="27" y="4693"/>
                    <a:pt x="27" y="4684"/>
                  </a:cubicBezTo>
                  <a:lnTo>
                    <a:pt x="482" y="18"/>
                  </a:lnTo>
                  <a:cubicBezTo>
                    <a:pt x="482" y="9"/>
                    <a:pt x="482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53;p75">
              <a:extLst>
                <a:ext uri="{FF2B5EF4-FFF2-40B4-BE49-F238E27FC236}">
                  <a16:creationId xmlns:a16="http://schemas.microsoft.com/office/drawing/2014/main" id="{52C1CA20-2E4B-CF1D-C1E6-D461FAD5E195}"/>
                </a:ext>
              </a:extLst>
            </p:cNvPr>
            <p:cNvSpPr/>
            <p:nvPr/>
          </p:nvSpPr>
          <p:spPr>
            <a:xfrm>
              <a:off x="5058563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18" y="1"/>
                  </a:moveTo>
                  <a:cubicBezTo>
                    <a:pt x="9" y="1"/>
                    <a:pt x="0" y="9"/>
                    <a:pt x="0" y="18"/>
                  </a:cubicBezTo>
                  <a:lnTo>
                    <a:pt x="464" y="4684"/>
                  </a:lnTo>
                  <a:cubicBezTo>
                    <a:pt x="464" y="4693"/>
                    <a:pt x="464" y="4693"/>
                    <a:pt x="473" y="4693"/>
                  </a:cubicBezTo>
                  <a:cubicBezTo>
                    <a:pt x="482" y="4693"/>
                    <a:pt x="482" y="4684"/>
                    <a:pt x="482" y="4684"/>
                  </a:cubicBezTo>
                  <a:lnTo>
                    <a:pt x="27" y="9"/>
                  </a:lnTo>
                  <a:cubicBezTo>
                    <a:pt x="27" y="9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4;p75">
              <a:extLst>
                <a:ext uri="{FF2B5EF4-FFF2-40B4-BE49-F238E27FC236}">
                  <a16:creationId xmlns:a16="http://schemas.microsoft.com/office/drawing/2014/main" id="{FE00AD63-9AE6-11CC-1F3C-17420784D7D7}"/>
                </a:ext>
              </a:extLst>
            </p:cNvPr>
            <p:cNvSpPr/>
            <p:nvPr/>
          </p:nvSpPr>
          <p:spPr>
            <a:xfrm>
              <a:off x="5072370" y="1365331"/>
              <a:ext cx="127267" cy="66273"/>
            </a:xfrm>
            <a:custGeom>
              <a:avLst/>
              <a:gdLst/>
              <a:ahLst/>
              <a:cxnLst/>
              <a:rect l="l" t="t" r="r" b="b"/>
              <a:pathLst>
                <a:path w="4194" h="2184" extrusionOk="0">
                  <a:moveTo>
                    <a:pt x="4184" y="1"/>
                  </a:moveTo>
                  <a:cubicBezTo>
                    <a:pt x="4182" y="1"/>
                    <a:pt x="4180" y="3"/>
                    <a:pt x="4175" y="7"/>
                  </a:cubicBezTo>
                  <a:lnTo>
                    <a:pt x="9" y="2166"/>
                  </a:lnTo>
                  <a:cubicBezTo>
                    <a:pt x="9" y="2166"/>
                    <a:pt x="0" y="2175"/>
                    <a:pt x="9" y="2175"/>
                  </a:cubicBezTo>
                  <a:cubicBezTo>
                    <a:pt x="9" y="2184"/>
                    <a:pt x="9" y="2184"/>
                    <a:pt x="18" y="2184"/>
                  </a:cubicBezTo>
                  <a:lnTo>
                    <a:pt x="4184" y="25"/>
                  </a:lnTo>
                  <a:cubicBezTo>
                    <a:pt x="4193" y="16"/>
                    <a:pt x="4193" y="16"/>
                    <a:pt x="4193" y="7"/>
                  </a:cubicBezTo>
                  <a:cubicBezTo>
                    <a:pt x="4189" y="3"/>
                    <a:pt x="4187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55;p75">
              <a:extLst>
                <a:ext uri="{FF2B5EF4-FFF2-40B4-BE49-F238E27FC236}">
                  <a16:creationId xmlns:a16="http://schemas.microsoft.com/office/drawing/2014/main" id="{D10DCDD7-B33D-DC5F-4124-0D149C1F3738}"/>
                </a:ext>
              </a:extLst>
            </p:cNvPr>
            <p:cNvSpPr/>
            <p:nvPr/>
          </p:nvSpPr>
          <p:spPr>
            <a:xfrm>
              <a:off x="5072370" y="1342268"/>
              <a:ext cx="112094" cy="89336"/>
            </a:xfrm>
            <a:custGeom>
              <a:avLst/>
              <a:gdLst/>
              <a:ahLst/>
              <a:cxnLst/>
              <a:rect l="l" t="t" r="r" b="b"/>
              <a:pathLst>
                <a:path w="3694" h="2944" extrusionOk="0">
                  <a:moveTo>
                    <a:pt x="3676" y="0"/>
                  </a:moveTo>
                  <a:lnTo>
                    <a:pt x="9" y="2926"/>
                  </a:lnTo>
                  <a:cubicBezTo>
                    <a:pt x="0" y="2926"/>
                    <a:pt x="0" y="2935"/>
                    <a:pt x="9" y="2944"/>
                  </a:cubicBezTo>
                  <a:lnTo>
                    <a:pt x="27" y="2944"/>
                  </a:lnTo>
                  <a:lnTo>
                    <a:pt x="3694" y="18"/>
                  </a:lnTo>
                  <a:cubicBezTo>
                    <a:pt x="3694" y="18"/>
                    <a:pt x="3694" y="9"/>
                    <a:pt x="3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56;p75">
              <a:extLst>
                <a:ext uri="{FF2B5EF4-FFF2-40B4-BE49-F238E27FC236}">
                  <a16:creationId xmlns:a16="http://schemas.microsoft.com/office/drawing/2014/main" id="{A7060E41-0655-B493-A09B-FC230C4CBEAC}"/>
                </a:ext>
              </a:extLst>
            </p:cNvPr>
            <p:cNvSpPr/>
            <p:nvPr/>
          </p:nvSpPr>
          <p:spPr>
            <a:xfrm>
              <a:off x="5072370" y="1430938"/>
              <a:ext cx="124839" cy="71068"/>
            </a:xfrm>
            <a:custGeom>
              <a:avLst/>
              <a:gdLst/>
              <a:ahLst/>
              <a:cxnLst/>
              <a:rect l="l" t="t" r="r" b="b"/>
              <a:pathLst>
                <a:path w="4114" h="2342" extrusionOk="0">
                  <a:moveTo>
                    <a:pt x="16" y="0"/>
                  </a:moveTo>
                  <a:cubicBezTo>
                    <a:pt x="13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095" y="2333"/>
                    <a:pt x="4095" y="2341"/>
                  </a:cubicBezTo>
                  <a:cubicBezTo>
                    <a:pt x="4104" y="2341"/>
                    <a:pt x="4104" y="2333"/>
                    <a:pt x="4104" y="2333"/>
                  </a:cubicBezTo>
                  <a:cubicBezTo>
                    <a:pt x="4113" y="2324"/>
                    <a:pt x="4104" y="2324"/>
                    <a:pt x="4104" y="2315"/>
                  </a:cubicBezTo>
                  <a:lnTo>
                    <a:pt x="18" y="4"/>
                  </a:ln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7;p75">
              <a:extLst>
                <a:ext uri="{FF2B5EF4-FFF2-40B4-BE49-F238E27FC236}">
                  <a16:creationId xmlns:a16="http://schemas.microsoft.com/office/drawing/2014/main" id="{52120159-270A-0F1F-C809-51A94D93F280}"/>
                </a:ext>
              </a:extLst>
            </p:cNvPr>
            <p:cNvSpPr/>
            <p:nvPr/>
          </p:nvSpPr>
          <p:spPr>
            <a:xfrm>
              <a:off x="5072370" y="1430938"/>
              <a:ext cx="135915" cy="45609"/>
            </a:xfrm>
            <a:custGeom>
              <a:avLst/>
              <a:gdLst/>
              <a:ahLst/>
              <a:cxnLst/>
              <a:rect l="l" t="t" r="r" b="b"/>
              <a:pathLst>
                <a:path w="4479" h="1503" extrusionOk="0">
                  <a:moveTo>
                    <a:pt x="12" y="0"/>
                  </a:moveTo>
                  <a:cubicBezTo>
                    <a:pt x="9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461" y="1503"/>
                    <a:pt x="4470" y="1503"/>
                  </a:cubicBezTo>
                  <a:lnTo>
                    <a:pt x="4479" y="1503"/>
                  </a:lnTo>
                  <a:cubicBezTo>
                    <a:pt x="4479" y="1494"/>
                    <a:pt x="4479" y="1485"/>
                    <a:pt x="4470" y="1485"/>
                  </a:cubicBezTo>
                  <a:lnTo>
                    <a:pt x="18" y="4"/>
                  </a:lnTo>
                  <a:cubicBezTo>
                    <a:pt x="15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8;p75">
              <a:extLst>
                <a:ext uri="{FF2B5EF4-FFF2-40B4-BE49-F238E27FC236}">
                  <a16:creationId xmlns:a16="http://schemas.microsoft.com/office/drawing/2014/main" id="{F4366DB0-DC66-A601-E0A1-172ED5A83D11}"/>
                </a:ext>
              </a:extLst>
            </p:cNvPr>
            <p:cNvSpPr/>
            <p:nvPr/>
          </p:nvSpPr>
          <p:spPr>
            <a:xfrm>
              <a:off x="5072643" y="1431060"/>
              <a:ext cx="9225" cy="142682"/>
            </a:xfrm>
            <a:custGeom>
              <a:avLst/>
              <a:gdLst/>
              <a:ahLst/>
              <a:cxnLst/>
              <a:rect l="l" t="t" r="r" b="b"/>
              <a:pathLst>
                <a:path w="304" h="4702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86" y="4702"/>
                  </a:cubicBezTo>
                  <a:cubicBezTo>
                    <a:pt x="295" y="4702"/>
                    <a:pt x="304" y="4693"/>
                    <a:pt x="295" y="4693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59;p75">
              <a:extLst>
                <a:ext uri="{FF2B5EF4-FFF2-40B4-BE49-F238E27FC236}">
                  <a16:creationId xmlns:a16="http://schemas.microsoft.com/office/drawing/2014/main" id="{82ABB726-EDCF-DC0D-4C6F-166E8199AD95}"/>
                </a:ext>
              </a:extLst>
            </p:cNvPr>
            <p:cNvSpPr/>
            <p:nvPr/>
          </p:nvSpPr>
          <p:spPr>
            <a:xfrm>
              <a:off x="5072370" y="1430938"/>
              <a:ext cx="36566" cy="138464"/>
            </a:xfrm>
            <a:custGeom>
              <a:avLst/>
              <a:gdLst/>
              <a:ahLst/>
              <a:cxnLst/>
              <a:rect l="l" t="t" r="r" b="b"/>
              <a:pathLst>
                <a:path w="1205" h="4563" extrusionOk="0">
                  <a:moveTo>
                    <a:pt x="17" y="0"/>
                  </a:moveTo>
                  <a:cubicBezTo>
                    <a:pt x="15" y="0"/>
                    <a:pt x="12" y="2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187" y="4554"/>
                  </a:lnTo>
                  <a:cubicBezTo>
                    <a:pt x="1187" y="4563"/>
                    <a:pt x="1196" y="4563"/>
                    <a:pt x="1196" y="4563"/>
                  </a:cubicBezTo>
                  <a:cubicBezTo>
                    <a:pt x="1205" y="4563"/>
                    <a:pt x="1205" y="4554"/>
                    <a:pt x="1205" y="4554"/>
                  </a:cubicBezTo>
                  <a:lnTo>
                    <a:pt x="27" y="13"/>
                  </a:lnTo>
                  <a:cubicBezTo>
                    <a:pt x="27" y="7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60;p75">
              <a:extLst>
                <a:ext uri="{FF2B5EF4-FFF2-40B4-BE49-F238E27FC236}">
                  <a16:creationId xmlns:a16="http://schemas.microsoft.com/office/drawing/2014/main" id="{8D6EF10A-4CC2-F730-C4F7-469EA6BA23B9}"/>
                </a:ext>
              </a:extLst>
            </p:cNvPr>
            <p:cNvSpPr/>
            <p:nvPr/>
          </p:nvSpPr>
          <p:spPr>
            <a:xfrm>
              <a:off x="4957845" y="1430938"/>
              <a:ext cx="115372" cy="85148"/>
            </a:xfrm>
            <a:custGeom>
              <a:avLst/>
              <a:gdLst/>
              <a:ahLst/>
              <a:cxnLst/>
              <a:rect l="l" t="t" r="r" b="b"/>
              <a:pathLst>
                <a:path w="3802" h="2806" extrusionOk="0">
                  <a:moveTo>
                    <a:pt x="3790" y="0"/>
                  </a:moveTo>
                  <a:cubicBezTo>
                    <a:pt x="3788" y="0"/>
                    <a:pt x="3786" y="1"/>
                    <a:pt x="3783" y="4"/>
                  </a:cubicBezTo>
                  <a:lnTo>
                    <a:pt x="10" y="2788"/>
                  </a:lnTo>
                  <a:cubicBezTo>
                    <a:pt x="1" y="2796"/>
                    <a:pt x="1" y="2796"/>
                    <a:pt x="10" y="2805"/>
                  </a:cubicBezTo>
                  <a:lnTo>
                    <a:pt x="19" y="2805"/>
                  </a:lnTo>
                  <a:lnTo>
                    <a:pt x="3801" y="22"/>
                  </a:lnTo>
                  <a:cubicBezTo>
                    <a:pt x="3801" y="13"/>
                    <a:pt x="3801" y="13"/>
                    <a:pt x="3801" y="4"/>
                  </a:cubicBezTo>
                  <a:cubicBezTo>
                    <a:pt x="3795" y="4"/>
                    <a:pt x="3793" y="0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61;p75">
              <a:extLst>
                <a:ext uri="{FF2B5EF4-FFF2-40B4-BE49-F238E27FC236}">
                  <a16:creationId xmlns:a16="http://schemas.microsoft.com/office/drawing/2014/main" id="{565F7551-D322-FFA5-25F6-92D3C93371DD}"/>
                </a:ext>
              </a:extLst>
            </p:cNvPr>
            <p:cNvSpPr/>
            <p:nvPr/>
          </p:nvSpPr>
          <p:spPr>
            <a:xfrm>
              <a:off x="4976538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7" y="0"/>
                  </a:moveTo>
                  <a:lnTo>
                    <a:pt x="0" y="3461"/>
                  </a:lnTo>
                  <a:cubicBezTo>
                    <a:pt x="0" y="3470"/>
                    <a:pt x="0" y="3470"/>
                    <a:pt x="0" y="3479"/>
                  </a:cubicBezTo>
                  <a:lnTo>
                    <a:pt x="18" y="3479"/>
                  </a:lnTo>
                  <a:lnTo>
                    <a:pt x="3185" y="18"/>
                  </a:lnTo>
                  <a:cubicBezTo>
                    <a:pt x="3185" y="9"/>
                    <a:pt x="3185" y="0"/>
                    <a:pt x="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62;p75">
              <a:extLst>
                <a:ext uri="{FF2B5EF4-FFF2-40B4-BE49-F238E27FC236}">
                  <a16:creationId xmlns:a16="http://schemas.microsoft.com/office/drawing/2014/main" id="{3683B8FA-7197-E44D-F224-B4E6479D4BAB}"/>
                </a:ext>
              </a:extLst>
            </p:cNvPr>
            <p:cNvSpPr/>
            <p:nvPr/>
          </p:nvSpPr>
          <p:spPr>
            <a:xfrm>
              <a:off x="4939182" y="1380959"/>
              <a:ext cx="134034" cy="50646"/>
            </a:xfrm>
            <a:custGeom>
              <a:avLst/>
              <a:gdLst/>
              <a:ahLst/>
              <a:cxnLst/>
              <a:rect l="l" t="t" r="r" b="b"/>
              <a:pathLst>
                <a:path w="4417" h="1669" extrusionOk="0">
                  <a:moveTo>
                    <a:pt x="18" y="1"/>
                  </a:moveTo>
                  <a:cubicBezTo>
                    <a:pt x="9" y="1"/>
                    <a:pt x="9" y="1"/>
                    <a:pt x="0" y="10"/>
                  </a:cubicBezTo>
                  <a:cubicBezTo>
                    <a:pt x="0" y="10"/>
                    <a:pt x="0" y="19"/>
                    <a:pt x="9" y="19"/>
                  </a:cubicBezTo>
                  <a:cubicBezTo>
                    <a:pt x="9" y="19"/>
                    <a:pt x="4398" y="1669"/>
                    <a:pt x="4407" y="1669"/>
                  </a:cubicBezTo>
                  <a:cubicBezTo>
                    <a:pt x="4407" y="1669"/>
                    <a:pt x="4416" y="1669"/>
                    <a:pt x="4416" y="1660"/>
                  </a:cubicBezTo>
                  <a:cubicBezTo>
                    <a:pt x="4416" y="1660"/>
                    <a:pt x="4416" y="1651"/>
                    <a:pt x="4407" y="1651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3;p75">
              <a:extLst>
                <a:ext uri="{FF2B5EF4-FFF2-40B4-BE49-F238E27FC236}">
                  <a16:creationId xmlns:a16="http://schemas.microsoft.com/office/drawing/2014/main" id="{E9634315-CC13-50C1-8A93-211832CB4350}"/>
                </a:ext>
              </a:extLst>
            </p:cNvPr>
            <p:cNvSpPr/>
            <p:nvPr/>
          </p:nvSpPr>
          <p:spPr>
            <a:xfrm>
              <a:off x="4932142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9" y="0"/>
                  </a:moveTo>
                  <a:cubicBezTo>
                    <a:pt x="9" y="0"/>
                    <a:pt x="0" y="9"/>
                    <a:pt x="0" y="18"/>
                  </a:cubicBezTo>
                  <a:cubicBezTo>
                    <a:pt x="0" y="18"/>
                    <a:pt x="0" y="27"/>
                    <a:pt x="9" y="27"/>
                  </a:cubicBezTo>
                  <a:cubicBezTo>
                    <a:pt x="9" y="27"/>
                    <a:pt x="4639" y="794"/>
                    <a:pt x="4639" y="794"/>
                  </a:cubicBezTo>
                  <a:cubicBezTo>
                    <a:pt x="4639" y="794"/>
                    <a:pt x="4648" y="794"/>
                    <a:pt x="4648" y="785"/>
                  </a:cubicBezTo>
                  <a:cubicBezTo>
                    <a:pt x="4648" y="776"/>
                    <a:pt x="4648" y="776"/>
                    <a:pt x="4639" y="77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4;p75">
              <a:extLst>
                <a:ext uri="{FF2B5EF4-FFF2-40B4-BE49-F238E27FC236}">
                  <a16:creationId xmlns:a16="http://schemas.microsoft.com/office/drawing/2014/main" id="{19621E11-BA8D-5C6D-5E83-B45376E2CA92}"/>
                </a:ext>
              </a:extLst>
            </p:cNvPr>
            <p:cNvSpPr/>
            <p:nvPr/>
          </p:nvSpPr>
          <p:spPr>
            <a:xfrm>
              <a:off x="5041781" y="1291894"/>
              <a:ext cx="31437" cy="139708"/>
            </a:xfrm>
            <a:custGeom>
              <a:avLst/>
              <a:gdLst/>
              <a:ahLst/>
              <a:cxnLst/>
              <a:rect l="l" t="t" r="r" b="b"/>
              <a:pathLst>
                <a:path w="1036" h="4604" extrusionOk="0">
                  <a:moveTo>
                    <a:pt x="9" y="1"/>
                  </a:moveTo>
                  <a:cubicBezTo>
                    <a:pt x="9" y="1"/>
                    <a:pt x="0" y="10"/>
                    <a:pt x="0" y="19"/>
                  </a:cubicBezTo>
                  <a:lnTo>
                    <a:pt x="1017" y="4595"/>
                  </a:lnTo>
                  <a:cubicBezTo>
                    <a:pt x="1017" y="4604"/>
                    <a:pt x="1017" y="4604"/>
                    <a:pt x="1026" y="4604"/>
                  </a:cubicBezTo>
                  <a:cubicBezTo>
                    <a:pt x="1035" y="4604"/>
                    <a:pt x="1035" y="4595"/>
                    <a:pt x="1035" y="4595"/>
                  </a:cubicBezTo>
                  <a:lnTo>
                    <a:pt x="27" y="10"/>
                  </a:lnTo>
                  <a:cubicBezTo>
                    <a:pt x="27" y="1"/>
                    <a:pt x="18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5;p75">
              <a:extLst>
                <a:ext uri="{FF2B5EF4-FFF2-40B4-BE49-F238E27FC236}">
                  <a16:creationId xmlns:a16="http://schemas.microsoft.com/office/drawing/2014/main" id="{ECC3F0E5-BD69-B4EB-5DD6-A5F737746767}"/>
                </a:ext>
              </a:extLst>
            </p:cNvPr>
            <p:cNvSpPr/>
            <p:nvPr/>
          </p:nvSpPr>
          <p:spPr>
            <a:xfrm>
              <a:off x="5015532" y="1300451"/>
              <a:ext cx="57686" cy="131151"/>
            </a:xfrm>
            <a:custGeom>
              <a:avLst/>
              <a:gdLst/>
              <a:ahLst/>
              <a:cxnLst/>
              <a:rect l="l" t="t" r="r" b="b"/>
              <a:pathLst>
                <a:path w="1901" h="4322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0" y="4"/>
                    <a:pt x="0" y="13"/>
                    <a:pt x="0" y="13"/>
                  </a:cubicBezTo>
                  <a:lnTo>
                    <a:pt x="1882" y="4313"/>
                  </a:lnTo>
                  <a:cubicBezTo>
                    <a:pt x="1882" y="4322"/>
                    <a:pt x="1882" y="4322"/>
                    <a:pt x="1891" y="4322"/>
                  </a:cubicBezTo>
                  <a:cubicBezTo>
                    <a:pt x="1900" y="4322"/>
                    <a:pt x="1900" y="4313"/>
                    <a:pt x="1900" y="4304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6;p75">
              <a:extLst>
                <a:ext uri="{FF2B5EF4-FFF2-40B4-BE49-F238E27FC236}">
                  <a16:creationId xmlns:a16="http://schemas.microsoft.com/office/drawing/2014/main" id="{83C9A9FA-3F7E-0DF0-224F-1FA1482EE42C}"/>
                </a:ext>
              </a:extLst>
            </p:cNvPr>
            <p:cNvSpPr/>
            <p:nvPr/>
          </p:nvSpPr>
          <p:spPr>
            <a:xfrm>
              <a:off x="5072370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301" y="1"/>
                  </a:moveTo>
                  <a:lnTo>
                    <a:pt x="9" y="3346"/>
                  </a:lnTo>
                  <a:cubicBezTo>
                    <a:pt x="0" y="3346"/>
                    <a:pt x="0" y="3355"/>
                    <a:pt x="9" y="3364"/>
                  </a:cubicBezTo>
                  <a:lnTo>
                    <a:pt x="27" y="3364"/>
                  </a:lnTo>
                  <a:lnTo>
                    <a:pt x="3319" y="19"/>
                  </a:lnTo>
                  <a:cubicBezTo>
                    <a:pt x="3319" y="19"/>
                    <a:pt x="3319" y="10"/>
                    <a:pt x="3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7;p75">
              <a:extLst>
                <a:ext uri="{FF2B5EF4-FFF2-40B4-BE49-F238E27FC236}">
                  <a16:creationId xmlns:a16="http://schemas.microsoft.com/office/drawing/2014/main" id="{C34C0867-716D-B604-A88E-081A4C6FB5C4}"/>
                </a:ext>
              </a:extLst>
            </p:cNvPr>
            <p:cNvSpPr/>
            <p:nvPr/>
          </p:nvSpPr>
          <p:spPr>
            <a:xfrm>
              <a:off x="5072370" y="1312195"/>
              <a:ext cx="79352" cy="119408"/>
            </a:xfrm>
            <a:custGeom>
              <a:avLst/>
              <a:gdLst/>
              <a:ahLst/>
              <a:cxnLst/>
              <a:rect l="l" t="t" r="r" b="b"/>
              <a:pathLst>
                <a:path w="2615" h="3935" extrusionOk="0">
                  <a:moveTo>
                    <a:pt x="2588" y="1"/>
                  </a:moveTo>
                  <a:lnTo>
                    <a:pt x="9" y="3917"/>
                  </a:lnTo>
                  <a:cubicBezTo>
                    <a:pt x="0" y="3926"/>
                    <a:pt x="9" y="3935"/>
                    <a:pt x="18" y="3935"/>
                  </a:cubicBezTo>
                  <a:lnTo>
                    <a:pt x="27" y="3935"/>
                  </a:lnTo>
                  <a:lnTo>
                    <a:pt x="2605" y="19"/>
                  </a:lnTo>
                  <a:cubicBezTo>
                    <a:pt x="2614" y="10"/>
                    <a:pt x="2614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8;p75">
              <a:extLst>
                <a:ext uri="{FF2B5EF4-FFF2-40B4-BE49-F238E27FC236}">
                  <a16:creationId xmlns:a16="http://schemas.microsoft.com/office/drawing/2014/main" id="{5E0FF9F5-977C-F926-3F78-6376D70E9BA8}"/>
                </a:ext>
              </a:extLst>
            </p:cNvPr>
            <p:cNvSpPr/>
            <p:nvPr/>
          </p:nvSpPr>
          <p:spPr>
            <a:xfrm>
              <a:off x="5072370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8" y="0"/>
                  </a:moveTo>
                  <a:cubicBezTo>
                    <a:pt x="9" y="0"/>
                    <a:pt x="9" y="0"/>
                    <a:pt x="9" y="9"/>
                  </a:cubicBezTo>
                  <a:cubicBezTo>
                    <a:pt x="0" y="9"/>
                    <a:pt x="9" y="18"/>
                    <a:pt x="18" y="18"/>
                  </a:cubicBezTo>
                  <a:cubicBezTo>
                    <a:pt x="18" y="18"/>
                    <a:pt x="4613" y="964"/>
                    <a:pt x="4613" y="964"/>
                  </a:cubicBezTo>
                  <a:cubicBezTo>
                    <a:pt x="4622" y="964"/>
                    <a:pt x="4622" y="955"/>
                    <a:pt x="4622" y="955"/>
                  </a:cubicBezTo>
                  <a:cubicBezTo>
                    <a:pt x="4622" y="946"/>
                    <a:pt x="4622" y="937"/>
                    <a:pt x="4613" y="93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69;p75">
              <a:extLst>
                <a:ext uri="{FF2B5EF4-FFF2-40B4-BE49-F238E27FC236}">
                  <a16:creationId xmlns:a16="http://schemas.microsoft.com/office/drawing/2014/main" id="{5179E4A4-3A8A-5E09-A8E1-F2F13F6E0C05}"/>
                </a:ext>
              </a:extLst>
            </p:cNvPr>
            <p:cNvSpPr/>
            <p:nvPr/>
          </p:nvSpPr>
          <p:spPr>
            <a:xfrm>
              <a:off x="5072643" y="1431060"/>
              <a:ext cx="142955" cy="1639"/>
            </a:xfrm>
            <a:custGeom>
              <a:avLst/>
              <a:gdLst/>
              <a:ahLst/>
              <a:cxnLst/>
              <a:rect l="l" t="t" r="r" b="b"/>
              <a:pathLst>
                <a:path w="4711" h="54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cubicBezTo>
                    <a:pt x="0" y="18"/>
                    <a:pt x="0" y="18"/>
                    <a:pt x="9" y="18"/>
                  </a:cubicBezTo>
                  <a:lnTo>
                    <a:pt x="4702" y="54"/>
                  </a:lnTo>
                  <a:cubicBezTo>
                    <a:pt x="4702" y="54"/>
                    <a:pt x="4711" y="45"/>
                    <a:pt x="4711" y="45"/>
                  </a:cubicBezTo>
                  <a:cubicBezTo>
                    <a:pt x="4711" y="36"/>
                    <a:pt x="4702" y="36"/>
                    <a:pt x="4702" y="3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0;p75">
              <a:extLst>
                <a:ext uri="{FF2B5EF4-FFF2-40B4-BE49-F238E27FC236}">
                  <a16:creationId xmlns:a16="http://schemas.microsoft.com/office/drawing/2014/main" id="{E9D46069-BE73-1FB2-C32E-E4CEF6DEA785}"/>
                </a:ext>
              </a:extLst>
            </p:cNvPr>
            <p:cNvSpPr/>
            <p:nvPr/>
          </p:nvSpPr>
          <p:spPr>
            <a:xfrm>
              <a:off x="5072370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722" y="4384"/>
                  </a:lnTo>
                  <a:cubicBezTo>
                    <a:pt x="1722" y="4384"/>
                    <a:pt x="1722" y="4393"/>
                    <a:pt x="1731" y="4393"/>
                  </a:cubicBezTo>
                  <a:cubicBezTo>
                    <a:pt x="1740" y="4384"/>
                    <a:pt x="1740" y="4384"/>
                    <a:pt x="1740" y="4375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1;p75">
              <a:extLst>
                <a:ext uri="{FF2B5EF4-FFF2-40B4-BE49-F238E27FC236}">
                  <a16:creationId xmlns:a16="http://schemas.microsoft.com/office/drawing/2014/main" id="{C3084B86-1B91-11FD-B9D7-B084166318AA}"/>
                </a:ext>
              </a:extLst>
            </p:cNvPr>
            <p:cNvSpPr/>
            <p:nvPr/>
          </p:nvSpPr>
          <p:spPr>
            <a:xfrm>
              <a:off x="5072370" y="1430938"/>
              <a:ext cx="77440" cy="120591"/>
            </a:xfrm>
            <a:custGeom>
              <a:avLst/>
              <a:gdLst/>
              <a:ahLst/>
              <a:cxnLst/>
              <a:rect l="l" t="t" r="r" b="b"/>
              <a:pathLst>
                <a:path w="2552" h="3974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9" y="4"/>
                    <a:pt x="0" y="13"/>
                    <a:pt x="9" y="22"/>
                  </a:cubicBezTo>
                  <a:lnTo>
                    <a:pt x="2534" y="3974"/>
                  </a:lnTo>
                  <a:lnTo>
                    <a:pt x="2552" y="3974"/>
                  </a:lnTo>
                  <a:cubicBezTo>
                    <a:pt x="2552" y="3974"/>
                    <a:pt x="2552" y="3965"/>
                    <a:pt x="2552" y="3956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2;p75">
              <a:extLst>
                <a:ext uri="{FF2B5EF4-FFF2-40B4-BE49-F238E27FC236}">
                  <a16:creationId xmlns:a16="http://schemas.microsoft.com/office/drawing/2014/main" id="{F69076EC-A891-B5F2-E87C-FC8326CFFE80}"/>
                </a:ext>
              </a:extLst>
            </p:cNvPr>
            <p:cNvSpPr/>
            <p:nvPr/>
          </p:nvSpPr>
          <p:spPr>
            <a:xfrm>
              <a:off x="4989526" y="1430938"/>
              <a:ext cx="83692" cy="116555"/>
            </a:xfrm>
            <a:custGeom>
              <a:avLst/>
              <a:gdLst/>
              <a:ahLst/>
              <a:cxnLst/>
              <a:rect l="l" t="t" r="r" b="b"/>
              <a:pathLst>
                <a:path w="2758" h="3841" extrusionOk="0">
                  <a:moveTo>
                    <a:pt x="2746" y="0"/>
                  </a:moveTo>
                  <a:cubicBezTo>
                    <a:pt x="2743" y="0"/>
                    <a:pt x="2739" y="4"/>
                    <a:pt x="2739" y="4"/>
                  </a:cubicBezTo>
                  <a:lnTo>
                    <a:pt x="10" y="3822"/>
                  </a:lnTo>
                  <a:cubicBezTo>
                    <a:pt x="1" y="3822"/>
                    <a:pt x="10" y="3831"/>
                    <a:pt x="18" y="3840"/>
                  </a:cubicBezTo>
                  <a:cubicBezTo>
                    <a:pt x="18" y="3840"/>
                    <a:pt x="27" y="3840"/>
                    <a:pt x="27" y="3831"/>
                  </a:cubicBezTo>
                  <a:lnTo>
                    <a:pt x="2757" y="22"/>
                  </a:lnTo>
                  <a:cubicBezTo>
                    <a:pt x="2757" y="13"/>
                    <a:pt x="2757" y="4"/>
                    <a:pt x="2748" y="4"/>
                  </a:cubicBezTo>
                  <a:cubicBezTo>
                    <a:pt x="2748" y="1"/>
                    <a:pt x="2747" y="0"/>
                    <a:pt x="2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73;p75">
              <a:extLst>
                <a:ext uri="{FF2B5EF4-FFF2-40B4-BE49-F238E27FC236}">
                  <a16:creationId xmlns:a16="http://schemas.microsoft.com/office/drawing/2014/main" id="{6E843FD1-0D21-A46D-7ABA-7556AC8163A8}"/>
                </a:ext>
              </a:extLst>
            </p:cNvPr>
            <p:cNvSpPr/>
            <p:nvPr/>
          </p:nvSpPr>
          <p:spPr>
            <a:xfrm>
              <a:off x="5013620" y="1430938"/>
              <a:ext cx="59598" cy="130362"/>
            </a:xfrm>
            <a:custGeom>
              <a:avLst/>
              <a:gdLst/>
              <a:ahLst/>
              <a:cxnLst/>
              <a:rect l="l" t="t" r="r" b="b"/>
              <a:pathLst>
                <a:path w="1964" h="4296" extrusionOk="0">
                  <a:moveTo>
                    <a:pt x="1952" y="0"/>
                  </a:moveTo>
                  <a:cubicBezTo>
                    <a:pt x="1949" y="0"/>
                    <a:pt x="1945" y="4"/>
                    <a:pt x="1945" y="4"/>
                  </a:cubicBezTo>
                  <a:lnTo>
                    <a:pt x="1" y="4277"/>
                  </a:lnTo>
                  <a:cubicBezTo>
                    <a:pt x="1" y="4286"/>
                    <a:pt x="1" y="4286"/>
                    <a:pt x="9" y="4295"/>
                  </a:cubicBezTo>
                  <a:cubicBezTo>
                    <a:pt x="18" y="4295"/>
                    <a:pt x="18" y="4295"/>
                    <a:pt x="18" y="4286"/>
                  </a:cubicBezTo>
                  <a:lnTo>
                    <a:pt x="1963" y="13"/>
                  </a:lnTo>
                  <a:cubicBezTo>
                    <a:pt x="1963" y="13"/>
                    <a:pt x="1963" y="4"/>
                    <a:pt x="1954" y="4"/>
                  </a:cubicBezTo>
                  <a:cubicBezTo>
                    <a:pt x="1954" y="1"/>
                    <a:pt x="1953" y="0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74;p75">
              <a:extLst>
                <a:ext uri="{FF2B5EF4-FFF2-40B4-BE49-F238E27FC236}">
                  <a16:creationId xmlns:a16="http://schemas.microsoft.com/office/drawing/2014/main" id="{11AF073B-3B9B-4084-8CF5-5F3094641513}"/>
                </a:ext>
              </a:extLst>
            </p:cNvPr>
            <p:cNvSpPr/>
            <p:nvPr/>
          </p:nvSpPr>
          <p:spPr>
            <a:xfrm>
              <a:off x="4930230" y="1424566"/>
              <a:ext cx="142986" cy="7040"/>
            </a:xfrm>
            <a:custGeom>
              <a:avLst/>
              <a:gdLst/>
              <a:ahLst/>
              <a:cxnLst/>
              <a:rect l="l" t="t" r="r" b="b"/>
              <a:pathLst>
                <a:path w="4712" h="232" extrusionOk="0">
                  <a:moveTo>
                    <a:pt x="10" y="0"/>
                  </a:moveTo>
                  <a:cubicBezTo>
                    <a:pt x="10" y="0"/>
                    <a:pt x="1" y="9"/>
                    <a:pt x="1" y="9"/>
                  </a:cubicBezTo>
                  <a:cubicBezTo>
                    <a:pt x="1" y="18"/>
                    <a:pt x="10" y="18"/>
                    <a:pt x="10" y="27"/>
                  </a:cubicBezTo>
                  <a:cubicBezTo>
                    <a:pt x="10" y="27"/>
                    <a:pt x="4702" y="232"/>
                    <a:pt x="4702" y="232"/>
                  </a:cubicBezTo>
                  <a:cubicBezTo>
                    <a:pt x="4702" y="232"/>
                    <a:pt x="4711" y="232"/>
                    <a:pt x="4711" y="223"/>
                  </a:cubicBezTo>
                  <a:cubicBezTo>
                    <a:pt x="4711" y="214"/>
                    <a:pt x="4711" y="214"/>
                    <a:pt x="4702" y="214"/>
                  </a:cubicBezTo>
                  <a:cubicBezTo>
                    <a:pt x="4702" y="214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75;p75">
              <a:extLst>
                <a:ext uri="{FF2B5EF4-FFF2-40B4-BE49-F238E27FC236}">
                  <a16:creationId xmlns:a16="http://schemas.microsoft.com/office/drawing/2014/main" id="{60F07417-9853-1347-FC49-BC541BA07829}"/>
                </a:ext>
              </a:extLst>
            </p:cNvPr>
            <p:cNvSpPr/>
            <p:nvPr/>
          </p:nvSpPr>
          <p:spPr>
            <a:xfrm>
              <a:off x="4931596" y="1430938"/>
              <a:ext cx="141620" cy="21788"/>
            </a:xfrm>
            <a:custGeom>
              <a:avLst/>
              <a:gdLst/>
              <a:ahLst/>
              <a:cxnLst/>
              <a:rect l="l" t="t" r="r" b="b"/>
              <a:pathLst>
                <a:path w="4667" h="718" extrusionOk="0">
                  <a:moveTo>
                    <a:pt x="4659" y="0"/>
                  </a:moveTo>
                  <a:cubicBezTo>
                    <a:pt x="4658" y="0"/>
                    <a:pt x="4657" y="2"/>
                    <a:pt x="4657" y="4"/>
                  </a:cubicBezTo>
                  <a:lnTo>
                    <a:pt x="18" y="700"/>
                  </a:lnTo>
                  <a:cubicBezTo>
                    <a:pt x="9" y="700"/>
                    <a:pt x="0" y="709"/>
                    <a:pt x="9" y="709"/>
                  </a:cubicBezTo>
                  <a:cubicBezTo>
                    <a:pt x="9" y="718"/>
                    <a:pt x="9" y="718"/>
                    <a:pt x="18" y="718"/>
                  </a:cubicBezTo>
                  <a:lnTo>
                    <a:pt x="4657" y="22"/>
                  </a:lnTo>
                  <a:cubicBezTo>
                    <a:pt x="4666" y="22"/>
                    <a:pt x="4666" y="13"/>
                    <a:pt x="4666" y="13"/>
                  </a:cubicBezTo>
                  <a:cubicBezTo>
                    <a:pt x="4666" y="7"/>
                    <a:pt x="4662" y="0"/>
                    <a:pt x="4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76;p75">
              <a:extLst>
                <a:ext uri="{FF2B5EF4-FFF2-40B4-BE49-F238E27FC236}">
                  <a16:creationId xmlns:a16="http://schemas.microsoft.com/office/drawing/2014/main" id="{37EC3FC7-7BE7-DA04-D841-51547AB8097C}"/>
                </a:ext>
              </a:extLst>
            </p:cNvPr>
            <p:cNvSpPr/>
            <p:nvPr/>
          </p:nvSpPr>
          <p:spPr>
            <a:xfrm>
              <a:off x="5000359" y="1308159"/>
              <a:ext cx="72858" cy="123443"/>
            </a:xfrm>
            <a:custGeom>
              <a:avLst/>
              <a:gdLst/>
              <a:ahLst/>
              <a:cxnLst/>
              <a:rect l="l" t="t" r="r" b="b"/>
              <a:pathLst>
                <a:path w="2401" h="4068" extrusionOk="0">
                  <a:moveTo>
                    <a:pt x="9" y="0"/>
                  </a:moveTo>
                  <a:cubicBezTo>
                    <a:pt x="0" y="9"/>
                    <a:pt x="0" y="9"/>
                    <a:pt x="0" y="18"/>
                  </a:cubicBezTo>
                  <a:lnTo>
                    <a:pt x="2382" y="4059"/>
                  </a:lnTo>
                  <a:cubicBezTo>
                    <a:pt x="2382" y="4068"/>
                    <a:pt x="2382" y="4068"/>
                    <a:pt x="2391" y="4068"/>
                  </a:cubicBezTo>
                  <a:cubicBezTo>
                    <a:pt x="2400" y="4068"/>
                    <a:pt x="2400" y="4059"/>
                    <a:pt x="2400" y="4050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77;p75">
              <a:extLst>
                <a:ext uri="{FF2B5EF4-FFF2-40B4-BE49-F238E27FC236}">
                  <a16:creationId xmlns:a16="http://schemas.microsoft.com/office/drawing/2014/main" id="{F4A2A15F-882E-0C58-C831-7B5762CB3665}"/>
                </a:ext>
              </a:extLst>
            </p:cNvPr>
            <p:cNvSpPr/>
            <p:nvPr/>
          </p:nvSpPr>
          <p:spPr>
            <a:xfrm>
              <a:off x="4977873" y="1324455"/>
              <a:ext cx="95344" cy="107148"/>
            </a:xfrm>
            <a:custGeom>
              <a:avLst/>
              <a:gdLst/>
              <a:ahLst/>
              <a:cxnLst/>
              <a:rect l="l" t="t" r="r" b="b"/>
              <a:pathLst>
                <a:path w="3142" h="3531" extrusionOk="0">
                  <a:moveTo>
                    <a:pt x="19" y="1"/>
                  </a:moveTo>
                  <a:cubicBezTo>
                    <a:pt x="17" y="1"/>
                    <a:pt x="14" y="3"/>
                    <a:pt x="10" y="7"/>
                  </a:cubicBezTo>
                  <a:cubicBezTo>
                    <a:pt x="10" y="7"/>
                    <a:pt x="1" y="16"/>
                    <a:pt x="10" y="16"/>
                  </a:cubicBezTo>
                  <a:lnTo>
                    <a:pt x="3123" y="3531"/>
                  </a:lnTo>
                  <a:lnTo>
                    <a:pt x="3141" y="3531"/>
                  </a:lnTo>
                  <a:cubicBezTo>
                    <a:pt x="3141" y="3522"/>
                    <a:pt x="3141" y="3522"/>
                    <a:pt x="3141" y="3513"/>
                  </a:cubicBezTo>
                  <a:lnTo>
                    <a:pt x="28" y="7"/>
                  </a:lnTo>
                  <a:cubicBezTo>
                    <a:pt x="23" y="3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78;p75">
              <a:extLst>
                <a:ext uri="{FF2B5EF4-FFF2-40B4-BE49-F238E27FC236}">
                  <a16:creationId xmlns:a16="http://schemas.microsoft.com/office/drawing/2014/main" id="{7FE796CC-FD76-1BE4-79C1-DAC656E3C76A}"/>
                </a:ext>
              </a:extLst>
            </p:cNvPr>
            <p:cNvSpPr/>
            <p:nvPr/>
          </p:nvSpPr>
          <p:spPr>
            <a:xfrm>
              <a:off x="5358258" y="1187140"/>
              <a:ext cx="80960" cy="242851"/>
            </a:xfrm>
            <a:custGeom>
              <a:avLst/>
              <a:gdLst/>
              <a:ahLst/>
              <a:cxnLst/>
              <a:rect l="l" t="t" r="r" b="b"/>
              <a:pathLst>
                <a:path w="2668" h="8003" extrusionOk="0">
                  <a:moveTo>
                    <a:pt x="410" y="0"/>
                  </a:moveTo>
                  <a:lnTo>
                    <a:pt x="0" y="116"/>
                  </a:lnTo>
                  <a:lnTo>
                    <a:pt x="2266" y="8002"/>
                  </a:lnTo>
                  <a:lnTo>
                    <a:pt x="2667" y="7886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79;p75">
              <a:extLst>
                <a:ext uri="{FF2B5EF4-FFF2-40B4-BE49-F238E27FC236}">
                  <a16:creationId xmlns:a16="http://schemas.microsoft.com/office/drawing/2014/main" id="{5162F747-194F-992A-CE18-8381174250C8}"/>
                </a:ext>
              </a:extLst>
            </p:cNvPr>
            <p:cNvSpPr/>
            <p:nvPr/>
          </p:nvSpPr>
          <p:spPr>
            <a:xfrm>
              <a:off x="5066968" y="1235875"/>
              <a:ext cx="314040" cy="197910"/>
            </a:xfrm>
            <a:custGeom>
              <a:avLst/>
              <a:gdLst/>
              <a:ahLst/>
              <a:cxnLst/>
              <a:rect l="l" t="t" r="r" b="b"/>
              <a:pathLst>
                <a:path w="10349" h="6522" extrusionOk="0">
                  <a:moveTo>
                    <a:pt x="10268" y="0"/>
                  </a:moveTo>
                  <a:lnTo>
                    <a:pt x="2543" y="1481"/>
                  </a:lnTo>
                  <a:lnTo>
                    <a:pt x="0" y="6325"/>
                  </a:lnTo>
                  <a:lnTo>
                    <a:pt x="375" y="6521"/>
                  </a:lnTo>
                  <a:lnTo>
                    <a:pt x="2819" y="1856"/>
                  </a:lnTo>
                  <a:lnTo>
                    <a:pt x="10348" y="419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80;p75">
              <a:extLst>
                <a:ext uri="{FF2B5EF4-FFF2-40B4-BE49-F238E27FC236}">
                  <a16:creationId xmlns:a16="http://schemas.microsoft.com/office/drawing/2014/main" id="{0E956BF4-CCF3-A841-BDC3-B157AA726295}"/>
                </a:ext>
              </a:extLst>
            </p:cNvPr>
            <p:cNvSpPr/>
            <p:nvPr/>
          </p:nvSpPr>
          <p:spPr>
            <a:xfrm>
              <a:off x="5071277" y="1249956"/>
              <a:ext cx="314344" cy="210898"/>
            </a:xfrm>
            <a:custGeom>
              <a:avLst/>
              <a:gdLst/>
              <a:ahLst/>
              <a:cxnLst/>
              <a:rect l="l" t="t" r="r" b="b"/>
              <a:pathLst>
                <a:path w="10359" h="6950" extrusionOk="0">
                  <a:moveTo>
                    <a:pt x="10055" y="0"/>
                  </a:moveTo>
                  <a:lnTo>
                    <a:pt x="3881" y="6486"/>
                  </a:lnTo>
                  <a:lnTo>
                    <a:pt x="81" y="5754"/>
                  </a:lnTo>
                  <a:lnTo>
                    <a:pt x="1" y="6164"/>
                  </a:lnTo>
                  <a:lnTo>
                    <a:pt x="4033" y="6949"/>
                  </a:lnTo>
                  <a:lnTo>
                    <a:pt x="10358" y="294"/>
                  </a:lnTo>
                  <a:lnTo>
                    <a:pt x="100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81;p75">
              <a:extLst>
                <a:ext uri="{FF2B5EF4-FFF2-40B4-BE49-F238E27FC236}">
                  <a16:creationId xmlns:a16="http://schemas.microsoft.com/office/drawing/2014/main" id="{AD089865-E548-B72A-507A-37352D57FBC9}"/>
                </a:ext>
              </a:extLst>
            </p:cNvPr>
            <p:cNvSpPr/>
            <p:nvPr/>
          </p:nvSpPr>
          <p:spPr>
            <a:xfrm>
              <a:off x="5063175" y="1421561"/>
              <a:ext cx="19512" cy="19269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1"/>
                  </a:moveTo>
                  <a:cubicBezTo>
                    <a:pt x="143" y="1"/>
                    <a:pt x="0" y="135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35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82;p75">
              <a:extLst>
                <a:ext uri="{FF2B5EF4-FFF2-40B4-BE49-F238E27FC236}">
                  <a16:creationId xmlns:a16="http://schemas.microsoft.com/office/drawing/2014/main" id="{2E7CF833-7C25-7BBA-14E2-9D03C2510EE7}"/>
                </a:ext>
              </a:extLst>
            </p:cNvPr>
            <p:cNvSpPr/>
            <p:nvPr/>
          </p:nvSpPr>
          <p:spPr>
            <a:xfrm>
              <a:off x="5422955" y="1418314"/>
              <a:ext cx="19239" cy="19542"/>
            </a:xfrm>
            <a:custGeom>
              <a:avLst/>
              <a:gdLst/>
              <a:ahLst/>
              <a:cxnLst/>
              <a:rect l="l" t="t" r="r" b="b"/>
              <a:pathLst>
                <a:path w="634" h="644" extrusionOk="0">
                  <a:moveTo>
                    <a:pt x="31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0"/>
                    <a:pt x="143" y="643"/>
                    <a:pt x="312" y="643"/>
                  </a:cubicBezTo>
                  <a:cubicBezTo>
                    <a:pt x="491" y="643"/>
                    <a:pt x="634" y="500"/>
                    <a:pt x="634" y="322"/>
                  </a:cubicBezTo>
                  <a:cubicBezTo>
                    <a:pt x="634" y="144"/>
                    <a:pt x="491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83;p75">
              <a:extLst>
                <a:ext uri="{FF2B5EF4-FFF2-40B4-BE49-F238E27FC236}">
                  <a16:creationId xmlns:a16="http://schemas.microsoft.com/office/drawing/2014/main" id="{B2C76BE6-3E99-B552-0F2F-CCFBFF9DC021}"/>
                </a:ext>
              </a:extLst>
            </p:cNvPr>
            <p:cNvSpPr/>
            <p:nvPr/>
          </p:nvSpPr>
          <p:spPr>
            <a:xfrm>
              <a:off x="5125172" y="1218275"/>
              <a:ext cx="25733" cy="73101"/>
            </a:xfrm>
            <a:custGeom>
              <a:avLst/>
              <a:gdLst/>
              <a:ahLst/>
              <a:cxnLst/>
              <a:rect l="l" t="t" r="r" b="b"/>
              <a:pathLst>
                <a:path w="848" h="2409" extrusionOk="0">
                  <a:moveTo>
                    <a:pt x="410" y="0"/>
                  </a:moveTo>
                  <a:lnTo>
                    <a:pt x="0" y="81"/>
                  </a:lnTo>
                  <a:lnTo>
                    <a:pt x="437" y="2409"/>
                  </a:lnTo>
                  <a:lnTo>
                    <a:pt x="848" y="2338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84;p75">
              <a:extLst>
                <a:ext uri="{FF2B5EF4-FFF2-40B4-BE49-F238E27FC236}">
                  <a16:creationId xmlns:a16="http://schemas.microsoft.com/office/drawing/2014/main" id="{2059AC29-69FE-411A-D3C8-202D36E8F560}"/>
                </a:ext>
              </a:extLst>
            </p:cNvPr>
            <p:cNvSpPr/>
            <p:nvPr/>
          </p:nvSpPr>
          <p:spPr>
            <a:xfrm>
              <a:off x="5347970" y="1171148"/>
              <a:ext cx="41694" cy="24944"/>
            </a:xfrm>
            <a:custGeom>
              <a:avLst/>
              <a:gdLst/>
              <a:ahLst/>
              <a:cxnLst/>
              <a:rect l="l" t="t" r="r" b="b"/>
              <a:pathLst>
                <a:path w="1374" h="822" extrusionOk="0">
                  <a:moveTo>
                    <a:pt x="1231" y="1"/>
                  </a:moveTo>
                  <a:lnTo>
                    <a:pt x="134" y="10"/>
                  </a:lnTo>
                  <a:cubicBezTo>
                    <a:pt x="62" y="10"/>
                    <a:pt x="0" y="63"/>
                    <a:pt x="0" y="144"/>
                  </a:cubicBezTo>
                  <a:cubicBezTo>
                    <a:pt x="9" y="215"/>
                    <a:pt x="62" y="278"/>
                    <a:pt x="134" y="278"/>
                  </a:cubicBezTo>
                  <a:cubicBezTo>
                    <a:pt x="143" y="278"/>
                    <a:pt x="812" y="269"/>
                    <a:pt x="812" y="269"/>
                  </a:cubicBezTo>
                  <a:lnTo>
                    <a:pt x="812" y="269"/>
                  </a:lnTo>
                  <a:lnTo>
                    <a:pt x="375" y="581"/>
                  </a:lnTo>
                  <a:cubicBezTo>
                    <a:pt x="321" y="625"/>
                    <a:pt x="303" y="706"/>
                    <a:pt x="348" y="768"/>
                  </a:cubicBezTo>
                  <a:cubicBezTo>
                    <a:pt x="375" y="804"/>
                    <a:pt x="419" y="822"/>
                    <a:pt x="455" y="822"/>
                  </a:cubicBezTo>
                  <a:cubicBezTo>
                    <a:pt x="482" y="822"/>
                    <a:pt x="509" y="813"/>
                    <a:pt x="535" y="795"/>
                  </a:cubicBezTo>
                  <a:lnTo>
                    <a:pt x="1303" y="242"/>
                  </a:lnTo>
                  <a:cubicBezTo>
                    <a:pt x="1356" y="206"/>
                    <a:pt x="1374" y="153"/>
                    <a:pt x="1356" y="90"/>
                  </a:cubicBezTo>
                  <a:cubicBezTo>
                    <a:pt x="1338" y="37"/>
                    <a:pt x="1285" y="10"/>
                    <a:pt x="1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85;p75">
              <a:extLst>
                <a:ext uri="{FF2B5EF4-FFF2-40B4-BE49-F238E27FC236}">
                  <a16:creationId xmlns:a16="http://schemas.microsoft.com/office/drawing/2014/main" id="{F00FA8B2-FA3A-AEF6-65DF-2EB0C84CD4C8}"/>
                </a:ext>
              </a:extLst>
            </p:cNvPr>
            <p:cNvSpPr/>
            <p:nvPr/>
          </p:nvSpPr>
          <p:spPr>
            <a:xfrm>
              <a:off x="5370699" y="1230443"/>
              <a:ext cx="23851" cy="37931"/>
            </a:xfrm>
            <a:custGeom>
              <a:avLst/>
              <a:gdLst/>
              <a:ahLst/>
              <a:cxnLst/>
              <a:rect l="l" t="t" r="r" b="b"/>
              <a:pathLst>
                <a:path w="786" h="1250" extrusionOk="0">
                  <a:moveTo>
                    <a:pt x="446" y="1"/>
                  </a:moveTo>
                  <a:lnTo>
                    <a:pt x="0" y="135"/>
                  </a:lnTo>
                  <a:lnTo>
                    <a:pt x="339" y="1250"/>
                  </a:lnTo>
                  <a:lnTo>
                    <a:pt x="785" y="1116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86;p75">
              <a:extLst>
                <a:ext uri="{FF2B5EF4-FFF2-40B4-BE49-F238E27FC236}">
                  <a16:creationId xmlns:a16="http://schemas.microsoft.com/office/drawing/2014/main" id="{B2EC744E-7517-9371-4D74-EF45D9A2C900}"/>
                </a:ext>
              </a:extLst>
            </p:cNvPr>
            <p:cNvSpPr/>
            <p:nvPr/>
          </p:nvSpPr>
          <p:spPr>
            <a:xfrm>
              <a:off x="5269435" y="1119196"/>
              <a:ext cx="99380" cy="64453"/>
            </a:xfrm>
            <a:custGeom>
              <a:avLst/>
              <a:gdLst/>
              <a:ahLst/>
              <a:cxnLst/>
              <a:rect l="l" t="t" r="r" b="b"/>
              <a:pathLst>
                <a:path w="3275" h="2124" extrusionOk="0">
                  <a:moveTo>
                    <a:pt x="402" y="0"/>
                  </a:moveTo>
                  <a:lnTo>
                    <a:pt x="1" y="812"/>
                  </a:lnTo>
                  <a:cubicBezTo>
                    <a:pt x="54" y="919"/>
                    <a:pt x="153" y="1071"/>
                    <a:pt x="313" y="1222"/>
                  </a:cubicBezTo>
                  <a:cubicBezTo>
                    <a:pt x="706" y="1588"/>
                    <a:pt x="1143" y="1597"/>
                    <a:pt x="1999" y="1820"/>
                  </a:cubicBezTo>
                  <a:cubicBezTo>
                    <a:pt x="2222" y="1882"/>
                    <a:pt x="2552" y="1981"/>
                    <a:pt x="2945" y="2123"/>
                  </a:cubicBezTo>
                  <a:cubicBezTo>
                    <a:pt x="3052" y="1945"/>
                    <a:pt x="3159" y="1767"/>
                    <a:pt x="3275" y="1588"/>
                  </a:cubicBezTo>
                  <a:cubicBezTo>
                    <a:pt x="3186" y="1561"/>
                    <a:pt x="3025" y="1526"/>
                    <a:pt x="2847" y="1445"/>
                  </a:cubicBezTo>
                  <a:cubicBezTo>
                    <a:pt x="2080" y="1151"/>
                    <a:pt x="1839" y="714"/>
                    <a:pt x="1063" y="295"/>
                  </a:cubicBezTo>
                  <a:cubicBezTo>
                    <a:pt x="920" y="214"/>
                    <a:pt x="697" y="107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87;p75">
              <a:extLst>
                <a:ext uri="{FF2B5EF4-FFF2-40B4-BE49-F238E27FC236}">
                  <a16:creationId xmlns:a16="http://schemas.microsoft.com/office/drawing/2014/main" id="{6166D2CA-CECC-E51D-ECAC-CE17C7CDD15D}"/>
                </a:ext>
              </a:extLst>
            </p:cNvPr>
            <p:cNvSpPr/>
            <p:nvPr/>
          </p:nvSpPr>
          <p:spPr>
            <a:xfrm>
              <a:off x="5199337" y="965160"/>
              <a:ext cx="57959" cy="66061"/>
            </a:xfrm>
            <a:custGeom>
              <a:avLst/>
              <a:gdLst/>
              <a:ahLst/>
              <a:cxnLst/>
              <a:rect l="l" t="t" r="r" b="b"/>
              <a:pathLst>
                <a:path w="1910" h="2177" extrusionOk="0">
                  <a:moveTo>
                    <a:pt x="1169" y="0"/>
                  </a:moveTo>
                  <a:cubicBezTo>
                    <a:pt x="777" y="500"/>
                    <a:pt x="393" y="990"/>
                    <a:pt x="0" y="1499"/>
                  </a:cubicBezTo>
                  <a:lnTo>
                    <a:pt x="1142" y="2177"/>
                  </a:lnTo>
                  <a:cubicBezTo>
                    <a:pt x="1303" y="1918"/>
                    <a:pt x="1455" y="1659"/>
                    <a:pt x="1615" y="1401"/>
                  </a:cubicBezTo>
                  <a:cubicBezTo>
                    <a:pt x="1624" y="1392"/>
                    <a:pt x="1624" y="1383"/>
                    <a:pt x="1633" y="1374"/>
                  </a:cubicBezTo>
                  <a:cubicBezTo>
                    <a:pt x="1722" y="1222"/>
                    <a:pt x="1811" y="1071"/>
                    <a:pt x="1910" y="919"/>
                  </a:cubicBezTo>
                  <a:cubicBezTo>
                    <a:pt x="1802" y="821"/>
                    <a:pt x="1695" y="705"/>
                    <a:pt x="1579" y="571"/>
                  </a:cubicBezTo>
                  <a:cubicBezTo>
                    <a:pt x="1579" y="571"/>
                    <a:pt x="1571" y="562"/>
                    <a:pt x="1562" y="553"/>
                  </a:cubicBezTo>
                  <a:cubicBezTo>
                    <a:pt x="1401" y="357"/>
                    <a:pt x="1276" y="170"/>
                    <a:pt x="1169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88;p75">
              <a:extLst>
                <a:ext uri="{FF2B5EF4-FFF2-40B4-BE49-F238E27FC236}">
                  <a16:creationId xmlns:a16="http://schemas.microsoft.com/office/drawing/2014/main" id="{6E6A4F3A-93F1-B045-2334-E85C95041A16}"/>
                </a:ext>
              </a:extLst>
            </p:cNvPr>
            <p:cNvSpPr/>
            <p:nvPr/>
          </p:nvSpPr>
          <p:spPr>
            <a:xfrm>
              <a:off x="5114611" y="989771"/>
              <a:ext cx="147022" cy="221215"/>
            </a:xfrm>
            <a:custGeom>
              <a:avLst/>
              <a:gdLst/>
              <a:ahLst/>
              <a:cxnLst/>
              <a:rect l="l" t="t" r="r" b="b"/>
              <a:pathLst>
                <a:path w="4845" h="7290" extrusionOk="0">
                  <a:moveTo>
                    <a:pt x="3319" y="1"/>
                  </a:moveTo>
                  <a:cubicBezTo>
                    <a:pt x="3203" y="37"/>
                    <a:pt x="3051" y="90"/>
                    <a:pt x="2882" y="188"/>
                  </a:cubicBezTo>
                  <a:cubicBezTo>
                    <a:pt x="2882" y="188"/>
                    <a:pt x="2552" y="376"/>
                    <a:pt x="2257" y="697"/>
                  </a:cubicBezTo>
                  <a:cubicBezTo>
                    <a:pt x="1704" y="1303"/>
                    <a:pt x="1517" y="2311"/>
                    <a:pt x="1490" y="2436"/>
                  </a:cubicBezTo>
                  <a:lnTo>
                    <a:pt x="0" y="5077"/>
                  </a:lnTo>
                  <a:cubicBezTo>
                    <a:pt x="482" y="5817"/>
                    <a:pt x="955" y="6549"/>
                    <a:pt x="1436" y="7289"/>
                  </a:cubicBezTo>
                  <a:cubicBezTo>
                    <a:pt x="1981" y="6433"/>
                    <a:pt x="2525" y="5568"/>
                    <a:pt x="3069" y="4702"/>
                  </a:cubicBezTo>
                  <a:cubicBezTo>
                    <a:pt x="3363" y="4229"/>
                    <a:pt x="3649" y="3766"/>
                    <a:pt x="3943" y="3293"/>
                  </a:cubicBezTo>
                  <a:cubicBezTo>
                    <a:pt x="4104" y="3168"/>
                    <a:pt x="4211" y="3025"/>
                    <a:pt x="4282" y="2909"/>
                  </a:cubicBezTo>
                  <a:cubicBezTo>
                    <a:pt x="4844" y="1981"/>
                    <a:pt x="4157" y="777"/>
                    <a:pt x="4095" y="670"/>
                  </a:cubicBezTo>
                  <a:cubicBezTo>
                    <a:pt x="3836" y="447"/>
                    <a:pt x="3577" y="224"/>
                    <a:pt x="331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89;p75">
              <a:extLst>
                <a:ext uri="{FF2B5EF4-FFF2-40B4-BE49-F238E27FC236}">
                  <a16:creationId xmlns:a16="http://schemas.microsoft.com/office/drawing/2014/main" id="{0B99AC37-5494-9442-3092-32C809E82538}"/>
                </a:ext>
              </a:extLst>
            </p:cNvPr>
            <p:cNvSpPr/>
            <p:nvPr/>
          </p:nvSpPr>
          <p:spPr>
            <a:xfrm>
              <a:off x="5104051" y="1211083"/>
              <a:ext cx="61479" cy="21757"/>
            </a:xfrm>
            <a:custGeom>
              <a:avLst/>
              <a:gdLst/>
              <a:ahLst/>
              <a:cxnLst/>
              <a:rect l="l" t="t" r="r" b="b"/>
              <a:pathLst>
                <a:path w="2026" h="717" extrusionOk="0">
                  <a:moveTo>
                    <a:pt x="434" y="0"/>
                  </a:moveTo>
                  <a:cubicBezTo>
                    <a:pt x="234" y="0"/>
                    <a:pt x="67" y="34"/>
                    <a:pt x="36" y="121"/>
                  </a:cubicBezTo>
                  <a:cubicBezTo>
                    <a:pt x="0" y="228"/>
                    <a:pt x="179" y="389"/>
                    <a:pt x="295" y="469"/>
                  </a:cubicBezTo>
                  <a:cubicBezTo>
                    <a:pt x="553" y="648"/>
                    <a:pt x="750" y="576"/>
                    <a:pt x="1383" y="639"/>
                  </a:cubicBezTo>
                  <a:cubicBezTo>
                    <a:pt x="1721" y="672"/>
                    <a:pt x="1874" y="716"/>
                    <a:pt x="1941" y="716"/>
                  </a:cubicBezTo>
                  <a:cubicBezTo>
                    <a:pt x="1962" y="716"/>
                    <a:pt x="1974" y="712"/>
                    <a:pt x="1981" y="701"/>
                  </a:cubicBezTo>
                  <a:cubicBezTo>
                    <a:pt x="2025" y="594"/>
                    <a:pt x="1517" y="175"/>
                    <a:pt x="892" y="50"/>
                  </a:cubicBezTo>
                  <a:cubicBezTo>
                    <a:pt x="751" y="19"/>
                    <a:pt x="58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90;p75">
              <a:extLst>
                <a:ext uri="{FF2B5EF4-FFF2-40B4-BE49-F238E27FC236}">
                  <a16:creationId xmlns:a16="http://schemas.microsoft.com/office/drawing/2014/main" id="{1D47C1B8-FA92-A26F-D14C-1D29A7C09E32}"/>
                </a:ext>
              </a:extLst>
            </p:cNvPr>
            <p:cNvSpPr/>
            <p:nvPr/>
          </p:nvSpPr>
          <p:spPr>
            <a:xfrm>
              <a:off x="5166047" y="1413732"/>
              <a:ext cx="91247" cy="91247"/>
            </a:xfrm>
            <a:custGeom>
              <a:avLst/>
              <a:gdLst/>
              <a:ahLst/>
              <a:cxnLst/>
              <a:rect l="l" t="t" r="r" b="b"/>
              <a:pathLst>
                <a:path w="3007" h="3007" extrusionOk="0">
                  <a:moveTo>
                    <a:pt x="1499" y="0"/>
                  </a:moveTo>
                  <a:cubicBezTo>
                    <a:pt x="669" y="0"/>
                    <a:pt x="0" y="678"/>
                    <a:pt x="0" y="1508"/>
                  </a:cubicBezTo>
                  <a:cubicBezTo>
                    <a:pt x="0" y="2338"/>
                    <a:pt x="669" y="3007"/>
                    <a:pt x="1499" y="3007"/>
                  </a:cubicBezTo>
                  <a:cubicBezTo>
                    <a:pt x="2329" y="3007"/>
                    <a:pt x="3007" y="2338"/>
                    <a:pt x="3007" y="1508"/>
                  </a:cubicBezTo>
                  <a:cubicBezTo>
                    <a:pt x="3007" y="678"/>
                    <a:pt x="2329" y="0"/>
                    <a:pt x="14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91;p75">
              <a:extLst>
                <a:ext uri="{FF2B5EF4-FFF2-40B4-BE49-F238E27FC236}">
                  <a16:creationId xmlns:a16="http://schemas.microsoft.com/office/drawing/2014/main" id="{89684268-B97E-E8DB-23DB-531301B7F1F8}"/>
                </a:ext>
              </a:extLst>
            </p:cNvPr>
            <p:cNvSpPr/>
            <p:nvPr/>
          </p:nvSpPr>
          <p:spPr>
            <a:xfrm>
              <a:off x="5175515" y="1402626"/>
              <a:ext cx="67153" cy="57686"/>
            </a:xfrm>
            <a:custGeom>
              <a:avLst/>
              <a:gdLst/>
              <a:ahLst/>
              <a:cxnLst/>
              <a:rect l="l" t="t" r="r" b="b"/>
              <a:pathLst>
                <a:path w="2213" h="1901" extrusionOk="0">
                  <a:moveTo>
                    <a:pt x="687" y="0"/>
                  </a:moveTo>
                  <a:cubicBezTo>
                    <a:pt x="518" y="259"/>
                    <a:pt x="375" y="384"/>
                    <a:pt x="277" y="446"/>
                  </a:cubicBezTo>
                  <a:cubicBezTo>
                    <a:pt x="250" y="464"/>
                    <a:pt x="214" y="482"/>
                    <a:pt x="170" y="527"/>
                  </a:cubicBezTo>
                  <a:cubicBezTo>
                    <a:pt x="63" y="634"/>
                    <a:pt x="18" y="768"/>
                    <a:pt x="0" y="857"/>
                  </a:cubicBezTo>
                  <a:cubicBezTo>
                    <a:pt x="732" y="1205"/>
                    <a:pt x="1463" y="1553"/>
                    <a:pt x="2195" y="1901"/>
                  </a:cubicBezTo>
                  <a:cubicBezTo>
                    <a:pt x="2204" y="1874"/>
                    <a:pt x="2213" y="1829"/>
                    <a:pt x="2204" y="1794"/>
                  </a:cubicBezTo>
                  <a:cubicBezTo>
                    <a:pt x="2177" y="1704"/>
                    <a:pt x="2079" y="1669"/>
                    <a:pt x="2008" y="1633"/>
                  </a:cubicBezTo>
                  <a:cubicBezTo>
                    <a:pt x="1883" y="1571"/>
                    <a:pt x="1802" y="1455"/>
                    <a:pt x="1678" y="1401"/>
                  </a:cubicBezTo>
                  <a:cubicBezTo>
                    <a:pt x="1508" y="1330"/>
                    <a:pt x="1285" y="1062"/>
                    <a:pt x="1107" y="143"/>
                  </a:cubicBezTo>
                  <a:cubicBezTo>
                    <a:pt x="964" y="99"/>
                    <a:pt x="830" y="54"/>
                    <a:pt x="68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92;p75">
              <a:extLst>
                <a:ext uri="{FF2B5EF4-FFF2-40B4-BE49-F238E27FC236}">
                  <a16:creationId xmlns:a16="http://schemas.microsoft.com/office/drawing/2014/main" id="{B8F9F95A-3C73-A4E7-8AE3-57072708AB5F}"/>
                </a:ext>
              </a:extLst>
            </p:cNvPr>
            <p:cNvSpPr/>
            <p:nvPr/>
          </p:nvSpPr>
          <p:spPr>
            <a:xfrm>
              <a:off x="5190415" y="1247619"/>
              <a:ext cx="102081" cy="171267"/>
            </a:xfrm>
            <a:custGeom>
              <a:avLst/>
              <a:gdLst/>
              <a:ahLst/>
              <a:cxnLst/>
              <a:rect l="l" t="t" r="r" b="b"/>
              <a:pathLst>
                <a:path w="3364" h="5644" extrusionOk="0">
                  <a:moveTo>
                    <a:pt x="2799" y="1"/>
                  </a:moveTo>
                  <a:cubicBezTo>
                    <a:pt x="2555" y="1"/>
                    <a:pt x="2233" y="105"/>
                    <a:pt x="1918" y="282"/>
                  </a:cubicBezTo>
                  <a:cubicBezTo>
                    <a:pt x="1891" y="487"/>
                    <a:pt x="1820" y="773"/>
                    <a:pt x="1641" y="1049"/>
                  </a:cubicBezTo>
                  <a:cubicBezTo>
                    <a:pt x="1463" y="1308"/>
                    <a:pt x="1258" y="1415"/>
                    <a:pt x="1151" y="1513"/>
                  </a:cubicBezTo>
                  <a:cubicBezTo>
                    <a:pt x="999" y="1656"/>
                    <a:pt x="687" y="2004"/>
                    <a:pt x="321" y="3538"/>
                  </a:cubicBezTo>
                  <a:cubicBezTo>
                    <a:pt x="214" y="4011"/>
                    <a:pt x="89" y="4636"/>
                    <a:pt x="0" y="5394"/>
                  </a:cubicBezTo>
                  <a:cubicBezTo>
                    <a:pt x="187" y="5474"/>
                    <a:pt x="375" y="5563"/>
                    <a:pt x="562" y="5644"/>
                  </a:cubicBezTo>
                  <a:cubicBezTo>
                    <a:pt x="901" y="4653"/>
                    <a:pt x="1401" y="3556"/>
                    <a:pt x="2123" y="2441"/>
                  </a:cubicBezTo>
                  <a:cubicBezTo>
                    <a:pt x="2275" y="2218"/>
                    <a:pt x="2427" y="1995"/>
                    <a:pt x="2578" y="1790"/>
                  </a:cubicBezTo>
                  <a:cubicBezTo>
                    <a:pt x="3229" y="1076"/>
                    <a:pt x="3363" y="345"/>
                    <a:pt x="3122" y="104"/>
                  </a:cubicBezTo>
                  <a:cubicBezTo>
                    <a:pt x="3049" y="33"/>
                    <a:pt x="2936" y="1"/>
                    <a:pt x="279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93;p75">
              <a:extLst>
                <a:ext uri="{FF2B5EF4-FFF2-40B4-BE49-F238E27FC236}">
                  <a16:creationId xmlns:a16="http://schemas.microsoft.com/office/drawing/2014/main" id="{ADA631DF-F446-94B7-CEB6-2807ACF5AC1B}"/>
                </a:ext>
              </a:extLst>
            </p:cNvPr>
            <p:cNvSpPr/>
            <p:nvPr/>
          </p:nvSpPr>
          <p:spPr>
            <a:xfrm>
              <a:off x="5096191" y="1143806"/>
              <a:ext cx="198456" cy="270040"/>
            </a:xfrm>
            <a:custGeom>
              <a:avLst/>
              <a:gdLst/>
              <a:ahLst/>
              <a:cxnLst/>
              <a:rect l="l" t="t" r="r" b="b"/>
              <a:pathLst>
                <a:path w="6540" h="8899" extrusionOk="0">
                  <a:moveTo>
                    <a:pt x="607" y="1"/>
                  </a:moveTo>
                  <a:cubicBezTo>
                    <a:pt x="500" y="117"/>
                    <a:pt x="0" y="670"/>
                    <a:pt x="36" y="1464"/>
                  </a:cubicBezTo>
                  <a:cubicBezTo>
                    <a:pt x="54" y="1865"/>
                    <a:pt x="197" y="2169"/>
                    <a:pt x="295" y="2338"/>
                  </a:cubicBezTo>
                  <a:cubicBezTo>
                    <a:pt x="794" y="2419"/>
                    <a:pt x="1285" y="2508"/>
                    <a:pt x="1785" y="2588"/>
                  </a:cubicBezTo>
                  <a:cubicBezTo>
                    <a:pt x="2070" y="2874"/>
                    <a:pt x="2489" y="3221"/>
                    <a:pt x="3034" y="3543"/>
                  </a:cubicBezTo>
                  <a:cubicBezTo>
                    <a:pt x="3569" y="3846"/>
                    <a:pt x="4060" y="4024"/>
                    <a:pt x="4443" y="4140"/>
                  </a:cubicBezTo>
                  <a:cubicBezTo>
                    <a:pt x="4283" y="4346"/>
                    <a:pt x="4122" y="4569"/>
                    <a:pt x="3961" y="4809"/>
                  </a:cubicBezTo>
                  <a:cubicBezTo>
                    <a:pt x="3132" y="6156"/>
                    <a:pt x="2953" y="7539"/>
                    <a:pt x="2936" y="8476"/>
                  </a:cubicBezTo>
                  <a:cubicBezTo>
                    <a:pt x="2980" y="8538"/>
                    <a:pt x="3105" y="8735"/>
                    <a:pt x="3364" y="8833"/>
                  </a:cubicBezTo>
                  <a:cubicBezTo>
                    <a:pt x="3413" y="8857"/>
                    <a:pt x="3530" y="8899"/>
                    <a:pt x="3686" y="8899"/>
                  </a:cubicBezTo>
                  <a:cubicBezTo>
                    <a:pt x="3756" y="8899"/>
                    <a:pt x="3834" y="8891"/>
                    <a:pt x="3917" y="8868"/>
                  </a:cubicBezTo>
                  <a:cubicBezTo>
                    <a:pt x="4782" y="7289"/>
                    <a:pt x="5648" y="5710"/>
                    <a:pt x="6504" y="4131"/>
                  </a:cubicBezTo>
                  <a:cubicBezTo>
                    <a:pt x="6531" y="4015"/>
                    <a:pt x="6540" y="3882"/>
                    <a:pt x="6504" y="3721"/>
                  </a:cubicBezTo>
                  <a:cubicBezTo>
                    <a:pt x="6397" y="3195"/>
                    <a:pt x="5906" y="2936"/>
                    <a:pt x="5826" y="2891"/>
                  </a:cubicBezTo>
                  <a:cubicBezTo>
                    <a:pt x="5309" y="2374"/>
                    <a:pt x="4577" y="1749"/>
                    <a:pt x="3622" y="1179"/>
                  </a:cubicBezTo>
                  <a:cubicBezTo>
                    <a:pt x="2472" y="492"/>
                    <a:pt x="1660" y="242"/>
                    <a:pt x="1472" y="188"/>
                  </a:cubicBezTo>
                  <a:cubicBezTo>
                    <a:pt x="1125" y="90"/>
                    <a:pt x="821" y="37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94;p75">
              <a:extLst>
                <a:ext uri="{FF2B5EF4-FFF2-40B4-BE49-F238E27FC236}">
                  <a16:creationId xmlns:a16="http://schemas.microsoft.com/office/drawing/2014/main" id="{1CBD44A1-6E50-295C-CCB3-DB53C9CA7EB1}"/>
                </a:ext>
              </a:extLst>
            </p:cNvPr>
            <p:cNvSpPr/>
            <p:nvPr/>
          </p:nvSpPr>
          <p:spPr>
            <a:xfrm>
              <a:off x="5193116" y="1253203"/>
              <a:ext cx="28433" cy="12472"/>
            </a:xfrm>
            <a:custGeom>
              <a:avLst/>
              <a:gdLst/>
              <a:ahLst/>
              <a:cxnLst/>
              <a:rect l="l" t="t" r="r" b="b"/>
              <a:pathLst>
                <a:path w="937" h="411" extrusionOk="0">
                  <a:moveTo>
                    <a:pt x="0" y="0"/>
                  </a:moveTo>
                  <a:cubicBezTo>
                    <a:pt x="0" y="9"/>
                    <a:pt x="0" y="18"/>
                    <a:pt x="9" y="18"/>
                  </a:cubicBezTo>
                  <a:cubicBezTo>
                    <a:pt x="9" y="18"/>
                    <a:pt x="919" y="410"/>
                    <a:pt x="928" y="410"/>
                  </a:cubicBezTo>
                  <a:cubicBezTo>
                    <a:pt x="928" y="410"/>
                    <a:pt x="937" y="402"/>
                    <a:pt x="937" y="402"/>
                  </a:cubicBezTo>
                  <a:cubicBezTo>
                    <a:pt x="937" y="393"/>
                    <a:pt x="937" y="393"/>
                    <a:pt x="928" y="38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95;p75">
              <a:extLst>
                <a:ext uri="{FF2B5EF4-FFF2-40B4-BE49-F238E27FC236}">
                  <a16:creationId xmlns:a16="http://schemas.microsoft.com/office/drawing/2014/main" id="{34719FFC-A72A-A8D4-42F4-110741E416F2}"/>
                </a:ext>
              </a:extLst>
            </p:cNvPr>
            <p:cNvSpPr/>
            <p:nvPr/>
          </p:nvSpPr>
          <p:spPr>
            <a:xfrm>
              <a:off x="5203949" y="1278420"/>
              <a:ext cx="21393" cy="34897"/>
            </a:xfrm>
            <a:custGeom>
              <a:avLst/>
              <a:gdLst/>
              <a:ahLst/>
              <a:cxnLst/>
              <a:rect l="l" t="t" r="r" b="b"/>
              <a:pathLst>
                <a:path w="705" h="1150" extrusionOk="0">
                  <a:moveTo>
                    <a:pt x="690" y="1"/>
                  </a:moveTo>
                  <a:cubicBezTo>
                    <a:pt x="687" y="1"/>
                    <a:pt x="683" y="3"/>
                    <a:pt x="678" y="8"/>
                  </a:cubicBezTo>
                  <a:lnTo>
                    <a:pt x="0" y="1132"/>
                  </a:lnTo>
                  <a:cubicBezTo>
                    <a:pt x="0" y="1141"/>
                    <a:pt x="0" y="1141"/>
                    <a:pt x="9" y="1150"/>
                  </a:cubicBezTo>
                  <a:cubicBezTo>
                    <a:pt x="18" y="1150"/>
                    <a:pt x="18" y="1150"/>
                    <a:pt x="18" y="1141"/>
                  </a:cubicBezTo>
                  <a:lnTo>
                    <a:pt x="705" y="17"/>
                  </a:lnTo>
                  <a:cubicBezTo>
                    <a:pt x="705" y="17"/>
                    <a:pt x="705" y="8"/>
                    <a:pt x="696" y="8"/>
                  </a:cubicBezTo>
                  <a:cubicBezTo>
                    <a:pt x="696" y="3"/>
                    <a:pt x="694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96;p75">
              <a:extLst>
                <a:ext uri="{FF2B5EF4-FFF2-40B4-BE49-F238E27FC236}">
                  <a16:creationId xmlns:a16="http://schemas.microsoft.com/office/drawing/2014/main" id="{04B4D4D9-4024-7495-C516-2F77B71EB493}"/>
                </a:ext>
              </a:extLst>
            </p:cNvPr>
            <p:cNvSpPr/>
            <p:nvPr/>
          </p:nvSpPr>
          <p:spPr>
            <a:xfrm>
              <a:off x="5221793" y="1339537"/>
              <a:ext cx="33622" cy="60963"/>
            </a:xfrm>
            <a:custGeom>
              <a:avLst/>
              <a:gdLst/>
              <a:ahLst/>
              <a:cxnLst/>
              <a:rect l="l" t="t" r="r" b="b"/>
              <a:pathLst>
                <a:path w="1108" h="2009" extrusionOk="0">
                  <a:moveTo>
                    <a:pt x="1098" y="1"/>
                  </a:moveTo>
                  <a:cubicBezTo>
                    <a:pt x="1089" y="1"/>
                    <a:pt x="1089" y="1"/>
                    <a:pt x="1080" y="10"/>
                  </a:cubicBezTo>
                  <a:lnTo>
                    <a:pt x="1" y="1990"/>
                  </a:lnTo>
                  <a:cubicBezTo>
                    <a:pt x="1" y="1999"/>
                    <a:pt x="1" y="1999"/>
                    <a:pt x="10" y="2008"/>
                  </a:cubicBezTo>
                  <a:cubicBezTo>
                    <a:pt x="10" y="2008"/>
                    <a:pt x="19" y="1999"/>
                    <a:pt x="19" y="1999"/>
                  </a:cubicBezTo>
                  <a:lnTo>
                    <a:pt x="1098" y="19"/>
                  </a:lnTo>
                  <a:cubicBezTo>
                    <a:pt x="1107" y="10"/>
                    <a:pt x="1107" y="10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97;p75">
              <a:extLst>
                <a:ext uri="{FF2B5EF4-FFF2-40B4-BE49-F238E27FC236}">
                  <a16:creationId xmlns:a16="http://schemas.microsoft.com/office/drawing/2014/main" id="{A88CD709-30B8-E2E6-8706-60B0588B4EF4}"/>
                </a:ext>
              </a:extLst>
            </p:cNvPr>
            <p:cNvSpPr/>
            <p:nvPr/>
          </p:nvSpPr>
          <p:spPr>
            <a:xfrm>
              <a:off x="5241851" y="981941"/>
              <a:ext cx="15446" cy="24913"/>
            </a:xfrm>
            <a:custGeom>
              <a:avLst/>
              <a:gdLst/>
              <a:ahLst/>
              <a:cxnLst/>
              <a:rect l="l" t="t" r="r" b="b"/>
              <a:pathLst>
                <a:path w="509" h="821" extrusionOk="0">
                  <a:moveTo>
                    <a:pt x="161" y="0"/>
                  </a:moveTo>
                  <a:cubicBezTo>
                    <a:pt x="18" y="143"/>
                    <a:pt x="0" y="420"/>
                    <a:pt x="125" y="669"/>
                  </a:cubicBezTo>
                  <a:cubicBezTo>
                    <a:pt x="161" y="723"/>
                    <a:pt x="196" y="776"/>
                    <a:pt x="232" y="821"/>
                  </a:cubicBezTo>
                  <a:cubicBezTo>
                    <a:pt x="321" y="669"/>
                    <a:pt x="410" y="518"/>
                    <a:pt x="509" y="366"/>
                  </a:cubicBezTo>
                  <a:cubicBezTo>
                    <a:pt x="401" y="268"/>
                    <a:pt x="294" y="152"/>
                    <a:pt x="178" y="18"/>
                  </a:cubicBezTo>
                  <a:cubicBezTo>
                    <a:pt x="178" y="18"/>
                    <a:pt x="170" y="9"/>
                    <a:pt x="161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98;p75">
              <a:extLst>
                <a:ext uri="{FF2B5EF4-FFF2-40B4-BE49-F238E27FC236}">
                  <a16:creationId xmlns:a16="http://schemas.microsoft.com/office/drawing/2014/main" id="{429338CF-B661-A888-7F11-182FB47696EE}"/>
                </a:ext>
              </a:extLst>
            </p:cNvPr>
            <p:cNvSpPr/>
            <p:nvPr/>
          </p:nvSpPr>
          <p:spPr>
            <a:xfrm>
              <a:off x="5224251" y="922979"/>
              <a:ext cx="66061" cy="75741"/>
            </a:xfrm>
            <a:custGeom>
              <a:avLst/>
              <a:gdLst/>
              <a:ahLst/>
              <a:cxnLst/>
              <a:rect l="l" t="t" r="r" b="b"/>
              <a:pathLst>
                <a:path w="2177" h="2496" extrusionOk="0">
                  <a:moveTo>
                    <a:pt x="1167" y="0"/>
                  </a:moveTo>
                  <a:cubicBezTo>
                    <a:pt x="1067" y="0"/>
                    <a:pt x="966" y="13"/>
                    <a:pt x="865" y="43"/>
                  </a:cubicBezTo>
                  <a:cubicBezTo>
                    <a:pt x="607" y="123"/>
                    <a:pt x="330" y="320"/>
                    <a:pt x="196" y="659"/>
                  </a:cubicBezTo>
                  <a:cubicBezTo>
                    <a:pt x="0" y="1176"/>
                    <a:pt x="321" y="1622"/>
                    <a:pt x="339" y="1658"/>
                  </a:cubicBezTo>
                  <a:cubicBezTo>
                    <a:pt x="732" y="2184"/>
                    <a:pt x="1133" y="2363"/>
                    <a:pt x="1347" y="2425"/>
                  </a:cubicBezTo>
                  <a:cubicBezTo>
                    <a:pt x="1481" y="2468"/>
                    <a:pt x="1625" y="2496"/>
                    <a:pt x="1738" y="2496"/>
                  </a:cubicBezTo>
                  <a:cubicBezTo>
                    <a:pt x="1836" y="2496"/>
                    <a:pt x="1911" y="2475"/>
                    <a:pt x="1936" y="2425"/>
                  </a:cubicBezTo>
                  <a:cubicBezTo>
                    <a:pt x="1972" y="2354"/>
                    <a:pt x="1927" y="2157"/>
                    <a:pt x="1963" y="2139"/>
                  </a:cubicBezTo>
                  <a:cubicBezTo>
                    <a:pt x="1963" y="2139"/>
                    <a:pt x="1972" y="2139"/>
                    <a:pt x="1990" y="2131"/>
                  </a:cubicBezTo>
                  <a:cubicBezTo>
                    <a:pt x="1990" y="2122"/>
                    <a:pt x="2007" y="2113"/>
                    <a:pt x="2007" y="2104"/>
                  </a:cubicBezTo>
                  <a:cubicBezTo>
                    <a:pt x="2012" y="2085"/>
                    <a:pt x="1993" y="2067"/>
                    <a:pt x="1973" y="2053"/>
                  </a:cubicBezTo>
                  <a:lnTo>
                    <a:pt x="1973" y="2053"/>
                  </a:lnTo>
                  <a:cubicBezTo>
                    <a:pt x="1977" y="2054"/>
                    <a:pt x="1981" y="2054"/>
                    <a:pt x="1985" y="2054"/>
                  </a:cubicBezTo>
                  <a:cubicBezTo>
                    <a:pt x="2021" y="2054"/>
                    <a:pt x="2053" y="2022"/>
                    <a:pt x="2061" y="2015"/>
                  </a:cubicBezTo>
                  <a:cubicBezTo>
                    <a:pt x="2070" y="2006"/>
                    <a:pt x="2097" y="1979"/>
                    <a:pt x="2088" y="1961"/>
                  </a:cubicBezTo>
                  <a:cubicBezTo>
                    <a:pt x="2088" y="1952"/>
                    <a:pt x="2070" y="1952"/>
                    <a:pt x="2061" y="1934"/>
                  </a:cubicBezTo>
                  <a:cubicBezTo>
                    <a:pt x="2061" y="1925"/>
                    <a:pt x="2061" y="1925"/>
                    <a:pt x="2070" y="1916"/>
                  </a:cubicBezTo>
                  <a:cubicBezTo>
                    <a:pt x="2079" y="1890"/>
                    <a:pt x="2079" y="1854"/>
                    <a:pt x="2079" y="1792"/>
                  </a:cubicBezTo>
                  <a:cubicBezTo>
                    <a:pt x="2079" y="1792"/>
                    <a:pt x="2079" y="1783"/>
                    <a:pt x="2079" y="1783"/>
                  </a:cubicBezTo>
                  <a:cubicBezTo>
                    <a:pt x="2070" y="1747"/>
                    <a:pt x="2079" y="1622"/>
                    <a:pt x="2105" y="1328"/>
                  </a:cubicBezTo>
                  <a:cubicBezTo>
                    <a:pt x="2123" y="1283"/>
                    <a:pt x="2150" y="1238"/>
                    <a:pt x="2168" y="1203"/>
                  </a:cubicBezTo>
                  <a:cubicBezTo>
                    <a:pt x="2168" y="1194"/>
                    <a:pt x="2168" y="1185"/>
                    <a:pt x="2168" y="1176"/>
                  </a:cubicBezTo>
                  <a:cubicBezTo>
                    <a:pt x="2177" y="1167"/>
                    <a:pt x="2168" y="1158"/>
                    <a:pt x="2168" y="1149"/>
                  </a:cubicBezTo>
                  <a:cubicBezTo>
                    <a:pt x="2168" y="1140"/>
                    <a:pt x="2159" y="989"/>
                    <a:pt x="2132" y="641"/>
                  </a:cubicBezTo>
                  <a:cubicBezTo>
                    <a:pt x="2123" y="605"/>
                    <a:pt x="2114" y="552"/>
                    <a:pt x="2097" y="507"/>
                  </a:cubicBezTo>
                  <a:cubicBezTo>
                    <a:pt x="2009" y="260"/>
                    <a:pt x="1607" y="0"/>
                    <a:pt x="116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99;p75">
              <a:extLst>
                <a:ext uri="{FF2B5EF4-FFF2-40B4-BE49-F238E27FC236}">
                  <a16:creationId xmlns:a16="http://schemas.microsoft.com/office/drawing/2014/main" id="{F2EC542D-0986-77AC-CFC7-D694E4AC6268}"/>
                </a:ext>
              </a:extLst>
            </p:cNvPr>
            <p:cNvSpPr/>
            <p:nvPr/>
          </p:nvSpPr>
          <p:spPr>
            <a:xfrm>
              <a:off x="5285701" y="962156"/>
              <a:ext cx="7586" cy="16174"/>
            </a:xfrm>
            <a:custGeom>
              <a:avLst/>
              <a:gdLst/>
              <a:ahLst/>
              <a:cxnLst/>
              <a:rect l="l" t="t" r="r" b="b"/>
              <a:pathLst>
                <a:path w="250" h="533" extrusionOk="0">
                  <a:moveTo>
                    <a:pt x="80" y="1"/>
                  </a:moveTo>
                  <a:cubicBezTo>
                    <a:pt x="63" y="99"/>
                    <a:pt x="45" y="197"/>
                    <a:pt x="27" y="295"/>
                  </a:cubicBezTo>
                  <a:cubicBezTo>
                    <a:pt x="36" y="340"/>
                    <a:pt x="36" y="376"/>
                    <a:pt x="27" y="394"/>
                  </a:cubicBezTo>
                  <a:cubicBezTo>
                    <a:pt x="18" y="420"/>
                    <a:pt x="0" y="438"/>
                    <a:pt x="0" y="465"/>
                  </a:cubicBezTo>
                  <a:cubicBezTo>
                    <a:pt x="0" y="492"/>
                    <a:pt x="27" y="518"/>
                    <a:pt x="36" y="527"/>
                  </a:cubicBezTo>
                  <a:cubicBezTo>
                    <a:pt x="46" y="531"/>
                    <a:pt x="59" y="533"/>
                    <a:pt x="75" y="533"/>
                  </a:cubicBezTo>
                  <a:cubicBezTo>
                    <a:pt x="102" y="533"/>
                    <a:pt x="136" y="526"/>
                    <a:pt x="170" y="509"/>
                  </a:cubicBezTo>
                  <a:cubicBezTo>
                    <a:pt x="188" y="501"/>
                    <a:pt x="241" y="474"/>
                    <a:pt x="250" y="420"/>
                  </a:cubicBezTo>
                  <a:cubicBezTo>
                    <a:pt x="250" y="385"/>
                    <a:pt x="232" y="376"/>
                    <a:pt x="196" y="304"/>
                  </a:cubicBezTo>
                  <a:cubicBezTo>
                    <a:pt x="179" y="278"/>
                    <a:pt x="179" y="269"/>
                    <a:pt x="134" y="153"/>
                  </a:cubicBezTo>
                  <a:cubicBezTo>
                    <a:pt x="125" y="117"/>
                    <a:pt x="107" y="63"/>
                    <a:pt x="8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00;p75">
              <a:extLst>
                <a:ext uri="{FF2B5EF4-FFF2-40B4-BE49-F238E27FC236}">
                  <a16:creationId xmlns:a16="http://schemas.microsoft.com/office/drawing/2014/main" id="{A89F039B-1D37-0E78-8F31-72A84E127239}"/>
                </a:ext>
              </a:extLst>
            </p:cNvPr>
            <p:cNvSpPr/>
            <p:nvPr/>
          </p:nvSpPr>
          <p:spPr>
            <a:xfrm>
              <a:off x="5272440" y="958272"/>
              <a:ext cx="14080" cy="3126"/>
            </a:xfrm>
            <a:custGeom>
              <a:avLst/>
              <a:gdLst/>
              <a:ahLst/>
              <a:cxnLst/>
              <a:rect l="l" t="t" r="r" b="b"/>
              <a:pathLst>
                <a:path w="464" h="103" extrusionOk="0">
                  <a:moveTo>
                    <a:pt x="202" y="1"/>
                  </a:moveTo>
                  <a:cubicBezTo>
                    <a:pt x="189" y="1"/>
                    <a:pt x="175" y="2"/>
                    <a:pt x="161" y="4"/>
                  </a:cubicBezTo>
                  <a:cubicBezTo>
                    <a:pt x="80" y="22"/>
                    <a:pt x="27" y="58"/>
                    <a:pt x="0" y="84"/>
                  </a:cubicBezTo>
                  <a:cubicBezTo>
                    <a:pt x="0" y="93"/>
                    <a:pt x="0" y="93"/>
                    <a:pt x="0" y="102"/>
                  </a:cubicBezTo>
                  <a:lnTo>
                    <a:pt x="18" y="102"/>
                  </a:lnTo>
                  <a:cubicBezTo>
                    <a:pt x="45" y="75"/>
                    <a:pt x="89" y="40"/>
                    <a:pt x="161" y="31"/>
                  </a:cubicBezTo>
                  <a:cubicBezTo>
                    <a:pt x="174" y="29"/>
                    <a:pt x="188" y="28"/>
                    <a:pt x="201" y="28"/>
                  </a:cubicBezTo>
                  <a:cubicBezTo>
                    <a:pt x="304" y="28"/>
                    <a:pt x="377" y="85"/>
                    <a:pt x="393" y="93"/>
                  </a:cubicBezTo>
                  <a:cubicBezTo>
                    <a:pt x="393" y="102"/>
                    <a:pt x="393" y="102"/>
                    <a:pt x="402" y="102"/>
                  </a:cubicBezTo>
                  <a:cubicBezTo>
                    <a:pt x="402" y="102"/>
                    <a:pt x="402" y="93"/>
                    <a:pt x="402" y="93"/>
                  </a:cubicBezTo>
                  <a:lnTo>
                    <a:pt x="455" y="22"/>
                  </a:lnTo>
                  <a:cubicBezTo>
                    <a:pt x="464" y="13"/>
                    <a:pt x="455" y="13"/>
                    <a:pt x="455" y="4"/>
                  </a:cubicBezTo>
                  <a:lnTo>
                    <a:pt x="437" y="4"/>
                  </a:lnTo>
                  <a:lnTo>
                    <a:pt x="393" y="75"/>
                  </a:lnTo>
                  <a:cubicBezTo>
                    <a:pt x="369" y="52"/>
                    <a:pt x="297" y="1"/>
                    <a:pt x="202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01;p75">
              <a:extLst>
                <a:ext uri="{FF2B5EF4-FFF2-40B4-BE49-F238E27FC236}">
                  <a16:creationId xmlns:a16="http://schemas.microsoft.com/office/drawing/2014/main" id="{40E11EA3-C5EC-76B8-A6C6-5247B49EF17A}"/>
                </a:ext>
              </a:extLst>
            </p:cNvPr>
            <p:cNvSpPr/>
            <p:nvPr/>
          </p:nvSpPr>
          <p:spPr>
            <a:xfrm>
              <a:off x="5278661" y="958605"/>
              <a:ext cx="5978" cy="6069"/>
            </a:xfrm>
            <a:custGeom>
              <a:avLst/>
              <a:gdLst/>
              <a:ahLst/>
              <a:cxnLst/>
              <a:rect l="l" t="t" r="r" b="b"/>
              <a:pathLst>
                <a:path w="197" h="200" extrusionOk="0">
                  <a:moveTo>
                    <a:pt x="93" y="1"/>
                  </a:moveTo>
                  <a:cubicBezTo>
                    <a:pt x="52" y="1"/>
                    <a:pt x="9" y="35"/>
                    <a:pt x="9" y="91"/>
                  </a:cubicBezTo>
                  <a:cubicBezTo>
                    <a:pt x="0" y="145"/>
                    <a:pt x="27" y="189"/>
                    <a:pt x="81" y="198"/>
                  </a:cubicBezTo>
                  <a:cubicBezTo>
                    <a:pt x="86" y="199"/>
                    <a:pt x="91" y="200"/>
                    <a:pt x="97" y="200"/>
                  </a:cubicBezTo>
                  <a:cubicBezTo>
                    <a:pt x="143" y="200"/>
                    <a:pt x="180" y="165"/>
                    <a:pt x="188" y="109"/>
                  </a:cubicBezTo>
                  <a:cubicBezTo>
                    <a:pt x="197" y="56"/>
                    <a:pt x="161" y="11"/>
                    <a:pt x="107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02;p75">
              <a:extLst>
                <a:ext uri="{FF2B5EF4-FFF2-40B4-BE49-F238E27FC236}">
                  <a16:creationId xmlns:a16="http://schemas.microsoft.com/office/drawing/2014/main" id="{A4615FA4-7C89-67B3-83C5-FE5A9904A232}"/>
                </a:ext>
              </a:extLst>
            </p:cNvPr>
            <p:cNvSpPr/>
            <p:nvPr/>
          </p:nvSpPr>
          <p:spPr>
            <a:xfrm>
              <a:off x="5267281" y="948834"/>
              <a:ext cx="20331" cy="8223"/>
            </a:xfrm>
            <a:custGeom>
              <a:avLst/>
              <a:gdLst/>
              <a:ahLst/>
              <a:cxnLst/>
              <a:rect l="l" t="t" r="r" b="b"/>
              <a:pathLst>
                <a:path w="670" h="271" extrusionOk="0">
                  <a:moveTo>
                    <a:pt x="223" y="0"/>
                  </a:moveTo>
                  <a:cubicBezTo>
                    <a:pt x="207" y="0"/>
                    <a:pt x="189" y="1"/>
                    <a:pt x="170" y="3"/>
                  </a:cubicBezTo>
                  <a:cubicBezTo>
                    <a:pt x="134" y="12"/>
                    <a:pt x="108" y="21"/>
                    <a:pt x="99" y="30"/>
                  </a:cubicBezTo>
                  <a:cubicBezTo>
                    <a:pt x="27" y="65"/>
                    <a:pt x="10" y="137"/>
                    <a:pt x="1" y="163"/>
                  </a:cubicBezTo>
                  <a:cubicBezTo>
                    <a:pt x="27" y="163"/>
                    <a:pt x="72" y="155"/>
                    <a:pt x="117" y="146"/>
                  </a:cubicBezTo>
                  <a:cubicBezTo>
                    <a:pt x="117" y="146"/>
                    <a:pt x="136" y="142"/>
                    <a:pt x="163" y="142"/>
                  </a:cubicBezTo>
                  <a:cubicBezTo>
                    <a:pt x="176" y="142"/>
                    <a:pt x="191" y="143"/>
                    <a:pt x="206" y="146"/>
                  </a:cubicBezTo>
                  <a:cubicBezTo>
                    <a:pt x="277" y="155"/>
                    <a:pt x="429" y="190"/>
                    <a:pt x="616" y="270"/>
                  </a:cubicBezTo>
                  <a:cubicBezTo>
                    <a:pt x="625" y="253"/>
                    <a:pt x="661" y="226"/>
                    <a:pt x="670" y="172"/>
                  </a:cubicBezTo>
                  <a:cubicBezTo>
                    <a:pt x="670" y="128"/>
                    <a:pt x="661" y="92"/>
                    <a:pt x="661" y="74"/>
                  </a:cubicBezTo>
                  <a:cubicBezTo>
                    <a:pt x="527" y="56"/>
                    <a:pt x="429" y="39"/>
                    <a:pt x="366" y="21"/>
                  </a:cubicBezTo>
                  <a:cubicBezTo>
                    <a:pt x="345" y="13"/>
                    <a:pt x="294" y="0"/>
                    <a:pt x="22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03;p75">
              <a:extLst>
                <a:ext uri="{FF2B5EF4-FFF2-40B4-BE49-F238E27FC236}">
                  <a16:creationId xmlns:a16="http://schemas.microsoft.com/office/drawing/2014/main" id="{4186E7F7-5358-EB45-135C-75CE85DFC2BD}"/>
                </a:ext>
              </a:extLst>
            </p:cNvPr>
            <p:cNvSpPr/>
            <p:nvPr/>
          </p:nvSpPr>
          <p:spPr>
            <a:xfrm>
              <a:off x="5275140" y="980910"/>
              <a:ext cx="9225" cy="4582"/>
            </a:xfrm>
            <a:custGeom>
              <a:avLst/>
              <a:gdLst/>
              <a:ahLst/>
              <a:cxnLst/>
              <a:rect l="l" t="t" r="r" b="b"/>
              <a:pathLst>
                <a:path w="304" h="151" extrusionOk="0">
                  <a:moveTo>
                    <a:pt x="14" y="1"/>
                  </a:moveTo>
                  <a:cubicBezTo>
                    <a:pt x="11" y="1"/>
                    <a:pt x="9" y="3"/>
                    <a:pt x="9" y="7"/>
                  </a:cubicBezTo>
                  <a:cubicBezTo>
                    <a:pt x="0" y="16"/>
                    <a:pt x="0" y="16"/>
                    <a:pt x="9" y="25"/>
                  </a:cubicBezTo>
                  <a:cubicBezTo>
                    <a:pt x="45" y="52"/>
                    <a:pt x="81" y="79"/>
                    <a:pt x="125" y="97"/>
                  </a:cubicBezTo>
                  <a:cubicBezTo>
                    <a:pt x="179" y="123"/>
                    <a:pt x="232" y="141"/>
                    <a:pt x="286" y="150"/>
                  </a:cubicBezTo>
                  <a:cubicBezTo>
                    <a:pt x="295" y="150"/>
                    <a:pt x="295" y="150"/>
                    <a:pt x="304" y="141"/>
                  </a:cubicBezTo>
                  <a:cubicBezTo>
                    <a:pt x="304" y="141"/>
                    <a:pt x="295" y="132"/>
                    <a:pt x="286" y="132"/>
                  </a:cubicBezTo>
                  <a:cubicBezTo>
                    <a:pt x="232" y="123"/>
                    <a:pt x="188" y="106"/>
                    <a:pt x="134" y="79"/>
                  </a:cubicBezTo>
                  <a:cubicBezTo>
                    <a:pt x="90" y="61"/>
                    <a:pt x="54" y="34"/>
                    <a:pt x="18" y="7"/>
                  </a:cubicBezTo>
                  <a:cubicBezTo>
                    <a:pt x="18" y="3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04;p75">
              <a:extLst>
                <a:ext uri="{FF2B5EF4-FFF2-40B4-BE49-F238E27FC236}">
                  <a16:creationId xmlns:a16="http://schemas.microsoft.com/office/drawing/2014/main" id="{029D3B39-5C85-329A-76D3-9774D32B5403}"/>
                </a:ext>
              </a:extLst>
            </p:cNvPr>
            <p:cNvSpPr/>
            <p:nvPr/>
          </p:nvSpPr>
          <p:spPr>
            <a:xfrm>
              <a:off x="5280269" y="981395"/>
              <a:ext cx="7070" cy="2731"/>
            </a:xfrm>
            <a:custGeom>
              <a:avLst/>
              <a:gdLst/>
              <a:ahLst/>
              <a:cxnLst/>
              <a:rect l="l" t="t" r="r" b="b"/>
              <a:pathLst>
                <a:path w="233" h="90" extrusionOk="0">
                  <a:moveTo>
                    <a:pt x="215" y="0"/>
                  </a:moveTo>
                  <a:lnTo>
                    <a:pt x="10" y="72"/>
                  </a:lnTo>
                  <a:cubicBezTo>
                    <a:pt x="10" y="72"/>
                    <a:pt x="1" y="81"/>
                    <a:pt x="1" y="81"/>
                  </a:cubicBezTo>
                  <a:cubicBezTo>
                    <a:pt x="10" y="90"/>
                    <a:pt x="10" y="90"/>
                    <a:pt x="19" y="90"/>
                  </a:cubicBezTo>
                  <a:lnTo>
                    <a:pt x="224" y="18"/>
                  </a:lnTo>
                  <a:cubicBezTo>
                    <a:pt x="224" y="18"/>
                    <a:pt x="233" y="9"/>
                    <a:pt x="224" y="9"/>
                  </a:cubicBezTo>
                  <a:cubicBezTo>
                    <a:pt x="224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05;p75">
              <a:extLst>
                <a:ext uri="{FF2B5EF4-FFF2-40B4-BE49-F238E27FC236}">
                  <a16:creationId xmlns:a16="http://schemas.microsoft.com/office/drawing/2014/main" id="{155F3BFF-9B49-7404-DFA0-A3500B71F0FD}"/>
                </a:ext>
              </a:extLst>
            </p:cNvPr>
            <p:cNvSpPr/>
            <p:nvPr/>
          </p:nvSpPr>
          <p:spPr>
            <a:xfrm>
              <a:off x="5089697" y="987889"/>
              <a:ext cx="163256" cy="190142"/>
            </a:xfrm>
            <a:custGeom>
              <a:avLst/>
              <a:gdLst/>
              <a:ahLst/>
              <a:cxnLst/>
              <a:rect l="l" t="t" r="r" b="b"/>
              <a:pathLst>
                <a:path w="5380" h="6266" extrusionOk="0">
                  <a:moveTo>
                    <a:pt x="4211" y="0"/>
                  </a:moveTo>
                  <a:cubicBezTo>
                    <a:pt x="3801" y="188"/>
                    <a:pt x="3364" y="420"/>
                    <a:pt x="2926" y="741"/>
                  </a:cubicBezTo>
                  <a:cubicBezTo>
                    <a:pt x="1008" y="2133"/>
                    <a:pt x="277" y="4140"/>
                    <a:pt x="0" y="5130"/>
                  </a:cubicBezTo>
                  <a:cubicBezTo>
                    <a:pt x="223" y="5329"/>
                    <a:pt x="1268" y="6266"/>
                    <a:pt x="2401" y="6266"/>
                  </a:cubicBezTo>
                  <a:cubicBezTo>
                    <a:pt x="2586" y="6266"/>
                    <a:pt x="2775" y="6241"/>
                    <a:pt x="2962" y="6183"/>
                  </a:cubicBezTo>
                  <a:cubicBezTo>
                    <a:pt x="3087" y="6147"/>
                    <a:pt x="3221" y="6094"/>
                    <a:pt x="3355" y="6022"/>
                  </a:cubicBezTo>
                  <a:cubicBezTo>
                    <a:pt x="3970" y="5059"/>
                    <a:pt x="4595" y="4086"/>
                    <a:pt x="5210" y="3123"/>
                  </a:cubicBezTo>
                  <a:cubicBezTo>
                    <a:pt x="5282" y="2909"/>
                    <a:pt x="5353" y="2632"/>
                    <a:pt x="5362" y="2293"/>
                  </a:cubicBezTo>
                  <a:cubicBezTo>
                    <a:pt x="5380" y="1615"/>
                    <a:pt x="5148" y="1089"/>
                    <a:pt x="5005" y="821"/>
                  </a:cubicBezTo>
                  <a:cubicBezTo>
                    <a:pt x="4737" y="554"/>
                    <a:pt x="4479" y="277"/>
                    <a:pt x="4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06;p75">
              <a:extLst>
                <a:ext uri="{FF2B5EF4-FFF2-40B4-BE49-F238E27FC236}">
                  <a16:creationId xmlns:a16="http://schemas.microsoft.com/office/drawing/2014/main" id="{94373DB0-B19E-61AB-5F13-97E7CA8C4BD6}"/>
                </a:ext>
              </a:extLst>
            </p:cNvPr>
            <p:cNvSpPr/>
            <p:nvPr/>
          </p:nvSpPr>
          <p:spPr>
            <a:xfrm>
              <a:off x="5173088" y="1411274"/>
              <a:ext cx="73647" cy="51192"/>
            </a:xfrm>
            <a:custGeom>
              <a:avLst/>
              <a:gdLst/>
              <a:ahLst/>
              <a:cxnLst/>
              <a:rect l="l" t="t" r="r" b="b"/>
              <a:pathLst>
                <a:path w="2427" h="1687" extrusionOk="0">
                  <a:moveTo>
                    <a:pt x="571" y="1"/>
                  </a:moveTo>
                  <a:cubicBezTo>
                    <a:pt x="482" y="37"/>
                    <a:pt x="366" y="108"/>
                    <a:pt x="241" y="224"/>
                  </a:cubicBezTo>
                  <a:cubicBezTo>
                    <a:pt x="116" y="340"/>
                    <a:pt x="45" y="465"/>
                    <a:pt x="0" y="545"/>
                  </a:cubicBezTo>
                  <a:cubicBezTo>
                    <a:pt x="375" y="732"/>
                    <a:pt x="749" y="911"/>
                    <a:pt x="1124" y="1089"/>
                  </a:cubicBezTo>
                  <a:cubicBezTo>
                    <a:pt x="1543" y="1294"/>
                    <a:pt x="1963" y="1491"/>
                    <a:pt x="2373" y="1687"/>
                  </a:cubicBezTo>
                  <a:cubicBezTo>
                    <a:pt x="2427" y="1517"/>
                    <a:pt x="2409" y="1402"/>
                    <a:pt x="2391" y="1330"/>
                  </a:cubicBezTo>
                  <a:cubicBezTo>
                    <a:pt x="2302" y="973"/>
                    <a:pt x="1972" y="1000"/>
                    <a:pt x="1642" y="518"/>
                  </a:cubicBezTo>
                  <a:cubicBezTo>
                    <a:pt x="1548" y="382"/>
                    <a:pt x="1446" y="214"/>
                    <a:pt x="1367" y="214"/>
                  </a:cubicBezTo>
                  <a:cubicBezTo>
                    <a:pt x="1364" y="214"/>
                    <a:pt x="1360" y="214"/>
                    <a:pt x="1356" y="215"/>
                  </a:cubicBezTo>
                  <a:cubicBezTo>
                    <a:pt x="1320" y="224"/>
                    <a:pt x="1303" y="260"/>
                    <a:pt x="1285" y="295"/>
                  </a:cubicBezTo>
                  <a:cubicBezTo>
                    <a:pt x="1044" y="197"/>
                    <a:pt x="812" y="99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07;p75">
              <a:extLst>
                <a:ext uri="{FF2B5EF4-FFF2-40B4-BE49-F238E27FC236}">
                  <a16:creationId xmlns:a16="http://schemas.microsoft.com/office/drawing/2014/main" id="{951CB200-3169-71E1-AD81-D0CA6B9DF0FC}"/>
                </a:ext>
              </a:extLst>
            </p:cNvPr>
            <p:cNvSpPr/>
            <p:nvPr/>
          </p:nvSpPr>
          <p:spPr>
            <a:xfrm>
              <a:off x="5211505" y="142644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37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08;p75">
              <a:extLst>
                <a:ext uri="{FF2B5EF4-FFF2-40B4-BE49-F238E27FC236}">
                  <a16:creationId xmlns:a16="http://schemas.microsoft.com/office/drawing/2014/main" id="{C76F8588-ED82-C078-BF8A-9FE01177D407}"/>
                </a:ext>
              </a:extLst>
            </p:cNvPr>
            <p:cNvSpPr/>
            <p:nvPr/>
          </p:nvSpPr>
          <p:spPr>
            <a:xfrm>
              <a:off x="5214752" y="142996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28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09;p75">
              <a:extLst>
                <a:ext uri="{FF2B5EF4-FFF2-40B4-BE49-F238E27FC236}">
                  <a16:creationId xmlns:a16="http://schemas.microsoft.com/office/drawing/2014/main" id="{E3415311-BA41-0A79-8101-22A3CE27B5DA}"/>
                </a:ext>
              </a:extLst>
            </p:cNvPr>
            <p:cNvSpPr/>
            <p:nvPr/>
          </p:nvSpPr>
          <p:spPr>
            <a:xfrm>
              <a:off x="5217210" y="1434853"/>
              <a:ext cx="14626" cy="7040"/>
            </a:xfrm>
            <a:custGeom>
              <a:avLst/>
              <a:gdLst/>
              <a:ahLst/>
              <a:cxnLst/>
              <a:rect l="l" t="t" r="r" b="b"/>
              <a:pathLst>
                <a:path w="482" h="232" extrusionOk="0">
                  <a:moveTo>
                    <a:pt x="455" y="0"/>
                  </a:moveTo>
                  <a:lnTo>
                    <a:pt x="0" y="134"/>
                  </a:lnTo>
                  <a:lnTo>
                    <a:pt x="27" y="232"/>
                  </a:lnTo>
                  <a:lnTo>
                    <a:pt x="482" y="9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10;p75">
              <a:extLst>
                <a:ext uri="{FF2B5EF4-FFF2-40B4-BE49-F238E27FC236}">
                  <a16:creationId xmlns:a16="http://schemas.microsoft.com/office/drawing/2014/main" id="{4E4DBB66-480F-9BAC-593B-231EEC3299E9}"/>
                </a:ext>
              </a:extLst>
            </p:cNvPr>
            <p:cNvSpPr/>
            <p:nvPr/>
          </p:nvSpPr>
          <p:spPr>
            <a:xfrm>
              <a:off x="5194451" y="1022817"/>
              <a:ext cx="88547" cy="115341"/>
            </a:xfrm>
            <a:custGeom>
              <a:avLst/>
              <a:gdLst/>
              <a:ahLst/>
              <a:cxnLst/>
              <a:rect l="l" t="t" r="r" b="b"/>
              <a:pathLst>
                <a:path w="2918" h="3801" extrusionOk="0">
                  <a:moveTo>
                    <a:pt x="233" y="0"/>
                  </a:moveTo>
                  <a:cubicBezTo>
                    <a:pt x="215" y="36"/>
                    <a:pt x="179" y="90"/>
                    <a:pt x="152" y="152"/>
                  </a:cubicBezTo>
                  <a:cubicBezTo>
                    <a:pt x="1" y="500"/>
                    <a:pt x="108" y="999"/>
                    <a:pt x="1169" y="2480"/>
                  </a:cubicBezTo>
                  <a:cubicBezTo>
                    <a:pt x="1419" y="2828"/>
                    <a:pt x="1758" y="3274"/>
                    <a:pt x="2186" y="3801"/>
                  </a:cubicBezTo>
                  <a:lnTo>
                    <a:pt x="2918" y="3265"/>
                  </a:lnTo>
                  <a:cubicBezTo>
                    <a:pt x="2552" y="2587"/>
                    <a:pt x="2195" y="1900"/>
                    <a:pt x="1830" y="1214"/>
                  </a:cubicBezTo>
                  <a:cubicBezTo>
                    <a:pt x="1303" y="812"/>
                    <a:pt x="768" y="411"/>
                    <a:pt x="233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11;p75">
              <a:extLst>
                <a:ext uri="{FF2B5EF4-FFF2-40B4-BE49-F238E27FC236}">
                  <a16:creationId xmlns:a16="http://schemas.microsoft.com/office/drawing/2014/main" id="{B0BABD51-7EF7-548A-AF4B-12212953791A}"/>
                </a:ext>
              </a:extLst>
            </p:cNvPr>
            <p:cNvSpPr/>
            <p:nvPr/>
          </p:nvSpPr>
          <p:spPr>
            <a:xfrm>
              <a:off x="5186076" y="1013440"/>
              <a:ext cx="106420" cy="139132"/>
            </a:xfrm>
            <a:custGeom>
              <a:avLst/>
              <a:gdLst/>
              <a:ahLst/>
              <a:cxnLst/>
              <a:rect l="l" t="t" r="r" b="b"/>
              <a:pathLst>
                <a:path w="3507" h="4585" extrusionOk="0">
                  <a:moveTo>
                    <a:pt x="939" y="1"/>
                  </a:moveTo>
                  <a:cubicBezTo>
                    <a:pt x="832" y="1"/>
                    <a:pt x="731" y="20"/>
                    <a:pt x="643" y="60"/>
                  </a:cubicBezTo>
                  <a:cubicBezTo>
                    <a:pt x="259" y="229"/>
                    <a:pt x="0" y="818"/>
                    <a:pt x="161" y="1451"/>
                  </a:cubicBezTo>
                  <a:cubicBezTo>
                    <a:pt x="955" y="2468"/>
                    <a:pt x="1749" y="3485"/>
                    <a:pt x="2543" y="4502"/>
                  </a:cubicBezTo>
                  <a:cubicBezTo>
                    <a:pt x="2671" y="4566"/>
                    <a:pt x="2773" y="4585"/>
                    <a:pt x="2846" y="4585"/>
                  </a:cubicBezTo>
                  <a:cubicBezTo>
                    <a:pt x="2884" y="4585"/>
                    <a:pt x="2914" y="4580"/>
                    <a:pt x="2935" y="4574"/>
                  </a:cubicBezTo>
                  <a:cubicBezTo>
                    <a:pt x="3256" y="4502"/>
                    <a:pt x="3506" y="4056"/>
                    <a:pt x="3462" y="3467"/>
                  </a:cubicBezTo>
                  <a:cubicBezTo>
                    <a:pt x="3033" y="2682"/>
                    <a:pt x="2596" y="1888"/>
                    <a:pt x="2168" y="1094"/>
                  </a:cubicBezTo>
                  <a:cubicBezTo>
                    <a:pt x="1993" y="381"/>
                    <a:pt x="1409" y="1"/>
                    <a:pt x="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12;p75">
              <a:extLst>
                <a:ext uri="{FF2B5EF4-FFF2-40B4-BE49-F238E27FC236}">
                  <a16:creationId xmlns:a16="http://schemas.microsoft.com/office/drawing/2014/main" id="{AD81048D-0A0E-B1B5-079A-E6EF212C35B8}"/>
                </a:ext>
              </a:extLst>
            </p:cNvPr>
            <p:cNvSpPr/>
            <p:nvPr/>
          </p:nvSpPr>
          <p:spPr>
            <a:xfrm>
              <a:off x="5250773" y="1048945"/>
              <a:ext cx="39813" cy="72434"/>
            </a:xfrm>
            <a:custGeom>
              <a:avLst/>
              <a:gdLst/>
              <a:ahLst/>
              <a:cxnLst/>
              <a:rect l="l" t="t" r="r" b="b"/>
              <a:pathLst>
                <a:path w="1312" h="2387" extrusionOk="0">
                  <a:moveTo>
                    <a:pt x="16" y="1"/>
                  </a:moveTo>
                  <a:cubicBezTo>
                    <a:pt x="14" y="1"/>
                    <a:pt x="12" y="2"/>
                    <a:pt x="9" y="5"/>
                  </a:cubicBezTo>
                  <a:cubicBezTo>
                    <a:pt x="9" y="5"/>
                    <a:pt x="0" y="14"/>
                    <a:pt x="9" y="14"/>
                  </a:cubicBezTo>
                  <a:lnTo>
                    <a:pt x="1294" y="2378"/>
                  </a:lnTo>
                  <a:cubicBezTo>
                    <a:pt x="1294" y="2387"/>
                    <a:pt x="1294" y="2387"/>
                    <a:pt x="1303" y="2387"/>
                  </a:cubicBezTo>
                  <a:cubicBezTo>
                    <a:pt x="1312" y="2378"/>
                    <a:pt x="1312" y="2378"/>
                    <a:pt x="1312" y="2369"/>
                  </a:cubicBezTo>
                  <a:lnTo>
                    <a:pt x="27" y="5"/>
                  </a:lnTo>
                  <a:cubicBezTo>
                    <a:pt x="21" y="5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13;p75">
              <a:extLst>
                <a:ext uri="{FF2B5EF4-FFF2-40B4-BE49-F238E27FC236}">
                  <a16:creationId xmlns:a16="http://schemas.microsoft.com/office/drawing/2014/main" id="{48B0AF2A-EBC8-D504-0301-B9CE048A3AE0}"/>
                </a:ext>
              </a:extLst>
            </p:cNvPr>
            <p:cNvSpPr/>
            <p:nvPr/>
          </p:nvSpPr>
          <p:spPr>
            <a:xfrm>
              <a:off x="5206377" y="1082629"/>
              <a:ext cx="22213" cy="26582"/>
            </a:xfrm>
            <a:custGeom>
              <a:avLst/>
              <a:gdLst/>
              <a:ahLst/>
              <a:cxnLst/>
              <a:rect l="l" t="t" r="r" b="b"/>
              <a:pathLst>
                <a:path w="732" h="876" extrusionOk="0">
                  <a:moveTo>
                    <a:pt x="0" y="1"/>
                  </a:moveTo>
                  <a:cubicBezTo>
                    <a:pt x="0" y="10"/>
                    <a:pt x="0" y="19"/>
                    <a:pt x="0" y="19"/>
                  </a:cubicBezTo>
                  <a:lnTo>
                    <a:pt x="714" y="875"/>
                  </a:lnTo>
                  <a:lnTo>
                    <a:pt x="732" y="875"/>
                  </a:lnTo>
                  <a:cubicBezTo>
                    <a:pt x="732" y="866"/>
                    <a:pt x="732" y="866"/>
                    <a:pt x="732" y="857"/>
                  </a:cubicBezTo>
                  <a:lnTo>
                    <a:pt x="18" y="10"/>
                  </a:lnTo>
                  <a:cubicBezTo>
                    <a:pt x="9" y="1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14;p75">
              <a:extLst>
                <a:ext uri="{FF2B5EF4-FFF2-40B4-BE49-F238E27FC236}">
                  <a16:creationId xmlns:a16="http://schemas.microsoft.com/office/drawing/2014/main" id="{A2231AFC-A7E5-C9B0-0CCC-44EA2F7F9A8D}"/>
                </a:ext>
              </a:extLst>
            </p:cNvPr>
            <p:cNvSpPr/>
            <p:nvPr/>
          </p:nvSpPr>
          <p:spPr>
            <a:xfrm>
              <a:off x="5269435" y="1124870"/>
              <a:ext cx="18177" cy="23032"/>
            </a:xfrm>
            <a:custGeom>
              <a:avLst/>
              <a:gdLst/>
              <a:ahLst/>
              <a:cxnLst/>
              <a:rect l="l" t="t" r="r" b="b"/>
              <a:pathLst>
                <a:path w="599" h="759" extrusionOk="0">
                  <a:moveTo>
                    <a:pt x="581" y="1"/>
                  </a:moveTo>
                  <a:cubicBezTo>
                    <a:pt x="572" y="1"/>
                    <a:pt x="572" y="1"/>
                    <a:pt x="572" y="9"/>
                  </a:cubicBezTo>
                  <a:cubicBezTo>
                    <a:pt x="572" y="90"/>
                    <a:pt x="563" y="304"/>
                    <a:pt x="402" y="491"/>
                  </a:cubicBezTo>
                  <a:cubicBezTo>
                    <a:pt x="269" y="652"/>
                    <a:pt x="99" y="714"/>
                    <a:pt x="10" y="732"/>
                  </a:cubicBezTo>
                  <a:cubicBezTo>
                    <a:pt x="10" y="732"/>
                    <a:pt x="1" y="741"/>
                    <a:pt x="10" y="750"/>
                  </a:cubicBezTo>
                  <a:cubicBezTo>
                    <a:pt x="10" y="750"/>
                    <a:pt x="10" y="759"/>
                    <a:pt x="19" y="759"/>
                  </a:cubicBezTo>
                  <a:cubicBezTo>
                    <a:pt x="108" y="732"/>
                    <a:pt x="286" y="670"/>
                    <a:pt x="420" y="500"/>
                  </a:cubicBezTo>
                  <a:cubicBezTo>
                    <a:pt x="581" y="313"/>
                    <a:pt x="599" y="99"/>
                    <a:pt x="590" y="9"/>
                  </a:cubicBezTo>
                  <a:cubicBezTo>
                    <a:pt x="590" y="1"/>
                    <a:pt x="590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15;p75">
              <a:extLst>
                <a:ext uri="{FF2B5EF4-FFF2-40B4-BE49-F238E27FC236}">
                  <a16:creationId xmlns:a16="http://schemas.microsoft.com/office/drawing/2014/main" id="{16ACA0B9-0A6A-2162-177A-F6546A598B96}"/>
                </a:ext>
              </a:extLst>
            </p:cNvPr>
            <p:cNvSpPr/>
            <p:nvPr/>
          </p:nvSpPr>
          <p:spPr>
            <a:xfrm>
              <a:off x="5258905" y="1122867"/>
              <a:ext cx="26006" cy="20726"/>
            </a:xfrm>
            <a:custGeom>
              <a:avLst/>
              <a:gdLst/>
              <a:ahLst/>
              <a:cxnLst/>
              <a:rect l="l" t="t" r="r" b="b"/>
              <a:pathLst>
                <a:path w="857" h="683" extrusionOk="0">
                  <a:moveTo>
                    <a:pt x="840" y="0"/>
                  </a:moveTo>
                  <a:cubicBezTo>
                    <a:pt x="834" y="0"/>
                    <a:pt x="830" y="7"/>
                    <a:pt x="830" y="13"/>
                  </a:cubicBezTo>
                  <a:cubicBezTo>
                    <a:pt x="821" y="75"/>
                    <a:pt x="776" y="388"/>
                    <a:pt x="482" y="557"/>
                  </a:cubicBezTo>
                  <a:cubicBezTo>
                    <a:pt x="347" y="640"/>
                    <a:pt x="213" y="664"/>
                    <a:pt x="111" y="664"/>
                  </a:cubicBezTo>
                  <a:cubicBezTo>
                    <a:pt x="71" y="664"/>
                    <a:pt x="37" y="660"/>
                    <a:pt x="9" y="655"/>
                  </a:cubicBezTo>
                  <a:cubicBezTo>
                    <a:pt x="0" y="655"/>
                    <a:pt x="0" y="664"/>
                    <a:pt x="0" y="664"/>
                  </a:cubicBezTo>
                  <a:cubicBezTo>
                    <a:pt x="0" y="673"/>
                    <a:pt x="0" y="682"/>
                    <a:pt x="9" y="682"/>
                  </a:cubicBezTo>
                  <a:lnTo>
                    <a:pt x="107" y="682"/>
                  </a:lnTo>
                  <a:cubicBezTo>
                    <a:pt x="214" y="682"/>
                    <a:pt x="357" y="664"/>
                    <a:pt x="491" y="575"/>
                  </a:cubicBezTo>
                  <a:cubicBezTo>
                    <a:pt x="794" y="397"/>
                    <a:pt x="848" y="75"/>
                    <a:pt x="856" y="13"/>
                  </a:cubicBezTo>
                  <a:cubicBezTo>
                    <a:pt x="856" y="4"/>
                    <a:pt x="848" y="4"/>
                    <a:pt x="848" y="4"/>
                  </a:cubicBezTo>
                  <a:cubicBezTo>
                    <a:pt x="845" y="1"/>
                    <a:pt x="842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16;p75">
              <a:extLst>
                <a:ext uri="{FF2B5EF4-FFF2-40B4-BE49-F238E27FC236}">
                  <a16:creationId xmlns:a16="http://schemas.microsoft.com/office/drawing/2014/main" id="{683B2FB7-7118-775F-5931-2C795E7F32C1}"/>
                </a:ext>
              </a:extLst>
            </p:cNvPr>
            <p:cNvSpPr/>
            <p:nvPr/>
          </p:nvSpPr>
          <p:spPr>
            <a:xfrm>
              <a:off x="5053950" y="988799"/>
              <a:ext cx="145686" cy="143957"/>
            </a:xfrm>
            <a:custGeom>
              <a:avLst/>
              <a:gdLst/>
              <a:ahLst/>
              <a:cxnLst/>
              <a:rect l="l" t="t" r="r" b="b"/>
              <a:pathLst>
                <a:path w="4801" h="4744" extrusionOk="0">
                  <a:moveTo>
                    <a:pt x="4035" y="0"/>
                  </a:moveTo>
                  <a:cubicBezTo>
                    <a:pt x="2957" y="0"/>
                    <a:pt x="1358" y="1719"/>
                    <a:pt x="1232" y="1853"/>
                  </a:cubicBezTo>
                  <a:cubicBezTo>
                    <a:pt x="554" y="2602"/>
                    <a:pt x="1" y="3200"/>
                    <a:pt x="197" y="3807"/>
                  </a:cubicBezTo>
                  <a:cubicBezTo>
                    <a:pt x="447" y="4565"/>
                    <a:pt x="1696" y="4725"/>
                    <a:pt x="1794" y="4743"/>
                  </a:cubicBezTo>
                  <a:cubicBezTo>
                    <a:pt x="2793" y="3334"/>
                    <a:pt x="3792" y="1924"/>
                    <a:pt x="4800" y="524"/>
                  </a:cubicBezTo>
                  <a:cubicBezTo>
                    <a:pt x="4747" y="408"/>
                    <a:pt x="4640" y="211"/>
                    <a:pt x="4426" y="95"/>
                  </a:cubicBezTo>
                  <a:cubicBezTo>
                    <a:pt x="4307" y="29"/>
                    <a:pt x="4175" y="0"/>
                    <a:pt x="4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17;p75">
              <a:extLst>
                <a:ext uri="{FF2B5EF4-FFF2-40B4-BE49-F238E27FC236}">
                  <a16:creationId xmlns:a16="http://schemas.microsoft.com/office/drawing/2014/main" id="{BE00A37A-1373-E5A8-6686-85EF43EE012D}"/>
                </a:ext>
              </a:extLst>
            </p:cNvPr>
            <p:cNvSpPr/>
            <p:nvPr/>
          </p:nvSpPr>
          <p:spPr>
            <a:xfrm>
              <a:off x="5170903" y="995354"/>
              <a:ext cx="84754" cy="51586"/>
            </a:xfrm>
            <a:custGeom>
              <a:avLst/>
              <a:gdLst/>
              <a:ahLst/>
              <a:cxnLst/>
              <a:rect l="l" t="t" r="r" b="b"/>
              <a:pathLst>
                <a:path w="2793" h="1700" extrusionOk="0">
                  <a:moveTo>
                    <a:pt x="1291" y="0"/>
                  </a:moveTo>
                  <a:cubicBezTo>
                    <a:pt x="857" y="0"/>
                    <a:pt x="393" y="155"/>
                    <a:pt x="1" y="459"/>
                  </a:cubicBezTo>
                  <a:lnTo>
                    <a:pt x="90" y="575"/>
                  </a:lnTo>
                  <a:cubicBezTo>
                    <a:pt x="457" y="292"/>
                    <a:pt x="890" y="149"/>
                    <a:pt x="1292" y="149"/>
                  </a:cubicBezTo>
                  <a:cubicBezTo>
                    <a:pt x="1662" y="149"/>
                    <a:pt x="2005" y="269"/>
                    <a:pt x="2249" y="513"/>
                  </a:cubicBezTo>
                  <a:cubicBezTo>
                    <a:pt x="2641" y="914"/>
                    <a:pt x="2615" y="1512"/>
                    <a:pt x="2597" y="1681"/>
                  </a:cubicBezTo>
                  <a:lnTo>
                    <a:pt x="2739" y="1699"/>
                  </a:lnTo>
                  <a:cubicBezTo>
                    <a:pt x="2757" y="1503"/>
                    <a:pt x="2793" y="852"/>
                    <a:pt x="2347" y="406"/>
                  </a:cubicBezTo>
                  <a:cubicBezTo>
                    <a:pt x="2076" y="135"/>
                    <a:pt x="1696" y="0"/>
                    <a:pt x="1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18;p75">
              <a:extLst>
                <a:ext uri="{FF2B5EF4-FFF2-40B4-BE49-F238E27FC236}">
                  <a16:creationId xmlns:a16="http://schemas.microsoft.com/office/drawing/2014/main" id="{91BBE1DB-B692-6A32-FD0F-9D76408DCDA2}"/>
                </a:ext>
              </a:extLst>
            </p:cNvPr>
            <p:cNvSpPr/>
            <p:nvPr/>
          </p:nvSpPr>
          <p:spPr>
            <a:xfrm>
              <a:off x="5091033" y="1100776"/>
              <a:ext cx="141347" cy="52831"/>
            </a:xfrm>
            <a:custGeom>
              <a:avLst/>
              <a:gdLst/>
              <a:ahLst/>
              <a:cxnLst/>
              <a:rect l="l" t="t" r="r" b="b"/>
              <a:pathLst>
                <a:path w="4658" h="1741" extrusionOk="0">
                  <a:moveTo>
                    <a:pt x="126" y="1"/>
                  </a:moveTo>
                  <a:lnTo>
                    <a:pt x="1" y="72"/>
                  </a:lnTo>
                  <a:cubicBezTo>
                    <a:pt x="590" y="1107"/>
                    <a:pt x="1616" y="1740"/>
                    <a:pt x="2588" y="1740"/>
                  </a:cubicBezTo>
                  <a:cubicBezTo>
                    <a:pt x="2829" y="1740"/>
                    <a:pt x="3070" y="1704"/>
                    <a:pt x="3293" y="1624"/>
                  </a:cubicBezTo>
                  <a:cubicBezTo>
                    <a:pt x="4114" y="1330"/>
                    <a:pt x="4524" y="563"/>
                    <a:pt x="4658" y="250"/>
                  </a:cubicBezTo>
                  <a:lnTo>
                    <a:pt x="4524" y="188"/>
                  </a:lnTo>
                  <a:cubicBezTo>
                    <a:pt x="4399" y="491"/>
                    <a:pt x="4015" y="1214"/>
                    <a:pt x="3248" y="1481"/>
                  </a:cubicBezTo>
                  <a:cubicBezTo>
                    <a:pt x="3034" y="1559"/>
                    <a:pt x="2810" y="1596"/>
                    <a:pt x="2583" y="1596"/>
                  </a:cubicBezTo>
                  <a:cubicBezTo>
                    <a:pt x="1663" y="1596"/>
                    <a:pt x="691" y="988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19;p75">
              <a:extLst>
                <a:ext uri="{FF2B5EF4-FFF2-40B4-BE49-F238E27FC236}">
                  <a16:creationId xmlns:a16="http://schemas.microsoft.com/office/drawing/2014/main" id="{0EF0403D-0590-B9A0-BDF8-317AC2B8A4DB}"/>
                </a:ext>
              </a:extLst>
            </p:cNvPr>
            <p:cNvSpPr/>
            <p:nvPr/>
          </p:nvSpPr>
          <p:spPr>
            <a:xfrm>
              <a:off x="5228287" y="924861"/>
              <a:ext cx="58778" cy="44364"/>
            </a:xfrm>
            <a:custGeom>
              <a:avLst/>
              <a:gdLst/>
              <a:ahLst/>
              <a:cxnLst/>
              <a:rect l="l" t="t" r="r" b="b"/>
              <a:pathLst>
                <a:path w="1937" h="1462" extrusionOk="0">
                  <a:moveTo>
                    <a:pt x="673" y="0"/>
                  </a:moveTo>
                  <a:cubicBezTo>
                    <a:pt x="524" y="0"/>
                    <a:pt x="399" y="39"/>
                    <a:pt x="295" y="133"/>
                  </a:cubicBezTo>
                  <a:cubicBezTo>
                    <a:pt x="37" y="356"/>
                    <a:pt x="1" y="802"/>
                    <a:pt x="10" y="989"/>
                  </a:cubicBezTo>
                  <a:cubicBezTo>
                    <a:pt x="28" y="1185"/>
                    <a:pt x="99" y="1453"/>
                    <a:pt x="197" y="1462"/>
                  </a:cubicBezTo>
                  <a:cubicBezTo>
                    <a:pt x="260" y="1462"/>
                    <a:pt x="251" y="1301"/>
                    <a:pt x="393" y="1212"/>
                  </a:cubicBezTo>
                  <a:cubicBezTo>
                    <a:pt x="536" y="1114"/>
                    <a:pt x="661" y="1185"/>
                    <a:pt x="750" y="1087"/>
                  </a:cubicBezTo>
                  <a:cubicBezTo>
                    <a:pt x="822" y="1016"/>
                    <a:pt x="768" y="936"/>
                    <a:pt x="822" y="846"/>
                  </a:cubicBezTo>
                  <a:cubicBezTo>
                    <a:pt x="857" y="787"/>
                    <a:pt x="918" y="772"/>
                    <a:pt x="993" y="772"/>
                  </a:cubicBezTo>
                  <a:cubicBezTo>
                    <a:pt x="1069" y="772"/>
                    <a:pt x="1159" y="787"/>
                    <a:pt x="1254" y="787"/>
                  </a:cubicBezTo>
                  <a:cubicBezTo>
                    <a:pt x="1349" y="787"/>
                    <a:pt x="1449" y="772"/>
                    <a:pt x="1544" y="713"/>
                  </a:cubicBezTo>
                  <a:cubicBezTo>
                    <a:pt x="1625" y="668"/>
                    <a:pt x="1642" y="632"/>
                    <a:pt x="1812" y="525"/>
                  </a:cubicBezTo>
                  <a:cubicBezTo>
                    <a:pt x="1892" y="472"/>
                    <a:pt x="1928" y="454"/>
                    <a:pt x="1937" y="418"/>
                  </a:cubicBezTo>
                  <a:cubicBezTo>
                    <a:pt x="1937" y="347"/>
                    <a:pt x="1741" y="275"/>
                    <a:pt x="1651" y="240"/>
                  </a:cubicBezTo>
                  <a:cubicBezTo>
                    <a:pt x="1239" y="106"/>
                    <a:pt x="921" y="0"/>
                    <a:pt x="67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20;p75">
              <a:extLst>
                <a:ext uri="{FF2B5EF4-FFF2-40B4-BE49-F238E27FC236}">
                  <a16:creationId xmlns:a16="http://schemas.microsoft.com/office/drawing/2014/main" id="{3E2C8627-C6B3-E43D-7F9E-F0D430D9A7CA}"/>
                </a:ext>
              </a:extLst>
            </p:cNvPr>
            <p:cNvSpPr/>
            <p:nvPr/>
          </p:nvSpPr>
          <p:spPr>
            <a:xfrm>
              <a:off x="5224251" y="921068"/>
              <a:ext cx="68792" cy="36293"/>
            </a:xfrm>
            <a:custGeom>
              <a:avLst/>
              <a:gdLst/>
              <a:ahLst/>
              <a:cxnLst/>
              <a:rect l="l" t="t" r="r" b="b"/>
              <a:pathLst>
                <a:path w="2267" h="1196" extrusionOk="0">
                  <a:moveTo>
                    <a:pt x="1131" y="1"/>
                  </a:moveTo>
                  <a:cubicBezTo>
                    <a:pt x="882" y="1"/>
                    <a:pt x="624" y="73"/>
                    <a:pt x="428" y="258"/>
                  </a:cubicBezTo>
                  <a:cubicBezTo>
                    <a:pt x="107" y="552"/>
                    <a:pt x="0" y="1078"/>
                    <a:pt x="143" y="1177"/>
                  </a:cubicBezTo>
                  <a:cubicBezTo>
                    <a:pt x="161" y="1190"/>
                    <a:pt x="180" y="1196"/>
                    <a:pt x="201" y="1196"/>
                  </a:cubicBezTo>
                  <a:cubicBezTo>
                    <a:pt x="309" y="1196"/>
                    <a:pt x="474" y="1044"/>
                    <a:pt x="794" y="918"/>
                  </a:cubicBezTo>
                  <a:cubicBezTo>
                    <a:pt x="1135" y="787"/>
                    <a:pt x="1438" y="765"/>
                    <a:pt x="1675" y="765"/>
                  </a:cubicBezTo>
                  <a:cubicBezTo>
                    <a:pt x="1791" y="765"/>
                    <a:pt x="1891" y="771"/>
                    <a:pt x="1972" y="771"/>
                  </a:cubicBezTo>
                  <a:cubicBezTo>
                    <a:pt x="2098" y="771"/>
                    <a:pt x="2180" y="758"/>
                    <a:pt x="2204" y="695"/>
                  </a:cubicBezTo>
                  <a:cubicBezTo>
                    <a:pt x="2266" y="534"/>
                    <a:pt x="1927" y="213"/>
                    <a:pt x="1579" y="79"/>
                  </a:cubicBezTo>
                  <a:cubicBezTo>
                    <a:pt x="1447" y="30"/>
                    <a:pt x="1291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21;p75">
              <a:extLst>
                <a:ext uri="{FF2B5EF4-FFF2-40B4-BE49-F238E27FC236}">
                  <a16:creationId xmlns:a16="http://schemas.microsoft.com/office/drawing/2014/main" id="{9BBB9124-2FD3-0D99-600C-26F2C52C458E}"/>
                </a:ext>
              </a:extLst>
            </p:cNvPr>
            <p:cNvSpPr/>
            <p:nvPr/>
          </p:nvSpPr>
          <p:spPr>
            <a:xfrm>
              <a:off x="5262426" y="937545"/>
              <a:ext cx="76621" cy="7586"/>
            </a:xfrm>
            <a:custGeom>
              <a:avLst/>
              <a:gdLst/>
              <a:ahLst/>
              <a:cxnLst/>
              <a:rect l="l" t="t" r="r" b="b"/>
              <a:pathLst>
                <a:path w="2525" h="250" extrusionOk="0">
                  <a:moveTo>
                    <a:pt x="1258" y="0"/>
                  </a:moveTo>
                  <a:cubicBezTo>
                    <a:pt x="562" y="0"/>
                    <a:pt x="0" y="54"/>
                    <a:pt x="0" y="125"/>
                  </a:cubicBezTo>
                  <a:cubicBezTo>
                    <a:pt x="0" y="196"/>
                    <a:pt x="562" y="250"/>
                    <a:pt x="1258" y="250"/>
                  </a:cubicBezTo>
                  <a:cubicBezTo>
                    <a:pt x="1954" y="250"/>
                    <a:pt x="2525" y="196"/>
                    <a:pt x="2525" y="125"/>
                  </a:cubicBezTo>
                  <a:cubicBezTo>
                    <a:pt x="2525" y="54"/>
                    <a:pt x="1954" y="0"/>
                    <a:pt x="12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22;p75">
              <a:extLst>
                <a:ext uri="{FF2B5EF4-FFF2-40B4-BE49-F238E27FC236}">
                  <a16:creationId xmlns:a16="http://schemas.microsoft.com/office/drawing/2014/main" id="{AF55D063-B654-758E-19EB-72343C7FA08D}"/>
                </a:ext>
              </a:extLst>
            </p:cNvPr>
            <p:cNvSpPr/>
            <p:nvPr/>
          </p:nvSpPr>
          <p:spPr>
            <a:xfrm>
              <a:off x="5349033" y="1151392"/>
              <a:ext cx="43363" cy="32348"/>
            </a:xfrm>
            <a:custGeom>
              <a:avLst/>
              <a:gdLst/>
              <a:ahLst/>
              <a:cxnLst/>
              <a:rect l="l" t="t" r="r" b="b"/>
              <a:pathLst>
                <a:path w="1429" h="1066" extrusionOk="0">
                  <a:moveTo>
                    <a:pt x="750" y="1"/>
                  </a:moveTo>
                  <a:cubicBezTo>
                    <a:pt x="714" y="1"/>
                    <a:pt x="331" y="10"/>
                    <a:pt x="170" y="304"/>
                  </a:cubicBezTo>
                  <a:cubicBezTo>
                    <a:pt x="1" y="598"/>
                    <a:pt x="143" y="1027"/>
                    <a:pt x="304" y="1062"/>
                  </a:cubicBezTo>
                  <a:cubicBezTo>
                    <a:pt x="314" y="1065"/>
                    <a:pt x="323" y="1066"/>
                    <a:pt x="333" y="1066"/>
                  </a:cubicBezTo>
                  <a:cubicBezTo>
                    <a:pt x="392" y="1066"/>
                    <a:pt x="444" y="1022"/>
                    <a:pt x="482" y="991"/>
                  </a:cubicBezTo>
                  <a:cubicBezTo>
                    <a:pt x="679" y="839"/>
                    <a:pt x="670" y="616"/>
                    <a:pt x="750" y="607"/>
                  </a:cubicBezTo>
                  <a:cubicBezTo>
                    <a:pt x="751" y="607"/>
                    <a:pt x="753" y="607"/>
                    <a:pt x="754" y="607"/>
                  </a:cubicBezTo>
                  <a:cubicBezTo>
                    <a:pt x="850" y="607"/>
                    <a:pt x="904" y="947"/>
                    <a:pt x="1089" y="982"/>
                  </a:cubicBezTo>
                  <a:cubicBezTo>
                    <a:pt x="1097" y="983"/>
                    <a:pt x="1104" y="983"/>
                    <a:pt x="1112" y="983"/>
                  </a:cubicBezTo>
                  <a:cubicBezTo>
                    <a:pt x="1172" y="983"/>
                    <a:pt x="1218" y="953"/>
                    <a:pt x="1250" y="937"/>
                  </a:cubicBezTo>
                  <a:cubicBezTo>
                    <a:pt x="1401" y="750"/>
                    <a:pt x="1428" y="500"/>
                    <a:pt x="1330" y="304"/>
                  </a:cubicBezTo>
                  <a:cubicBezTo>
                    <a:pt x="1169" y="1"/>
                    <a:pt x="804" y="1"/>
                    <a:pt x="75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23;p75">
              <a:extLst>
                <a:ext uri="{FF2B5EF4-FFF2-40B4-BE49-F238E27FC236}">
                  <a16:creationId xmlns:a16="http://schemas.microsoft.com/office/drawing/2014/main" id="{196E3BD7-2D17-8B27-F25A-D7CBF7E39FC2}"/>
                </a:ext>
              </a:extLst>
            </p:cNvPr>
            <p:cNvSpPr/>
            <p:nvPr/>
          </p:nvSpPr>
          <p:spPr>
            <a:xfrm>
              <a:off x="5363113" y="1162226"/>
              <a:ext cx="22243" cy="22243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cubicBezTo>
                    <a:pt x="1" y="563"/>
                    <a:pt x="170" y="732"/>
                    <a:pt x="366" y="732"/>
                  </a:cubicBezTo>
                  <a:cubicBezTo>
                    <a:pt x="572" y="732"/>
                    <a:pt x="732" y="563"/>
                    <a:pt x="732" y="366"/>
                  </a:cubicBezTo>
                  <a:cubicBezTo>
                    <a:pt x="732" y="161"/>
                    <a:pt x="572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24;p75">
              <a:extLst>
                <a:ext uri="{FF2B5EF4-FFF2-40B4-BE49-F238E27FC236}">
                  <a16:creationId xmlns:a16="http://schemas.microsoft.com/office/drawing/2014/main" id="{AC18B11B-B0F4-28B6-B858-BEF3EC16A2FD}"/>
                </a:ext>
              </a:extLst>
            </p:cNvPr>
            <p:cNvSpPr/>
            <p:nvPr/>
          </p:nvSpPr>
          <p:spPr>
            <a:xfrm>
              <a:off x="5375039" y="1173879"/>
              <a:ext cx="41694" cy="85300"/>
            </a:xfrm>
            <a:custGeom>
              <a:avLst/>
              <a:gdLst/>
              <a:ahLst/>
              <a:cxnLst/>
              <a:rect l="l" t="t" r="r" b="b"/>
              <a:pathLst>
                <a:path w="1374" h="2811" extrusionOk="0">
                  <a:moveTo>
                    <a:pt x="27" y="0"/>
                  </a:moveTo>
                  <a:cubicBezTo>
                    <a:pt x="18" y="0"/>
                    <a:pt x="18" y="0"/>
                    <a:pt x="9" y="9"/>
                  </a:cubicBezTo>
                  <a:cubicBezTo>
                    <a:pt x="9" y="9"/>
                    <a:pt x="18" y="18"/>
                    <a:pt x="18" y="18"/>
                  </a:cubicBezTo>
                  <a:cubicBezTo>
                    <a:pt x="509" y="170"/>
                    <a:pt x="607" y="286"/>
                    <a:pt x="607" y="348"/>
                  </a:cubicBezTo>
                  <a:cubicBezTo>
                    <a:pt x="598" y="437"/>
                    <a:pt x="428" y="509"/>
                    <a:pt x="277" y="571"/>
                  </a:cubicBezTo>
                  <a:cubicBezTo>
                    <a:pt x="125" y="634"/>
                    <a:pt x="0" y="678"/>
                    <a:pt x="9" y="750"/>
                  </a:cubicBezTo>
                  <a:cubicBezTo>
                    <a:pt x="9" y="839"/>
                    <a:pt x="187" y="874"/>
                    <a:pt x="393" y="928"/>
                  </a:cubicBezTo>
                  <a:cubicBezTo>
                    <a:pt x="580" y="973"/>
                    <a:pt x="794" y="1017"/>
                    <a:pt x="803" y="1097"/>
                  </a:cubicBezTo>
                  <a:cubicBezTo>
                    <a:pt x="812" y="1142"/>
                    <a:pt x="750" y="1178"/>
                    <a:pt x="687" y="1213"/>
                  </a:cubicBezTo>
                  <a:cubicBezTo>
                    <a:pt x="607" y="1258"/>
                    <a:pt x="526" y="1303"/>
                    <a:pt x="509" y="1392"/>
                  </a:cubicBezTo>
                  <a:cubicBezTo>
                    <a:pt x="473" y="1544"/>
                    <a:pt x="687" y="1686"/>
                    <a:pt x="910" y="1829"/>
                  </a:cubicBezTo>
                  <a:cubicBezTo>
                    <a:pt x="1133" y="1972"/>
                    <a:pt x="1356" y="2123"/>
                    <a:pt x="1347" y="2275"/>
                  </a:cubicBezTo>
                  <a:cubicBezTo>
                    <a:pt x="1338" y="2453"/>
                    <a:pt x="1035" y="2632"/>
                    <a:pt x="446" y="2792"/>
                  </a:cubicBezTo>
                  <a:cubicBezTo>
                    <a:pt x="437" y="2792"/>
                    <a:pt x="437" y="2801"/>
                    <a:pt x="437" y="2801"/>
                  </a:cubicBezTo>
                  <a:cubicBezTo>
                    <a:pt x="437" y="2810"/>
                    <a:pt x="437" y="2810"/>
                    <a:pt x="446" y="2810"/>
                  </a:cubicBezTo>
                  <a:cubicBezTo>
                    <a:pt x="1062" y="2650"/>
                    <a:pt x="1365" y="2471"/>
                    <a:pt x="1374" y="2275"/>
                  </a:cubicBezTo>
                  <a:cubicBezTo>
                    <a:pt x="1374" y="2106"/>
                    <a:pt x="1151" y="1963"/>
                    <a:pt x="928" y="1811"/>
                  </a:cubicBezTo>
                  <a:cubicBezTo>
                    <a:pt x="705" y="1668"/>
                    <a:pt x="500" y="1535"/>
                    <a:pt x="526" y="1392"/>
                  </a:cubicBezTo>
                  <a:cubicBezTo>
                    <a:pt x="544" y="1321"/>
                    <a:pt x="625" y="1276"/>
                    <a:pt x="696" y="1231"/>
                  </a:cubicBezTo>
                  <a:cubicBezTo>
                    <a:pt x="767" y="1196"/>
                    <a:pt x="830" y="1160"/>
                    <a:pt x="830" y="1097"/>
                  </a:cubicBezTo>
                  <a:cubicBezTo>
                    <a:pt x="821" y="999"/>
                    <a:pt x="616" y="955"/>
                    <a:pt x="402" y="901"/>
                  </a:cubicBezTo>
                  <a:cubicBezTo>
                    <a:pt x="223" y="866"/>
                    <a:pt x="36" y="821"/>
                    <a:pt x="27" y="750"/>
                  </a:cubicBezTo>
                  <a:cubicBezTo>
                    <a:pt x="27" y="696"/>
                    <a:pt x="161" y="643"/>
                    <a:pt x="286" y="589"/>
                  </a:cubicBezTo>
                  <a:cubicBezTo>
                    <a:pt x="455" y="527"/>
                    <a:pt x="625" y="455"/>
                    <a:pt x="625" y="348"/>
                  </a:cubicBezTo>
                  <a:cubicBezTo>
                    <a:pt x="634" y="241"/>
                    <a:pt x="437" y="12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25;p75">
              <a:extLst>
                <a:ext uri="{FF2B5EF4-FFF2-40B4-BE49-F238E27FC236}">
                  <a16:creationId xmlns:a16="http://schemas.microsoft.com/office/drawing/2014/main" id="{31278F15-2116-E13F-DB0F-D7A67324B0D6}"/>
                </a:ext>
              </a:extLst>
            </p:cNvPr>
            <p:cNvSpPr/>
            <p:nvPr/>
          </p:nvSpPr>
          <p:spPr>
            <a:xfrm>
              <a:off x="5186076" y="1435763"/>
              <a:ext cx="43879" cy="24701"/>
            </a:xfrm>
            <a:custGeom>
              <a:avLst/>
              <a:gdLst/>
              <a:ahLst/>
              <a:cxnLst/>
              <a:rect l="l" t="t" r="r" b="b"/>
              <a:pathLst>
                <a:path w="1446" h="814" extrusionOk="0">
                  <a:moveTo>
                    <a:pt x="184" y="1"/>
                  </a:moveTo>
                  <a:cubicBezTo>
                    <a:pt x="122" y="1"/>
                    <a:pt x="62" y="36"/>
                    <a:pt x="36" y="95"/>
                  </a:cubicBezTo>
                  <a:cubicBezTo>
                    <a:pt x="0" y="175"/>
                    <a:pt x="36" y="273"/>
                    <a:pt x="116" y="309"/>
                  </a:cubicBezTo>
                  <a:lnTo>
                    <a:pt x="1196" y="800"/>
                  </a:lnTo>
                  <a:cubicBezTo>
                    <a:pt x="1217" y="809"/>
                    <a:pt x="1239" y="814"/>
                    <a:pt x="1261" y="814"/>
                  </a:cubicBezTo>
                  <a:cubicBezTo>
                    <a:pt x="1323" y="814"/>
                    <a:pt x="1383" y="779"/>
                    <a:pt x="1410" y="719"/>
                  </a:cubicBezTo>
                  <a:cubicBezTo>
                    <a:pt x="1445" y="639"/>
                    <a:pt x="1410" y="541"/>
                    <a:pt x="1330" y="505"/>
                  </a:cubicBezTo>
                  <a:lnTo>
                    <a:pt x="250" y="15"/>
                  </a:lnTo>
                  <a:cubicBezTo>
                    <a:pt x="229" y="5"/>
                    <a:pt x="20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4066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C8D37369-F123-AB80-C4E4-5FF6E7C5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7A5E089D-0159-DAAA-B312-CB49AC994790}"/>
              </a:ext>
            </a:extLst>
          </p:cNvPr>
          <p:cNvSpPr txBox="1">
            <a:spLocks/>
          </p:cNvSpPr>
          <p:nvPr/>
        </p:nvSpPr>
        <p:spPr>
          <a:xfrm>
            <a:off x="655673" y="128152"/>
            <a:ext cx="4696048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3. Customer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1A49B-6B87-4EF6-A764-5C859025D9E3}"/>
              </a:ext>
            </a:extLst>
          </p:cNvPr>
          <p:cNvSpPr txBox="1"/>
          <p:nvPr/>
        </p:nvSpPr>
        <p:spPr>
          <a:xfrm>
            <a:off x="655673" y="630917"/>
            <a:ext cx="5879806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Insights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Customer base continues to expand, with a healthy mix of new and repeat purchasers.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High-spend customers contribute around 2-3% of total revenue, reaffirming the Pareto (80/20) trend.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Repeat customers generate the majority of sales, showing strong loyalty and retention performance.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Average spend distribution is skewed toward mid- and high-value buyers, suggesting successful upselling and premium positioning.</a:t>
            </a:r>
          </a:p>
          <a:p>
            <a:pPr>
              <a:buNone/>
            </a:pPr>
            <a:endParaRPr lang="en-US" sz="14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Business Interpretation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The company benefits from a strong loyal customer segment. Implementing reward programs and retention campaigns for top-tier customers can further solidify this advantage while nurturing new customers to move up the spend ladder.</a:t>
            </a:r>
          </a:p>
        </p:txBody>
      </p:sp>
      <p:grpSp>
        <p:nvGrpSpPr>
          <p:cNvPr id="4" name="Google Shape;5213;p75">
            <a:extLst>
              <a:ext uri="{FF2B5EF4-FFF2-40B4-BE49-F238E27FC236}">
                <a16:creationId xmlns:a16="http://schemas.microsoft.com/office/drawing/2014/main" id="{5500EF9D-6339-AEF8-AFF2-F9CD236D2449}"/>
              </a:ext>
            </a:extLst>
          </p:cNvPr>
          <p:cNvGrpSpPr/>
          <p:nvPr/>
        </p:nvGrpSpPr>
        <p:grpSpPr>
          <a:xfrm>
            <a:off x="6939516" y="3154326"/>
            <a:ext cx="2020186" cy="1989174"/>
            <a:chOff x="4923736" y="921068"/>
            <a:chExt cx="656523" cy="659437"/>
          </a:xfrm>
        </p:grpSpPr>
        <p:sp>
          <p:nvSpPr>
            <p:cNvPr id="5" name="Google Shape;5214;p75">
              <a:extLst>
                <a:ext uri="{FF2B5EF4-FFF2-40B4-BE49-F238E27FC236}">
                  <a16:creationId xmlns:a16="http://schemas.microsoft.com/office/drawing/2014/main" id="{03DF083A-F6FC-7434-360C-6C41B4FE728E}"/>
                </a:ext>
              </a:extLst>
            </p:cNvPr>
            <p:cNvSpPr/>
            <p:nvPr/>
          </p:nvSpPr>
          <p:spPr>
            <a:xfrm>
              <a:off x="5213963" y="1497547"/>
              <a:ext cx="46033" cy="15931"/>
            </a:xfrm>
            <a:custGeom>
              <a:avLst/>
              <a:gdLst/>
              <a:ahLst/>
              <a:cxnLst/>
              <a:rect l="l" t="t" r="r" b="b"/>
              <a:pathLst>
                <a:path w="1517" h="525" extrusionOk="0">
                  <a:moveTo>
                    <a:pt x="166" y="1"/>
                  </a:moveTo>
                  <a:cubicBezTo>
                    <a:pt x="89" y="1"/>
                    <a:pt x="25" y="59"/>
                    <a:pt x="9" y="138"/>
                  </a:cubicBezTo>
                  <a:cubicBezTo>
                    <a:pt x="0" y="218"/>
                    <a:pt x="54" y="307"/>
                    <a:pt x="143" y="325"/>
                  </a:cubicBezTo>
                  <a:lnTo>
                    <a:pt x="1312" y="521"/>
                  </a:lnTo>
                  <a:cubicBezTo>
                    <a:pt x="1322" y="523"/>
                    <a:pt x="1332" y="524"/>
                    <a:pt x="1342" y="524"/>
                  </a:cubicBezTo>
                  <a:cubicBezTo>
                    <a:pt x="1419" y="524"/>
                    <a:pt x="1483" y="467"/>
                    <a:pt x="1499" y="396"/>
                  </a:cubicBezTo>
                  <a:cubicBezTo>
                    <a:pt x="1517" y="307"/>
                    <a:pt x="1454" y="218"/>
                    <a:pt x="1365" y="209"/>
                  </a:cubicBezTo>
                  <a:lnTo>
                    <a:pt x="196" y="4"/>
                  </a:ln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15;p75">
              <a:extLst>
                <a:ext uri="{FF2B5EF4-FFF2-40B4-BE49-F238E27FC236}">
                  <a16:creationId xmlns:a16="http://schemas.microsoft.com/office/drawing/2014/main" id="{391D109C-0BF3-9C15-F28F-FCB7A72F5EA0}"/>
                </a:ext>
              </a:extLst>
            </p:cNvPr>
            <p:cNvSpPr/>
            <p:nvPr/>
          </p:nvSpPr>
          <p:spPr>
            <a:xfrm>
              <a:off x="5277295" y="1112702"/>
              <a:ext cx="99380" cy="64180"/>
            </a:xfrm>
            <a:custGeom>
              <a:avLst/>
              <a:gdLst/>
              <a:ahLst/>
              <a:cxnLst/>
              <a:rect l="l" t="t" r="r" b="b"/>
              <a:pathLst>
                <a:path w="3275" h="2115" extrusionOk="0">
                  <a:moveTo>
                    <a:pt x="402" y="0"/>
                  </a:moveTo>
                  <a:cubicBezTo>
                    <a:pt x="268" y="268"/>
                    <a:pt x="134" y="535"/>
                    <a:pt x="1" y="803"/>
                  </a:cubicBezTo>
                  <a:cubicBezTo>
                    <a:pt x="54" y="910"/>
                    <a:pt x="152" y="1071"/>
                    <a:pt x="313" y="1213"/>
                  </a:cubicBezTo>
                  <a:cubicBezTo>
                    <a:pt x="714" y="1579"/>
                    <a:pt x="1151" y="1588"/>
                    <a:pt x="1999" y="1820"/>
                  </a:cubicBezTo>
                  <a:cubicBezTo>
                    <a:pt x="2231" y="1882"/>
                    <a:pt x="2552" y="1972"/>
                    <a:pt x="2945" y="2114"/>
                  </a:cubicBezTo>
                  <a:cubicBezTo>
                    <a:pt x="3052" y="1936"/>
                    <a:pt x="3168" y="1757"/>
                    <a:pt x="3275" y="1579"/>
                  </a:cubicBezTo>
                  <a:cubicBezTo>
                    <a:pt x="3185" y="1561"/>
                    <a:pt x="3034" y="1517"/>
                    <a:pt x="2846" y="1445"/>
                  </a:cubicBezTo>
                  <a:cubicBezTo>
                    <a:pt x="2088" y="1142"/>
                    <a:pt x="1847" y="705"/>
                    <a:pt x="1071" y="286"/>
                  </a:cubicBezTo>
                  <a:cubicBezTo>
                    <a:pt x="928" y="214"/>
                    <a:pt x="705" y="98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16;p75">
              <a:extLst>
                <a:ext uri="{FF2B5EF4-FFF2-40B4-BE49-F238E27FC236}">
                  <a16:creationId xmlns:a16="http://schemas.microsoft.com/office/drawing/2014/main" id="{EAA20B7D-CD72-AFA7-0454-6C775BEA6461}"/>
                </a:ext>
              </a:extLst>
            </p:cNvPr>
            <p:cNvSpPr/>
            <p:nvPr/>
          </p:nvSpPr>
          <p:spPr>
            <a:xfrm>
              <a:off x="5206923" y="1016323"/>
              <a:ext cx="88274" cy="115068"/>
            </a:xfrm>
            <a:custGeom>
              <a:avLst/>
              <a:gdLst/>
              <a:ahLst/>
              <a:cxnLst/>
              <a:rect l="l" t="t" r="r" b="b"/>
              <a:pathLst>
                <a:path w="2909" h="3792" extrusionOk="0">
                  <a:moveTo>
                    <a:pt x="232" y="0"/>
                  </a:moveTo>
                  <a:cubicBezTo>
                    <a:pt x="205" y="27"/>
                    <a:pt x="170" y="80"/>
                    <a:pt x="143" y="152"/>
                  </a:cubicBezTo>
                  <a:cubicBezTo>
                    <a:pt x="0" y="491"/>
                    <a:pt x="98" y="990"/>
                    <a:pt x="1169" y="2480"/>
                  </a:cubicBezTo>
                  <a:cubicBezTo>
                    <a:pt x="1410" y="2819"/>
                    <a:pt x="1749" y="3274"/>
                    <a:pt x="2177" y="3792"/>
                  </a:cubicBezTo>
                  <a:lnTo>
                    <a:pt x="2908" y="3265"/>
                  </a:lnTo>
                  <a:cubicBezTo>
                    <a:pt x="2543" y="2578"/>
                    <a:pt x="2186" y="1891"/>
                    <a:pt x="1820" y="1213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17;p75">
              <a:extLst>
                <a:ext uri="{FF2B5EF4-FFF2-40B4-BE49-F238E27FC236}">
                  <a16:creationId xmlns:a16="http://schemas.microsoft.com/office/drawing/2014/main" id="{F12B3A7F-0058-4C60-3CCB-034835F758CD}"/>
                </a:ext>
              </a:extLst>
            </p:cNvPr>
            <p:cNvSpPr/>
            <p:nvPr/>
          </p:nvSpPr>
          <p:spPr>
            <a:xfrm>
              <a:off x="5194178" y="1006946"/>
              <a:ext cx="106147" cy="138950"/>
            </a:xfrm>
            <a:custGeom>
              <a:avLst/>
              <a:gdLst/>
              <a:ahLst/>
              <a:cxnLst/>
              <a:rect l="l" t="t" r="r" b="b"/>
              <a:pathLst>
                <a:path w="3498" h="4579" extrusionOk="0">
                  <a:moveTo>
                    <a:pt x="936" y="0"/>
                  </a:moveTo>
                  <a:cubicBezTo>
                    <a:pt x="830" y="0"/>
                    <a:pt x="731" y="20"/>
                    <a:pt x="643" y="59"/>
                  </a:cubicBezTo>
                  <a:cubicBezTo>
                    <a:pt x="251" y="229"/>
                    <a:pt x="1" y="818"/>
                    <a:pt x="153" y="1442"/>
                  </a:cubicBezTo>
                  <a:cubicBezTo>
                    <a:pt x="947" y="2459"/>
                    <a:pt x="1749" y="3485"/>
                    <a:pt x="2543" y="4502"/>
                  </a:cubicBezTo>
                  <a:cubicBezTo>
                    <a:pt x="2657" y="4562"/>
                    <a:pt x="2751" y="4578"/>
                    <a:pt x="2822" y="4578"/>
                  </a:cubicBezTo>
                  <a:cubicBezTo>
                    <a:pt x="2867" y="4578"/>
                    <a:pt x="2903" y="4571"/>
                    <a:pt x="2927" y="4565"/>
                  </a:cubicBezTo>
                  <a:cubicBezTo>
                    <a:pt x="3248" y="4493"/>
                    <a:pt x="3498" y="4047"/>
                    <a:pt x="3462" y="3467"/>
                  </a:cubicBezTo>
                  <a:cubicBezTo>
                    <a:pt x="3025" y="2673"/>
                    <a:pt x="2597" y="1879"/>
                    <a:pt x="2160" y="1085"/>
                  </a:cubicBezTo>
                  <a:cubicBezTo>
                    <a:pt x="1985" y="380"/>
                    <a:pt x="1401" y="0"/>
                    <a:pt x="9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18;p75">
              <a:extLst>
                <a:ext uri="{FF2B5EF4-FFF2-40B4-BE49-F238E27FC236}">
                  <a16:creationId xmlns:a16="http://schemas.microsoft.com/office/drawing/2014/main" id="{927BAD50-ACD3-BAB5-C97C-17C258DC0F4B}"/>
                </a:ext>
              </a:extLst>
            </p:cNvPr>
            <p:cNvSpPr/>
            <p:nvPr/>
          </p:nvSpPr>
          <p:spPr>
            <a:xfrm>
              <a:off x="5202857" y="1462710"/>
              <a:ext cx="73131" cy="42817"/>
            </a:xfrm>
            <a:custGeom>
              <a:avLst/>
              <a:gdLst/>
              <a:ahLst/>
              <a:cxnLst/>
              <a:rect l="l" t="t" r="r" b="b"/>
              <a:pathLst>
                <a:path w="2410" h="1411" extrusionOk="0">
                  <a:moveTo>
                    <a:pt x="438" y="1"/>
                  </a:moveTo>
                  <a:cubicBezTo>
                    <a:pt x="339" y="295"/>
                    <a:pt x="241" y="456"/>
                    <a:pt x="161" y="545"/>
                  </a:cubicBezTo>
                  <a:cubicBezTo>
                    <a:pt x="143" y="563"/>
                    <a:pt x="116" y="599"/>
                    <a:pt x="81" y="643"/>
                  </a:cubicBezTo>
                  <a:cubicBezTo>
                    <a:pt x="0" y="777"/>
                    <a:pt x="0" y="920"/>
                    <a:pt x="9" y="1009"/>
                  </a:cubicBezTo>
                  <a:cubicBezTo>
                    <a:pt x="803" y="1143"/>
                    <a:pt x="1606" y="1277"/>
                    <a:pt x="2409" y="1410"/>
                  </a:cubicBezTo>
                  <a:cubicBezTo>
                    <a:pt x="2409" y="1384"/>
                    <a:pt x="2400" y="1348"/>
                    <a:pt x="2382" y="1312"/>
                  </a:cubicBezTo>
                  <a:cubicBezTo>
                    <a:pt x="2329" y="1232"/>
                    <a:pt x="2231" y="1223"/>
                    <a:pt x="2141" y="1205"/>
                  </a:cubicBezTo>
                  <a:cubicBezTo>
                    <a:pt x="2017" y="1187"/>
                    <a:pt x="1901" y="1089"/>
                    <a:pt x="1776" y="1080"/>
                  </a:cubicBezTo>
                  <a:cubicBezTo>
                    <a:pt x="1588" y="1063"/>
                    <a:pt x="1303" y="857"/>
                    <a:pt x="875" y="28"/>
                  </a:cubicBezTo>
                  <a:cubicBezTo>
                    <a:pt x="732" y="19"/>
                    <a:pt x="580" y="10"/>
                    <a:pt x="438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19;p75">
              <a:extLst>
                <a:ext uri="{FF2B5EF4-FFF2-40B4-BE49-F238E27FC236}">
                  <a16:creationId xmlns:a16="http://schemas.microsoft.com/office/drawing/2014/main" id="{9D0C7BDA-A4EF-191B-6071-2FA8BBA16CB3}"/>
                </a:ext>
              </a:extLst>
            </p:cNvPr>
            <p:cNvSpPr/>
            <p:nvPr/>
          </p:nvSpPr>
          <p:spPr>
            <a:xfrm>
              <a:off x="5204738" y="1291287"/>
              <a:ext cx="66638" cy="184194"/>
            </a:xfrm>
            <a:custGeom>
              <a:avLst/>
              <a:gdLst/>
              <a:ahLst/>
              <a:cxnLst/>
              <a:rect l="l" t="t" r="r" b="b"/>
              <a:pathLst>
                <a:path w="2196" h="6070" extrusionOk="0">
                  <a:moveTo>
                    <a:pt x="1654" y="1"/>
                  </a:moveTo>
                  <a:cubicBezTo>
                    <a:pt x="1394" y="1"/>
                    <a:pt x="1030" y="214"/>
                    <a:pt x="706" y="538"/>
                  </a:cubicBezTo>
                  <a:cubicBezTo>
                    <a:pt x="741" y="743"/>
                    <a:pt x="759" y="1038"/>
                    <a:pt x="652" y="1350"/>
                  </a:cubicBezTo>
                  <a:cubicBezTo>
                    <a:pt x="554" y="1644"/>
                    <a:pt x="384" y="1805"/>
                    <a:pt x="304" y="1930"/>
                  </a:cubicBezTo>
                  <a:cubicBezTo>
                    <a:pt x="206" y="2108"/>
                    <a:pt x="1" y="2528"/>
                    <a:pt x="72" y="4107"/>
                  </a:cubicBezTo>
                  <a:cubicBezTo>
                    <a:pt x="90" y="4588"/>
                    <a:pt x="144" y="5222"/>
                    <a:pt x="260" y="5971"/>
                  </a:cubicBezTo>
                  <a:lnTo>
                    <a:pt x="866" y="6069"/>
                  </a:lnTo>
                  <a:cubicBezTo>
                    <a:pt x="929" y="5017"/>
                    <a:pt x="1107" y="3830"/>
                    <a:pt x="1500" y="2563"/>
                  </a:cubicBezTo>
                  <a:cubicBezTo>
                    <a:pt x="1580" y="2296"/>
                    <a:pt x="1669" y="2046"/>
                    <a:pt x="1758" y="1805"/>
                  </a:cubicBezTo>
                  <a:cubicBezTo>
                    <a:pt x="2195" y="940"/>
                    <a:pt x="2115" y="199"/>
                    <a:pt x="1821" y="39"/>
                  </a:cubicBezTo>
                  <a:cubicBezTo>
                    <a:pt x="1773" y="13"/>
                    <a:pt x="1716" y="1"/>
                    <a:pt x="1654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20;p75">
              <a:extLst>
                <a:ext uri="{FF2B5EF4-FFF2-40B4-BE49-F238E27FC236}">
                  <a16:creationId xmlns:a16="http://schemas.microsoft.com/office/drawing/2014/main" id="{2649C366-BD22-8089-3DF9-E65FD602E394}"/>
                </a:ext>
              </a:extLst>
            </p:cNvPr>
            <p:cNvSpPr/>
            <p:nvPr/>
          </p:nvSpPr>
          <p:spPr>
            <a:xfrm>
              <a:off x="5199883" y="1474120"/>
              <a:ext cx="79079" cy="34927"/>
            </a:xfrm>
            <a:custGeom>
              <a:avLst/>
              <a:gdLst/>
              <a:ahLst/>
              <a:cxnLst/>
              <a:rect l="l" t="t" r="r" b="b"/>
              <a:pathLst>
                <a:path w="2606" h="1151" extrusionOk="0">
                  <a:moveTo>
                    <a:pt x="1246" y="1"/>
                  </a:moveTo>
                  <a:cubicBezTo>
                    <a:pt x="1234" y="1"/>
                    <a:pt x="1223" y="3"/>
                    <a:pt x="1214" y="9"/>
                  </a:cubicBezTo>
                  <a:cubicBezTo>
                    <a:pt x="1187" y="26"/>
                    <a:pt x="1178" y="71"/>
                    <a:pt x="1169" y="107"/>
                  </a:cubicBezTo>
                  <a:cubicBezTo>
                    <a:pt x="919" y="71"/>
                    <a:pt x="660" y="44"/>
                    <a:pt x="402" y="17"/>
                  </a:cubicBezTo>
                  <a:cubicBezTo>
                    <a:pt x="330" y="80"/>
                    <a:pt x="232" y="178"/>
                    <a:pt x="152" y="321"/>
                  </a:cubicBezTo>
                  <a:cubicBezTo>
                    <a:pt x="63" y="472"/>
                    <a:pt x="18" y="606"/>
                    <a:pt x="0" y="704"/>
                  </a:cubicBezTo>
                  <a:cubicBezTo>
                    <a:pt x="411" y="776"/>
                    <a:pt x="821" y="847"/>
                    <a:pt x="1240" y="918"/>
                  </a:cubicBezTo>
                  <a:lnTo>
                    <a:pt x="2605" y="1150"/>
                  </a:lnTo>
                  <a:cubicBezTo>
                    <a:pt x="2605" y="972"/>
                    <a:pt x="2552" y="856"/>
                    <a:pt x="2516" y="794"/>
                  </a:cubicBezTo>
                  <a:cubicBezTo>
                    <a:pt x="2338" y="481"/>
                    <a:pt x="2025" y="597"/>
                    <a:pt x="1570" y="223"/>
                  </a:cubicBezTo>
                  <a:cubicBezTo>
                    <a:pt x="1453" y="129"/>
                    <a:pt x="1329" y="1"/>
                    <a:pt x="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21;p75">
              <a:extLst>
                <a:ext uri="{FF2B5EF4-FFF2-40B4-BE49-F238E27FC236}">
                  <a16:creationId xmlns:a16="http://schemas.microsoft.com/office/drawing/2014/main" id="{71C3C6B8-51A1-017F-E504-CE8AE58F60EC}"/>
                </a:ext>
              </a:extLst>
            </p:cNvPr>
            <p:cNvSpPr/>
            <p:nvPr/>
          </p:nvSpPr>
          <p:spPr>
            <a:xfrm>
              <a:off x="5182282" y="1220975"/>
              <a:ext cx="89093" cy="250103"/>
            </a:xfrm>
            <a:custGeom>
              <a:avLst/>
              <a:gdLst/>
              <a:ahLst/>
              <a:cxnLst/>
              <a:rect l="l" t="t" r="r" b="b"/>
              <a:pathLst>
                <a:path w="2936" h="8242" extrusionOk="0">
                  <a:moveTo>
                    <a:pt x="0" y="0"/>
                  </a:moveTo>
                  <a:lnTo>
                    <a:pt x="0" y="0"/>
                  </a:lnTo>
                  <a:cubicBezTo>
                    <a:pt x="322" y="884"/>
                    <a:pt x="643" y="2017"/>
                    <a:pt x="803" y="3364"/>
                  </a:cubicBezTo>
                  <a:cubicBezTo>
                    <a:pt x="1017" y="5139"/>
                    <a:pt x="892" y="6656"/>
                    <a:pt x="705" y="7753"/>
                  </a:cubicBezTo>
                  <a:cubicBezTo>
                    <a:pt x="858" y="8059"/>
                    <a:pt x="1134" y="8241"/>
                    <a:pt x="1410" y="8241"/>
                  </a:cubicBezTo>
                  <a:cubicBezTo>
                    <a:pt x="1440" y="8241"/>
                    <a:pt x="1469" y="8239"/>
                    <a:pt x="1499" y="8235"/>
                  </a:cubicBezTo>
                  <a:cubicBezTo>
                    <a:pt x="1722" y="8199"/>
                    <a:pt x="1874" y="8047"/>
                    <a:pt x="1918" y="7985"/>
                  </a:cubicBezTo>
                  <a:cubicBezTo>
                    <a:pt x="2329" y="7093"/>
                    <a:pt x="2935" y="5407"/>
                    <a:pt x="2784" y="3274"/>
                  </a:cubicBezTo>
                  <a:cubicBezTo>
                    <a:pt x="2703" y="2195"/>
                    <a:pt x="2445" y="1294"/>
                    <a:pt x="2186" y="625"/>
                  </a:cubicBezTo>
                  <a:cubicBezTo>
                    <a:pt x="1463" y="420"/>
                    <a:pt x="732" y="21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2;p75">
              <a:extLst>
                <a:ext uri="{FF2B5EF4-FFF2-40B4-BE49-F238E27FC236}">
                  <a16:creationId xmlns:a16="http://schemas.microsoft.com/office/drawing/2014/main" id="{25D49D2D-7018-FE8D-C33B-DFBB66283239}"/>
                </a:ext>
              </a:extLst>
            </p:cNvPr>
            <p:cNvSpPr/>
            <p:nvPr/>
          </p:nvSpPr>
          <p:spPr>
            <a:xfrm>
              <a:off x="5281908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1" y="491"/>
                    <a:pt x="9341" y="2481"/>
                    <a:pt x="9341" y="4916"/>
                  </a:cubicBezTo>
                  <a:cubicBezTo>
                    <a:pt x="9341" y="7352"/>
                    <a:pt x="7351" y="9332"/>
                    <a:pt x="4916" y="9332"/>
                  </a:cubicBezTo>
                  <a:cubicBezTo>
                    <a:pt x="2480" y="9332"/>
                    <a:pt x="500" y="7352"/>
                    <a:pt x="500" y="4916"/>
                  </a:cubicBezTo>
                  <a:cubicBezTo>
                    <a:pt x="500" y="2481"/>
                    <a:pt x="2480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0" y="2204"/>
                    <a:pt x="0" y="4916"/>
                  </a:cubicBezTo>
                  <a:cubicBezTo>
                    <a:pt x="0" y="7628"/>
                    <a:pt x="2204" y="9832"/>
                    <a:pt x="4916" y="9832"/>
                  </a:cubicBezTo>
                  <a:cubicBezTo>
                    <a:pt x="7628" y="9832"/>
                    <a:pt x="9831" y="7628"/>
                    <a:pt x="9831" y="4916"/>
                  </a:cubicBezTo>
                  <a:cubicBezTo>
                    <a:pt x="9831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3;p75">
              <a:extLst>
                <a:ext uri="{FF2B5EF4-FFF2-40B4-BE49-F238E27FC236}">
                  <a16:creationId xmlns:a16="http://schemas.microsoft.com/office/drawing/2014/main" id="{7C8916EC-B242-81AC-1577-91C92A578E23}"/>
                </a:ext>
              </a:extLst>
            </p:cNvPr>
            <p:cNvSpPr/>
            <p:nvPr/>
          </p:nvSpPr>
          <p:spPr>
            <a:xfrm>
              <a:off x="5417250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0"/>
                  </a:moveTo>
                  <a:cubicBezTo>
                    <a:pt x="206" y="0"/>
                    <a:pt x="1" y="205"/>
                    <a:pt x="1" y="455"/>
                  </a:cubicBezTo>
                  <a:cubicBezTo>
                    <a:pt x="1" y="705"/>
                    <a:pt x="206" y="910"/>
                    <a:pt x="456" y="910"/>
                  </a:cubicBezTo>
                  <a:cubicBezTo>
                    <a:pt x="706" y="910"/>
                    <a:pt x="911" y="705"/>
                    <a:pt x="911" y="455"/>
                  </a:cubicBezTo>
                  <a:cubicBezTo>
                    <a:pt x="911" y="205"/>
                    <a:pt x="706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4;p75">
              <a:extLst>
                <a:ext uri="{FF2B5EF4-FFF2-40B4-BE49-F238E27FC236}">
                  <a16:creationId xmlns:a16="http://schemas.microsoft.com/office/drawing/2014/main" id="{829B0D2F-AF3D-BE35-2776-F3F0D236DB71}"/>
                </a:ext>
              </a:extLst>
            </p:cNvPr>
            <p:cNvSpPr/>
            <p:nvPr/>
          </p:nvSpPr>
          <p:spPr>
            <a:xfrm>
              <a:off x="5430784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465" y="1"/>
                  </a:moveTo>
                  <a:cubicBezTo>
                    <a:pt x="465" y="1"/>
                    <a:pt x="456" y="9"/>
                    <a:pt x="456" y="9"/>
                  </a:cubicBezTo>
                  <a:lnTo>
                    <a:pt x="1" y="4684"/>
                  </a:lnTo>
                  <a:cubicBezTo>
                    <a:pt x="1" y="4684"/>
                    <a:pt x="1" y="4693"/>
                    <a:pt x="10" y="4693"/>
                  </a:cubicBezTo>
                  <a:cubicBezTo>
                    <a:pt x="19" y="4693"/>
                    <a:pt x="19" y="4693"/>
                    <a:pt x="19" y="4684"/>
                  </a:cubicBezTo>
                  <a:lnTo>
                    <a:pt x="474" y="18"/>
                  </a:lnTo>
                  <a:cubicBezTo>
                    <a:pt x="474" y="9"/>
                    <a:pt x="47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5;p75">
              <a:extLst>
                <a:ext uri="{FF2B5EF4-FFF2-40B4-BE49-F238E27FC236}">
                  <a16:creationId xmlns:a16="http://schemas.microsoft.com/office/drawing/2014/main" id="{5988FE85-A96D-C2AA-C9A0-D19A819FEFF5}"/>
                </a:ext>
              </a:extLst>
            </p:cNvPr>
            <p:cNvSpPr/>
            <p:nvPr/>
          </p:nvSpPr>
          <p:spPr>
            <a:xfrm>
              <a:off x="5416977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10" y="1"/>
                  </a:moveTo>
                  <a:cubicBezTo>
                    <a:pt x="1" y="1"/>
                    <a:pt x="1" y="9"/>
                    <a:pt x="1" y="18"/>
                  </a:cubicBezTo>
                  <a:lnTo>
                    <a:pt x="456" y="4684"/>
                  </a:lnTo>
                  <a:cubicBezTo>
                    <a:pt x="456" y="4693"/>
                    <a:pt x="456" y="4693"/>
                    <a:pt x="465" y="4693"/>
                  </a:cubicBezTo>
                  <a:cubicBezTo>
                    <a:pt x="474" y="4693"/>
                    <a:pt x="474" y="4684"/>
                    <a:pt x="474" y="4684"/>
                  </a:cubicBezTo>
                  <a:lnTo>
                    <a:pt x="19" y="9"/>
                  </a:lnTo>
                  <a:cubicBezTo>
                    <a:pt x="19" y="9"/>
                    <a:pt x="19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6;p75">
              <a:extLst>
                <a:ext uri="{FF2B5EF4-FFF2-40B4-BE49-F238E27FC236}">
                  <a16:creationId xmlns:a16="http://schemas.microsoft.com/office/drawing/2014/main" id="{411BC066-B919-A244-07ED-7532E8E65DC7}"/>
                </a:ext>
              </a:extLst>
            </p:cNvPr>
            <p:cNvSpPr/>
            <p:nvPr/>
          </p:nvSpPr>
          <p:spPr>
            <a:xfrm>
              <a:off x="5430784" y="1365331"/>
              <a:ext cx="126994" cy="66273"/>
            </a:xfrm>
            <a:custGeom>
              <a:avLst/>
              <a:gdLst/>
              <a:ahLst/>
              <a:cxnLst/>
              <a:rect l="l" t="t" r="r" b="b"/>
              <a:pathLst>
                <a:path w="4185" h="2184" extrusionOk="0">
                  <a:moveTo>
                    <a:pt x="4179" y="1"/>
                  </a:moveTo>
                  <a:cubicBezTo>
                    <a:pt x="4176" y="1"/>
                    <a:pt x="4171" y="3"/>
                    <a:pt x="4167" y="7"/>
                  </a:cubicBezTo>
                  <a:lnTo>
                    <a:pt x="10" y="2166"/>
                  </a:lnTo>
                  <a:cubicBezTo>
                    <a:pt x="1" y="2166"/>
                    <a:pt x="1" y="2175"/>
                    <a:pt x="1" y="2175"/>
                  </a:cubicBezTo>
                  <a:cubicBezTo>
                    <a:pt x="1" y="2184"/>
                    <a:pt x="10" y="2184"/>
                    <a:pt x="10" y="2184"/>
                  </a:cubicBezTo>
                  <a:lnTo>
                    <a:pt x="19" y="2184"/>
                  </a:lnTo>
                  <a:lnTo>
                    <a:pt x="4176" y="25"/>
                  </a:lnTo>
                  <a:cubicBezTo>
                    <a:pt x="4185" y="16"/>
                    <a:pt x="4185" y="16"/>
                    <a:pt x="4185" y="7"/>
                  </a:cubicBezTo>
                  <a:cubicBezTo>
                    <a:pt x="4185" y="3"/>
                    <a:pt x="4183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7;p75">
              <a:extLst>
                <a:ext uri="{FF2B5EF4-FFF2-40B4-BE49-F238E27FC236}">
                  <a16:creationId xmlns:a16="http://schemas.microsoft.com/office/drawing/2014/main" id="{3879D378-2842-39B0-75C7-A7EE1193069E}"/>
                </a:ext>
              </a:extLst>
            </p:cNvPr>
            <p:cNvSpPr/>
            <p:nvPr/>
          </p:nvSpPr>
          <p:spPr>
            <a:xfrm>
              <a:off x="5430784" y="1342268"/>
              <a:ext cx="112125" cy="89336"/>
            </a:xfrm>
            <a:custGeom>
              <a:avLst/>
              <a:gdLst/>
              <a:ahLst/>
              <a:cxnLst/>
              <a:rect l="l" t="t" r="r" b="b"/>
              <a:pathLst>
                <a:path w="3695" h="2944" extrusionOk="0">
                  <a:moveTo>
                    <a:pt x="3676" y="0"/>
                  </a:moveTo>
                  <a:lnTo>
                    <a:pt x="1" y="2926"/>
                  </a:lnTo>
                  <a:cubicBezTo>
                    <a:pt x="1" y="2926"/>
                    <a:pt x="1" y="2935"/>
                    <a:pt x="1" y="2944"/>
                  </a:cubicBezTo>
                  <a:lnTo>
                    <a:pt x="19" y="2944"/>
                  </a:lnTo>
                  <a:lnTo>
                    <a:pt x="3685" y="18"/>
                  </a:lnTo>
                  <a:cubicBezTo>
                    <a:pt x="3694" y="18"/>
                    <a:pt x="3694" y="9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8;p75">
              <a:extLst>
                <a:ext uri="{FF2B5EF4-FFF2-40B4-BE49-F238E27FC236}">
                  <a16:creationId xmlns:a16="http://schemas.microsoft.com/office/drawing/2014/main" id="{A7DE55C6-8B12-38CA-6332-4CEA35C78884}"/>
                </a:ext>
              </a:extLst>
            </p:cNvPr>
            <p:cNvSpPr/>
            <p:nvPr/>
          </p:nvSpPr>
          <p:spPr>
            <a:xfrm>
              <a:off x="5430784" y="1430938"/>
              <a:ext cx="124566" cy="71068"/>
            </a:xfrm>
            <a:custGeom>
              <a:avLst/>
              <a:gdLst/>
              <a:ahLst/>
              <a:cxnLst/>
              <a:rect l="l" t="t" r="r" b="b"/>
              <a:pathLst>
                <a:path w="4105" h="2342" extrusionOk="0">
                  <a:moveTo>
                    <a:pt x="10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087" y="2333"/>
                    <a:pt x="4087" y="2341"/>
                  </a:cubicBezTo>
                  <a:cubicBezTo>
                    <a:pt x="4096" y="2341"/>
                    <a:pt x="4096" y="2333"/>
                    <a:pt x="4105" y="2333"/>
                  </a:cubicBezTo>
                  <a:cubicBezTo>
                    <a:pt x="4105" y="2324"/>
                    <a:pt x="4105" y="2324"/>
                    <a:pt x="4096" y="2315"/>
                  </a:cubicBezTo>
                  <a:lnTo>
                    <a:pt x="19" y="4"/>
                  </a:lnTo>
                  <a:cubicBezTo>
                    <a:pt x="16" y="1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29;p75">
              <a:extLst>
                <a:ext uri="{FF2B5EF4-FFF2-40B4-BE49-F238E27FC236}">
                  <a16:creationId xmlns:a16="http://schemas.microsoft.com/office/drawing/2014/main" id="{2DFD6C41-1323-7CFD-5251-737BEA35790B}"/>
                </a:ext>
              </a:extLst>
            </p:cNvPr>
            <p:cNvSpPr/>
            <p:nvPr/>
          </p:nvSpPr>
          <p:spPr>
            <a:xfrm>
              <a:off x="5430784" y="1430938"/>
              <a:ext cx="135672" cy="45609"/>
            </a:xfrm>
            <a:custGeom>
              <a:avLst/>
              <a:gdLst/>
              <a:ahLst/>
              <a:cxnLst/>
              <a:rect l="l" t="t" r="r" b="b"/>
              <a:pathLst>
                <a:path w="4471" h="1503" extrusionOk="0">
                  <a:moveTo>
                    <a:pt x="7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461" y="1503"/>
                    <a:pt x="4461" y="1503"/>
                  </a:cubicBezTo>
                  <a:lnTo>
                    <a:pt x="4470" y="1503"/>
                  </a:lnTo>
                  <a:cubicBezTo>
                    <a:pt x="4470" y="1494"/>
                    <a:pt x="4470" y="1485"/>
                    <a:pt x="4461" y="1485"/>
                  </a:cubicBezTo>
                  <a:lnTo>
                    <a:pt x="10" y="4"/>
                  </a:ln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0;p75">
              <a:extLst>
                <a:ext uri="{FF2B5EF4-FFF2-40B4-BE49-F238E27FC236}">
                  <a16:creationId xmlns:a16="http://schemas.microsoft.com/office/drawing/2014/main" id="{A25E73F0-1570-B767-6B3D-149F0DF5AC00}"/>
                </a:ext>
              </a:extLst>
            </p:cNvPr>
            <p:cNvSpPr/>
            <p:nvPr/>
          </p:nvSpPr>
          <p:spPr>
            <a:xfrm>
              <a:off x="5430784" y="1431060"/>
              <a:ext cx="9255" cy="142682"/>
            </a:xfrm>
            <a:custGeom>
              <a:avLst/>
              <a:gdLst/>
              <a:ahLst/>
              <a:cxnLst/>
              <a:rect l="l" t="t" r="r" b="b"/>
              <a:pathLst>
                <a:path w="305" h="4702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95" y="4702"/>
                  </a:cubicBezTo>
                  <a:cubicBezTo>
                    <a:pt x="295" y="4702"/>
                    <a:pt x="304" y="4693"/>
                    <a:pt x="304" y="4693"/>
                  </a:cubicBezTo>
                  <a:lnTo>
                    <a:pt x="19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1;p75">
              <a:extLst>
                <a:ext uri="{FF2B5EF4-FFF2-40B4-BE49-F238E27FC236}">
                  <a16:creationId xmlns:a16="http://schemas.microsoft.com/office/drawing/2014/main" id="{9E5054C9-1313-EA07-C02E-F1EAFADD0CFE}"/>
                </a:ext>
              </a:extLst>
            </p:cNvPr>
            <p:cNvSpPr/>
            <p:nvPr/>
          </p:nvSpPr>
          <p:spPr>
            <a:xfrm>
              <a:off x="5430784" y="1430938"/>
              <a:ext cx="36596" cy="138464"/>
            </a:xfrm>
            <a:custGeom>
              <a:avLst/>
              <a:gdLst/>
              <a:ahLst/>
              <a:cxnLst/>
              <a:rect l="l" t="t" r="r" b="b"/>
              <a:pathLst>
                <a:path w="1206" h="4563" extrusionOk="0">
                  <a:moveTo>
                    <a:pt x="12" y="0"/>
                  </a:moveTo>
                  <a:cubicBezTo>
                    <a:pt x="11" y="0"/>
                    <a:pt x="10" y="2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178" y="4554"/>
                  </a:lnTo>
                  <a:cubicBezTo>
                    <a:pt x="1178" y="4563"/>
                    <a:pt x="1187" y="4563"/>
                    <a:pt x="1187" y="4563"/>
                  </a:cubicBezTo>
                  <a:lnTo>
                    <a:pt x="1196" y="4563"/>
                  </a:lnTo>
                  <a:cubicBezTo>
                    <a:pt x="1196" y="4563"/>
                    <a:pt x="1205" y="4554"/>
                    <a:pt x="1205" y="4554"/>
                  </a:cubicBezTo>
                  <a:lnTo>
                    <a:pt x="19" y="13"/>
                  </a:lnTo>
                  <a:cubicBezTo>
                    <a:pt x="19" y="7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2;p75">
              <a:extLst>
                <a:ext uri="{FF2B5EF4-FFF2-40B4-BE49-F238E27FC236}">
                  <a16:creationId xmlns:a16="http://schemas.microsoft.com/office/drawing/2014/main" id="{7EC4DAA5-1026-4D37-288C-97E784B7B299}"/>
                </a:ext>
              </a:extLst>
            </p:cNvPr>
            <p:cNvSpPr/>
            <p:nvPr/>
          </p:nvSpPr>
          <p:spPr>
            <a:xfrm>
              <a:off x="5316289" y="1431060"/>
              <a:ext cx="115341" cy="85027"/>
            </a:xfrm>
            <a:custGeom>
              <a:avLst/>
              <a:gdLst/>
              <a:ahLst/>
              <a:cxnLst/>
              <a:rect l="l" t="t" r="r" b="b"/>
              <a:pathLst>
                <a:path w="3801" h="2802" extrusionOk="0">
                  <a:moveTo>
                    <a:pt x="3774" y="0"/>
                  </a:moveTo>
                  <a:lnTo>
                    <a:pt x="0" y="2784"/>
                  </a:lnTo>
                  <a:cubicBezTo>
                    <a:pt x="0" y="2792"/>
                    <a:pt x="0" y="2792"/>
                    <a:pt x="0" y="2801"/>
                  </a:cubicBezTo>
                  <a:lnTo>
                    <a:pt x="18" y="2801"/>
                  </a:lnTo>
                  <a:lnTo>
                    <a:pt x="3792" y="18"/>
                  </a:lnTo>
                  <a:cubicBezTo>
                    <a:pt x="3792" y="9"/>
                    <a:pt x="3801" y="9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3;p75">
              <a:extLst>
                <a:ext uri="{FF2B5EF4-FFF2-40B4-BE49-F238E27FC236}">
                  <a16:creationId xmlns:a16="http://schemas.microsoft.com/office/drawing/2014/main" id="{2D1F46A0-842E-BA80-F9AA-6DF39D9A2250}"/>
                </a:ext>
              </a:extLst>
            </p:cNvPr>
            <p:cNvSpPr/>
            <p:nvPr/>
          </p:nvSpPr>
          <p:spPr>
            <a:xfrm>
              <a:off x="5334679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8" y="0"/>
                  </a:moveTo>
                  <a:lnTo>
                    <a:pt x="1" y="3461"/>
                  </a:lnTo>
                  <a:cubicBezTo>
                    <a:pt x="1" y="3470"/>
                    <a:pt x="1" y="3470"/>
                    <a:pt x="1" y="3479"/>
                  </a:cubicBezTo>
                  <a:lnTo>
                    <a:pt x="19" y="3479"/>
                  </a:lnTo>
                  <a:lnTo>
                    <a:pt x="3186" y="18"/>
                  </a:lnTo>
                  <a:cubicBezTo>
                    <a:pt x="3186" y="9"/>
                    <a:pt x="318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4;p75">
              <a:extLst>
                <a:ext uri="{FF2B5EF4-FFF2-40B4-BE49-F238E27FC236}">
                  <a16:creationId xmlns:a16="http://schemas.microsoft.com/office/drawing/2014/main" id="{58F10CF7-8998-703F-4CCC-B03B8DFC38D8}"/>
                </a:ext>
              </a:extLst>
            </p:cNvPr>
            <p:cNvSpPr/>
            <p:nvPr/>
          </p:nvSpPr>
          <p:spPr>
            <a:xfrm>
              <a:off x="5297323" y="1380959"/>
              <a:ext cx="134307" cy="50646"/>
            </a:xfrm>
            <a:custGeom>
              <a:avLst/>
              <a:gdLst/>
              <a:ahLst/>
              <a:cxnLst/>
              <a:rect l="l" t="t" r="r" b="b"/>
              <a:pathLst>
                <a:path w="4426" h="1669" extrusionOk="0">
                  <a:moveTo>
                    <a:pt x="19" y="1"/>
                  </a:moveTo>
                  <a:cubicBezTo>
                    <a:pt x="19" y="1"/>
                    <a:pt x="10" y="1"/>
                    <a:pt x="10" y="10"/>
                  </a:cubicBezTo>
                  <a:cubicBezTo>
                    <a:pt x="1" y="10"/>
                    <a:pt x="10" y="19"/>
                    <a:pt x="10" y="19"/>
                  </a:cubicBezTo>
                  <a:cubicBezTo>
                    <a:pt x="10" y="19"/>
                    <a:pt x="4408" y="1669"/>
                    <a:pt x="4408" y="1669"/>
                  </a:cubicBezTo>
                  <a:cubicBezTo>
                    <a:pt x="4417" y="1669"/>
                    <a:pt x="4417" y="1669"/>
                    <a:pt x="4417" y="1660"/>
                  </a:cubicBezTo>
                  <a:cubicBezTo>
                    <a:pt x="4426" y="1660"/>
                    <a:pt x="4417" y="1651"/>
                    <a:pt x="4417" y="1651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5;p75">
              <a:extLst>
                <a:ext uri="{FF2B5EF4-FFF2-40B4-BE49-F238E27FC236}">
                  <a16:creationId xmlns:a16="http://schemas.microsoft.com/office/drawing/2014/main" id="{E35ADD0A-7D5C-47A0-94D8-5457EA4A8CF3}"/>
                </a:ext>
              </a:extLst>
            </p:cNvPr>
            <p:cNvSpPr/>
            <p:nvPr/>
          </p:nvSpPr>
          <p:spPr>
            <a:xfrm>
              <a:off x="5290283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cubicBezTo>
                    <a:pt x="1" y="18"/>
                    <a:pt x="1" y="27"/>
                    <a:pt x="10" y="27"/>
                  </a:cubicBezTo>
                  <a:cubicBezTo>
                    <a:pt x="10" y="27"/>
                    <a:pt x="4640" y="794"/>
                    <a:pt x="4640" y="794"/>
                  </a:cubicBezTo>
                  <a:cubicBezTo>
                    <a:pt x="4649" y="794"/>
                    <a:pt x="4649" y="794"/>
                    <a:pt x="4649" y="785"/>
                  </a:cubicBezTo>
                  <a:cubicBezTo>
                    <a:pt x="4649" y="776"/>
                    <a:pt x="4649" y="776"/>
                    <a:pt x="4640" y="77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6;p75">
              <a:extLst>
                <a:ext uri="{FF2B5EF4-FFF2-40B4-BE49-F238E27FC236}">
                  <a16:creationId xmlns:a16="http://schemas.microsoft.com/office/drawing/2014/main" id="{28EB8D3B-3D36-9F74-E08D-A5FFCF0CDB86}"/>
                </a:ext>
              </a:extLst>
            </p:cNvPr>
            <p:cNvSpPr/>
            <p:nvPr/>
          </p:nvSpPr>
          <p:spPr>
            <a:xfrm>
              <a:off x="5400196" y="1291894"/>
              <a:ext cx="31164" cy="139708"/>
            </a:xfrm>
            <a:custGeom>
              <a:avLst/>
              <a:gdLst/>
              <a:ahLst/>
              <a:cxnLst/>
              <a:rect l="l" t="t" r="r" b="b"/>
              <a:pathLst>
                <a:path w="1027" h="4604" extrusionOk="0">
                  <a:moveTo>
                    <a:pt x="10" y="1"/>
                  </a:moveTo>
                  <a:cubicBezTo>
                    <a:pt x="1" y="1"/>
                    <a:pt x="1" y="10"/>
                    <a:pt x="1" y="19"/>
                  </a:cubicBezTo>
                  <a:lnTo>
                    <a:pt x="1009" y="4595"/>
                  </a:lnTo>
                  <a:cubicBezTo>
                    <a:pt x="1009" y="4604"/>
                    <a:pt x="1018" y="4604"/>
                    <a:pt x="1018" y="4604"/>
                  </a:cubicBezTo>
                  <a:cubicBezTo>
                    <a:pt x="1027" y="4604"/>
                    <a:pt x="1027" y="4595"/>
                    <a:pt x="1027" y="4595"/>
                  </a:cubicBezTo>
                  <a:lnTo>
                    <a:pt x="19" y="10"/>
                  </a:lnTo>
                  <a:cubicBezTo>
                    <a:pt x="19" y="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7;p75">
              <a:extLst>
                <a:ext uri="{FF2B5EF4-FFF2-40B4-BE49-F238E27FC236}">
                  <a16:creationId xmlns:a16="http://schemas.microsoft.com/office/drawing/2014/main" id="{164A955C-AF4F-EF8E-4363-4188E568F533}"/>
                </a:ext>
              </a:extLst>
            </p:cNvPr>
            <p:cNvSpPr/>
            <p:nvPr/>
          </p:nvSpPr>
          <p:spPr>
            <a:xfrm>
              <a:off x="5373673" y="1300451"/>
              <a:ext cx="57959" cy="131151"/>
            </a:xfrm>
            <a:custGeom>
              <a:avLst/>
              <a:gdLst/>
              <a:ahLst/>
              <a:cxnLst/>
              <a:rect l="l" t="t" r="r" b="b"/>
              <a:pathLst>
                <a:path w="1910" h="4322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1" y="13"/>
                    <a:pt x="9" y="13"/>
                  </a:cubicBezTo>
                  <a:lnTo>
                    <a:pt x="1883" y="4313"/>
                  </a:lnTo>
                  <a:cubicBezTo>
                    <a:pt x="1883" y="4322"/>
                    <a:pt x="1892" y="4322"/>
                    <a:pt x="1892" y="4322"/>
                  </a:cubicBezTo>
                  <a:lnTo>
                    <a:pt x="1901" y="4322"/>
                  </a:lnTo>
                  <a:cubicBezTo>
                    <a:pt x="1901" y="4322"/>
                    <a:pt x="1910" y="4313"/>
                    <a:pt x="1901" y="4304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8;p75">
              <a:extLst>
                <a:ext uri="{FF2B5EF4-FFF2-40B4-BE49-F238E27FC236}">
                  <a16:creationId xmlns:a16="http://schemas.microsoft.com/office/drawing/2014/main" id="{BF134C3E-BCB3-ED53-F720-26E39F2C584A}"/>
                </a:ext>
              </a:extLst>
            </p:cNvPr>
            <p:cNvSpPr/>
            <p:nvPr/>
          </p:nvSpPr>
          <p:spPr>
            <a:xfrm>
              <a:off x="5430784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293" y="1"/>
                  </a:moveTo>
                  <a:lnTo>
                    <a:pt x="1" y="3346"/>
                  </a:lnTo>
                  <a:cubicBezTo>
                    <a:pt x="1" y="3346"/>
                    <a:pt x="1" y="3355"/>
                    <a:pt x="1" y="3364"/>
                  </a:cubicBezTo>
                  <a:lnTo>
                    <a:pt x="19" y="3364"/>
                  </a:lnTo>
                  <a:lnTo>
                    <a:pt x="3311" y="19"/>
                  </a:lnTo>
                  <a:cubicBezTo>
                    <a:pt x="3320" y="19"/>
                    <a:pt x="3320" y="10"/>
                    <a:pt x="3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9;p75">
              <a:extLst>
                <a:ext uri="{FF2B5EF4-FFF2-40B4-BE49-F238E27FC236}">
                  <a16:creationId xmlns:a16="http://schemas.microsoft.com/office/drawing/2014/main" id="{61CD6EEE-C39E-230A-C35F-A2BCBABF5974}"/>
                </a:ext>
              </a:extLst>
            </p:cNvPr>
            <p:cNvSpPr/>
            <p:nvPr/>
          </p:nvSpPr>
          <p:spPr>
            <a:xfrm>
              <a:off x="5430784" y="1312195"/>
              <a:ext cx="79079" cy="119408"/>
            </a:xfrm>
            <a:custGeom>
              <a:avLst/>
              <a:gdLst/>
              <a:ahLst/>
              <a:cxnLst/>
              <a:rect l="l" t="t" r="r" b="b"/>
              <a:pathLst>
                <a:path w="2606" h="3935" extrusionOk="0">
                  <a:moveTo>
                    <a:pt x="2588" y="1"/>
                  </a:moveTo>
                  <a:lnTo>
                    <a:pt x="1" y="3917"/>
                  </a:lnTo>
                  <a:cubicBezTo>
                    <a:pt x="1" y="3926"/>
                    <a:pt x="1" y="3935"/>
                    <a:pt x="10" y="3935"/>
                  </a:cubicBezTo>
                  <a:lnTo>
                    <a:pt x="19" y="3935"/>
                  </a:lnTo>
                  <a:lnTo>
                    <a:pt x="2606" y="19"/>
                  </a:lnTo>
                  <a:cubicBezTo>
                    <a:pt x="2606" y="10"/>
                    <a:pt x="2606" y="1"/>
                    <a:pt x="2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0;p75">
              <a:extLst>
                <a:ext uri="{FF2B5EF4-FFF2-40B4-BE49-F238E27FC236}">
                  <a16:creationId xmlns:a16="http://schemas.microsoft.com/office/drawing/2014/main" id="{29B060D3-B630-75C7-0BF2-9A611744243F}"/>
                </a:ext>
              </a:extLst>
            </p:cNvPr>
            <p:cNvSpPr/>
            <p:nvPr/>
          </p:nvSpPr>
          <p:spPr>
            <a:xfrm>
              <a:off x="5430784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0" y="0"/>
                  </a:moveTo>
                  <a:cubicBezTo>
                    <a:pt x="10" y="0"/>
                    <a:pt x="1" y="0"/>
                    <a:pt x="1" y="9"/>
                  </a:cubicBezTo>
                  <a:cubicBezTo>
                    <a:pt x="1" y="9"/>
                    <a:pt x="1" y="18"/>
                    <a:pt x="10" y="18"/>
                  </a:cubicBezTo>
                  <a:cubicBezTo>
                    <a:pt x="10" y="18"/>
                    <a:pt x="4604" y="964"/>
                    <a:pt x="4604" y="964"/>
                  </a:cubicBezTo>
                  <a:cubicBezTo>
                    <a:pt x="4613" y="964"/>
                    <a:pt x="4613" y="955"/>
                    <a:pt x="4613" y="955"/>
                  </a:cubicBezTo>
                  <a:cubicBezTo>
                    <a:pt x="4622" y="946"/>
                    <a:pt x="4613" y="937"/>
                    <a:pt x="4613" y="937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1;p75">
              <a:extLst>
                <a:ext uri="{FF2B5EF4-FFF2-40B4-BE49-F238E27FC236}">
                  <a16:creationId xmlns:a16="http://schemas.microsoft.com/office/drawing/2014/main" id="{2A82B4B5-8DB3-17A4-13B7-8FF88FA18C63}"/>
                </a:ext>
              </a:extLst>
            </p:cNvPr>
            <p:cNvSpPr/>
            <p:nvPr/>
          </p:nvSpPr>
          <p:spPr>
            <a:xfrm>
              <a:off x="5430784" y="1431060"/>
              <a:ext cx="142986" cy="1639"/>
            </a:xfrm>
            <a:custGeom>
              <a:avLst/>
              <a:gdLst/>
              <a:ahLst/>
              <a:cxnLst/>
              <a:rect l="l" t="t" r="r" b="b"/>
              <a:pathLst>
                <a:path w="4712" h="54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cubicBezTo>
                    <a:pt x="1" y="18"/>
                    <a:pt x="1" y="18"/>
                    <a:pt x="10" y="18"/>
                  </a:cubicBezTo>
                  <a:cubicBezTo>
                    <a:pt x="10" y="18"/>
                    <a:pt x="4702" y="54"/>
                    <a:pt x="4702" y="54"/>
                  </a:cubicBezTo>
                  <a:cubicBezTo>
                    <a:pt x="4711" y="54"/>
                    <a:pt x="4711" y="45"/>
                    <a:pt x="4711" y="45"/>
                  </a:cubicBezTo>
                  <a:cubicBezTo>
                    <a:pt x="4711" y="36"/>
                    <a:pt x="4711" y="36"/>
                    <a:pt x="4702" y="36"/>
                  </a:cubicBezTo>
                  <a:cubicBezTo>
                    <a:pt x="4702" y="36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2;p75">
              <a:extLst>
                <a:ext uri="{FF2B5EF4-FFF2-40B4-BE49-F238E27FC236}">
                  <a16:creationId xmlns:a16="http://schemas.microsoft.com/office/drawing/2014/main" id="{17464650-869D-6559-BB61-E0A658ADB243}"/>
                </a:ext>
              </a:extLst>
            </p:cNvPr>
            <p:cNvSpPr/>
            <p:nvPr/>
          </p:nvSpPr>
          <p:spPr>
            <a:xfrm>
              <a:off x="5430784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2" y="0"/>
                  </a:moveTo>
                  <a:cubicBezTo>
                    <a:pt x="11" y="0"/>
                    <a:pt x="10" y="1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714" y="4384"/>
                  </a:lnTo>
                  <a:cubicBezTo>
                    <a:pt x="1714" y="4384"/>
                    <a:pt x="1723" y="4393"/>
                    <a:pt x="1723" y="4393"/>
                  </a:cubicBezTo>
                  <a:lnTo>
                    <a:pt x="1732" y="4393"/>
                  </a:lnTo>
                  <a:cubicBezTo>
                    <a:pt x="1732" y="4384"/>
                    <a:pt x="1740" y="4384"/>
                    <a:pt x="1732" y="4375"/>
                  </a:cubicBezTo>
                  <a:lnTo>
                    <a:pt x="19" y="4"/>
                  </a:lnTo>
                  <a:cubicBezTo>
                    <a:pt x="19" y="4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3;p75">
              <a:extLst>
                <a:ext uri="{FF2B5EF4-FFF2-40B4-BE49-F238E27FC236}">
                  <a16:creationId xmlns:a16="http://schemas.microsoft.com/office/drawing/2014/main" id="{EBA8FEEC-56B6-9B78-46AE-25FF7A1B0320}"/>
                </a:ext>
              </a:extLst>
            </p:cNvPr>
            <p:cNvSpPr/>
            <p:nvPr/>
          </p:nvSpPr>
          <p:spPr>
            <a:xfrm>
              <a:off x="5430784" y="1430938"/>
              <a:ext cx="77471" cy="120591"/>
            </a:xfrm>
            <a:custGeom>
              <a:avLst/>
              <a:gdLst/>
              <a:ahLst/>
              <a:cxnLst/>
              <a:rect l="l" t="t" r="r" b="b"/>
              <a:pathLst>
                <a:path w="2553" h="3974" extrusionOk="0">
                  <a:moveTo>
                    <a:pt x="9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1" y="4"/>
                    <a:pt x="1" y="13"/>
                    <a:pt x="1" y="22"/>
                  </a:cubicBezTo>
                  <a:lnTo>
                    <a:pt x="2526" y="3974"/>
                  </a:lnTo>
                  <a:lnTo>
                    <a:pt x="2543" y="3974"/>
                  </a:lnTo>
                  <a:cubicBezTo>
                    <a:pt x="2543" y="3974"/>
                    <a:pt x="2552" y="3965"/>
                    <a:pt x="2543" y="3956"/>
                  </a:cubicBezTo>
                  <a:lnTo>
                    <a:pt x="19" y="4"/>
                  </a:lnTo>
                  <a:cubicBezTo>
                    <a:pt x="19" y="4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4;p75">
              <a:extLst>
                <a:ext uri="{FF2B5EF4-FFF2-40B4-BE49-F238E27FC236}">
                  <a16:creationId xmlns:a16="http://schemas.microsoft.com/office/drawing/2014/main" id="{90E7D9AD-67F5-8BA2-D48A-0713D6B0A5B1}"/>
                </a:ext>
              </a:extLst>
            </p:cNvPr>
            <p:cNvSpPr/>
            <p:nvPr/>
          </p:nvSpPr>
          <p:spPr>
            <a:xfrm>
              <a:off x="5347970" y="1430938"/>
              <a:ext cx="83661" cy="116555"/>
            </a:xfrm>
            <a:custGeom>
              <a:avLst/>
              <a:gdLst/>
              <a:ahLst/>
              <a:cxnLst/>
              <a:rect l="l" t="t" r="r" b="b"/>
              <a:pathLst>
                <a:path w="2757" h="3841" extrusionOk="0">
                  <a:moveTo>
                    <a:pt x="2741" y="0"/>
                  </a:moveTo>
                  <a:cubicBezTo>
                    <a:pt x="2738" y="0"/>
                    <a:pt x="2736" y="4"/>
                    <a:pt x="2730" y="4"/>
                  </a:cubicBezTo>
                  <a:lnTo>
                    <a:pt x="0" y="3822"/>
                  </a:lnTo>
                  <a:cubicBezTo>
                    <a:pt x="0" y="3822"/>
                    <a:pt x="0" y="3831"/>
                    <a:pt x="9" y="3840"/>
                  </a:cubicBezTo>
                  <a:cubicBezTo>
                    <a:pt x="18" y="3840"/>
                    <a:pt x="18" y="3840"/>
                    <a:pt x="18" y="3831"/>
                  </a:cubicBezTo>
                  <a:lnTo>
                    <a:pt x="2748" y="22"/>
                  </a:lnTo>
                  <a:cubicBezTo>
                    <a:pt x="2757" y="13"/>
                    <a:pt x="2748" y="4"/>
                    <a:pt x="2748" y="4"/>
                  </a:cubicBezTo>
                  <a:cubicBezTo>
                    <a:pt x="2745" y="1"/>
                    <a:pt x="2743" y="0"/>
                    <a:pt x="2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5;p75">
              <a:extLst>
                <a:ext uri="{FF2B5EF4-FFF2-40B4-BE49-F238E27FC236}">
                  <a16:creationId xmlns:a16="http://schemas.microsoft.com/office/drawing/2014/main" id="{EFCECC99-28E7-A988-B772-263902AC8217}"/>
                </a:ext>
              </a:extLst>
            </p:cNvPr>
            <p:cNvSpPr/>
            <p:nvPr/>
          </p:nvSpPr>
          <p:spPr>
            <a:xfrm>
              <a:off x="5371792" y="1431060"/>
              <a:ext cx="59840" cy="130241"/>
            </a:xfrm>
            <a:custGeom>
              <a:avLst/>
              <a:gdLst/>
              <a:ahLst/>
              <a:cxnLst/>
              <a:rect l="l" t="t" r="r" b="b"/>
              <a:pathLst>
                <a:path w="1972" h="4292" extrusionOk="0">
                  <a:moveTo>
                    <a:pt x="1945" y="0"/>
                  </a:moveTo>
                  <a:lnTo>
                    <a:pt x="9" y="4273"/>
                  </a:lnTo>
                  <a:cubicBezTo>
                    <a:pt x="0" y="4282"/>
                    <a:pt x="9" y="4282"/>
                    <a:pt x="18" y="4291"/>
                  </a:cubicBezTo>
                  <a:cubicBezTo>
                    <a:pt x="18" y="4291"/>
                    <a:pt x="27" y="4291"/>
                    <a:pt x="27" y="4282"/>
                  </a:cubicBezTo>
                  <a:lnTo>
                    <a:pt x="1963" y="9"/>
                  </a:lnTo>
                  <a:cubicBezTo>
                    <a:pt x="1972" y="9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6;p75">
              <a:extLst>
                <a:ext uri="{FF2B5EF4-FFF2-40B4-BE49-F238E27FC236}">
                  <a16:creationId xmlns:a16="http://schemas.microsoft.com/office/drawing/2014/main" id="{1C9BCB16-9E28-6CF5-8239-5D88D78DDBFB}"/>
                </a:ext>
              </a:extLst>
            </p:cNvPr>
            <p:cNvSpPr/>
            <p:nvPr/>
          </p:nvSpPr>
          <p:spPr>
            <a:xfrm>
              <a:off x="5288675" y="1424566"/>
              <a:ext cx="142682" cy="7040"/>
            </a:xfrm>
            <a:custGeom>
              <a:avLst/>
              <a:gdLst/>
              <a:ahLst/>
              <a:cxnLst/>
              <a:rect l="l" t="t" r="r" b="b"/>
              <a:pathLst>
                <a:path w="4702" h="232" extrusionOk="0">
                  <a:moveTo>
                    <a:pt x="9" y="0"/>
                  </a:moveTo>
                  <a:cubicBezTo>
                    <a:pt x="0" y="0"/>
                    <a:pt x="0" y="9"/>
                    <a:pt x="0" y="9"/>
                  </a:cubicBezTo>
                  <a:cubicBezTo>
                    <a:pt x="0" y="18"/>
                    <a:pt x="0" y="18"/>
                    <a:pt x="9" y="27"/>
                  </a:cubicBezTo>
                  <a:cubicBezTo>
                    <a:pt x="9" y="27"/>
                    <a:pt x="4693" y="232"/>
                    <a:pt x="4693" y="232"/>
                  </a:cubicBezTo>
                  <a:cubicBezTo>
                    <a:pt x="4702" y="232"/>
                    <a:pt x="4702" y="232"/>
                    <a:pt x="4702" y="223"/>
                  </a:cubicBezTo>
                  <a:cubicBezTo>
                    <a:pt x="4702" y="214"/>
                    <a:pt x="4702" y="214"/>
                    <a:pt x="4693" y="214"/>
                  </a:cubicBezTo>
                  <a:cubicBezTo>
                    <a:pt x="4693" y="214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7;p75">
              <a:extLst>
                <a:ext uri="{FF2B5EF4-FFF2-40B4-BE49-F238E27FC236}">
                  <a16:creationId xmlns:a16="http://schemas.microsoft.com/office/drawing/2014/main" id="{EAE8FBD2-747B-61D5-1684-D4F7ACE8E067}"/>
                </a:ext>
              </a:extLst>
            </p:cNvPr>
            <p:cNvSpPr/>
            <p:nvPr/>
          </p:nvSpPr>
          <p:spPr>
            <a:xfrm>
              <a:off x="5290010" y="1431060"/>
              <a:ext cx="141347" cy="21666"/>
            </a:xfrm>
            <a:custGeom>
              <a:avLst/>
              <a:gdLst/>
              <a:ahLst/>
              <a:cxnLst/>
              <a:rect l="l" t="t" r="r" b="b"/>
              <a:pathLst>
                <a:path w="4658" h="714" extrusionOk="0">
                  <a:moveTo>
                    <a:pt x="4649" y="0"/>
                  </a:moveTo>
                  <a:lnTo>
                    <a:pt x="10" y="696"/>
                  </a:lnTo>
                  <a:cubicBezTo>
                    <a:pt x="1" y="696"/>
                    <a:pt x="1" y="705"/>
                    <a:pt x="1" y="705"/>
                  </a:cubicBezTo>
                  <a:cubicBezTo>
                    <a:pt x="1" y="714"/>
                    <a:pt x="10" y="714"/>
                    <a:pt x="10" y="714"/>
                  </a:cubicBezTo>
                  <a:lnTo>
                    <a:pt x="4649" y="18"/>
                  </a:lnTo>
                  <a:cubicBezTo>
                    <a:pt x="4658" y="18"/>
                    <a:pt x="4658" y="9"/>
                    <a:pt x="4658" y="9"/>
                  </a:cubicBezTo>
                  <a:cubicBezTo>
                    <a:pt x="4658" y="0"/>
                    <a:pt x="4649" y="0"/>
                    <a:pt x="4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8;p75">
              <a:extLst>
                <a:ext uri="{FF2B5EF4-FFF2-40B4-BE49-F238E27FC236}">
                  <a16:creationId xmlns:a16="http://schemas.microsoft.com/office/drawing/2014/main" id="{C6E48187-6E9C-C49D-01B0-79F91D477592}"/>
                </a:ext>
              </a:extLst>
            </p:cNvPr>
            <p:cNvSpPr/>
            <p:nvPr/>
          </p:nvSpPr>
          <p:spPr>
            <a:xfrm>
              <a:off x="5358500" y="1308159"/>
              <a:ext cx="73131" cy="123443"/>
            </a:xfrm>
            <a:custGeom>
              <a:avLst/>
              <a:gdLst/>
              <a:ahLst/>
              <a:cxnLst/>
              <a:rect l="l" t="t" r="r" b="b"/>
              <a:pathLst>
                <a:path w="2410" h="4068" extrusionOk="0">
                  <a:moveTo>
                    <a:pt x="10" y="0"/>
                  </a:moveTo>
                  <a:cubicBezTo>
                    <a:pt x="10" y="9"/>
                    <a:pt x="1" y="9"/>
                    <a:pt x="10" y="18"/>
                  </a:cubicBezTo>
                  <a:lnTo>
                    <a:pt x="2383" y="4059"/>
                  </a:lnTo>
                  <a:cubicBezTo>
                    <a:pt x="2383" y="4068"/>
                    <a:pt x="2392" y="4068"/>
                    <a:pt x="2392" y="4068"/>
                  </a:cubicBezTo>
                  <a:lnTo>
                    <a:pt x="2401" y="4068"/>
                  </a:lnTo>
                  <a:cubicBezTo>
                    <a:pt x="2401" y="4068"/>
                    <a:pt x="2410" y="4059"/>
                    <a:pt x="2401" y="4050"/>
                  </a:cubicBezTo>
                  <a:lnTo>
                    <a:pt x="28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49;p75">
              <a:extLst>
                <a:ext uri="{FF2B5EF4-FFF2-40B4-BE49-F238E27FC236}">
                  <a16:creationId xmlns:a16="http://schemas.microsoft.com/office/drawing/2014/main" id="{3E6AF44B-1EDC-3B75-5572-D44A81EA3C32}"/>
                </a:ext>
              </a:extLst>
            </p:cNvPr>
            <p:cNvSpPr/>
            <p:nvPr/>
          </p:nvSpPr>
          <p:spPr>
            <a:xfrm>
              <a:off x="5336318" y="1324455"/>
              <a:ext cx="95041" cy="107148"/>
            </a:xfrm>
            <a:custGeom>
              <a:avLst/>
              <a:gdLst/>
              <a:ahLst/>
              <a:cxnLst/>
              <a:rect l="l" t="t" r="r" b="b"/>
              <a:pathLst>
                <a:path w="3132" h="3531" extrusionOk="0">
                  <a:moveTo>
                    <a:pt x="13" y="1"/>
                  </a:moveTo>
                  <a:cubicBezTo>
                    <a:pt x="9" y="1"/>
                    <a:pt x="5" y="3"/>
                    <a:pt x="0" y="7"/>
                  </a:cubicBezTo>
                  <a:cubicBezTo>
                    <a:pt x="0" y="7"/>
                    <a:pt x="0" y="16"/>
                    <a:pt x="0" y="16"/>
                  </a:cubicBezTo>
                  <a:lnTo>
                    <a:pt x="3114" y="3531"/>
                  </a:lnTo>
                  <a:lnTo>
                    <a:pt x="3132" y="3531"/>
                  </a:lnTo>
                  <a:cubicBezTo>
                    <a:pt x="3132" y="3522"/>
                    <a:pt x="3132" y="3522"/>
                    <a:pt x="3132" y="3513"/>
                  </a:cubicBezTo>
                  <a:lnTo>
                    <a:pt x="18" y="7"/>
                  </a:lnTo>
                  <a:cubicBezTo>
                    <a:pt x="18" y="3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0;p75">
              <a:extLst>
                <a:ext uri="{FF2B5EF4-FFF2-40B4-BE49-F238E27FC236}">
                  <a16:creationId xmlns:a16="http://schemas.microsoft.com/office/drawing/2014/main" id="{30A49718-48C5-6082-7606-B06F71691B32}"/>
                </a:ext>
              </a:extLst>
            </p:cNvPr>
            <p:cNvSpPr/>
            <p:nvPr/>
          </p:nvSpPr>
          <p:spPr>
            <a:xfrm>
              <a:off x="4923736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2" y="491"/>
                    <a:pt x="9332" y="2481"/>
                    <a:pt x="9332" y="4916"/>
                  </a:cubicBezTo>
                  <a:cubicBezTo>
                    <a:pt x="9332" y="7352"/>
                    <a:pt x="7352" y="9332"/>
                    <a:pt x="4916" y="9332"/>
                  </a:cubicBezTo>
                  <a:cubicBezTo>
                    <a:pt x="2481" y="9332"/>
                    <a:pt x="491" y="7352"/>
                    <a:pt x="491" y="4916"/>
                  </a:cubicBezTo>
                  <a:cubicBezTo>
                    <a:pt x="491" y="2481"/>
                    <a:pt x="2481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1" y="2204"/>
                    <a:pt x="1" y="4916"/>
                  </a:cubicBezTo>
                  <a:cubicBezTo>
                    <a:pt x="1" y="7628"/>
                    <a:pt x="2204" y="9832"/>
                    <a:pt x="4916" y="9832"/>
                  </a:cubicBezTo>
                  <a:cubicBezTo>
                    <a:pt x="7628" y="9832"/>
                    <a:pt x="9832" y="7628"/>
                    <a:pt x="9832" y="4916"/>
                  </a:cubicBezTo>
                  <a:cubicBezTo>
                    <a:pt x="9832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51;p75">
              <a:extLst>
                <a:ext uri="{FF2B5EF4-FFF2-40B4-BE49-F238E27FC236}">
                  <a16:creationId xmlns:a16="http://schemas.microsoft.com/office/drawing/2014/main" id="{7D54C895-400F-ADE5-3036-2EE18EDF857B}"/>
                </a:ext>
              </a:extLst>
            </p:cNvPr>
            <p:cNvSpPr/>
            <p:nvPr/>
          </p:nvSpPr>
          <p:spPr>
            <a:xfrm>
              <a:off x="5059109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0"/>
                  </a:moveTo>
                  <a:cubicBezTo>
                    <a:pt x="205" y="0"/>
                    <a:pt x="0" y="205"/>
                    <a:pt x="0" y="455"/>
                  </a:cubicBezTo>
                  <a:cubicBezTo>
                    <a:pt x="0" y="705"/>
                    <a:pt x="205" y="910"/>
                    <a:pt x="455" y="910"/>
                  </a:cubicBezTo>
                  <a:cubicBezTo>
                    <a:pt x="705" y="910"/>
                    <a:pt x="910" y="705"/>
                    <a:pt x="910" y="455"/>
                  </a:cubicBezTo>
                  <a:cubicBezTo>
                    <a:pt x="910" y="205"/>
                    <a:pt x="705" y="0"/>
                    <a:pt x="45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52;p75">
              <a:extLst>
                <a:ext uri="{FF2B5EF4-FFF2-40B4-BE49-F238E27FC236}">
                  <a16:creationId xmlns:a16="http://schemas.microsoft.com/office/drawing/2014/main" id="{689E0D27-AB84-A70C-DCD1-BAD4891E87E8}"/>
                </a:ext>
              </a:extLst>
            </p:cNvPr>
            <p:cNvSpPr/>
            <p:nvPr/>
          </p:nvSpPr>
          <p:spPr>
            <a:xfrm>
              <a:off x="5072370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473" y="1"/>
                  </a:moveTo>
                  <a:cubicBezTo>
                    <a:pt x="464" y="1"/>
                    <a:pt x="464" y="9"/>
                    <a:pt x="464" y="9"/>
                  </a:cubicBezTo>
                  <a:lnTo>
                    <a:pt x="9" y="4684"/>
                  </a:lnTo>
                  <a:cubicBezTo>
                    <a:pt x="0" y="4684"/>
                    <a:pt x="9" y="4693"/>
                    <a:pt x="18" y="4693"/>
                  </a:cubicBezTo>
                  <a:cubicBezTo>
                    <a:pt x="18" y="4693"/>
                    <a:pt x="27" y="4693"/>
                    <a:pt x="27" y="4684"/>
                  </a:cubicBezTo>
                  <a:lnTo>
                    <a:pt x="482" y="18"/>
                  </a:lnTo>
                  <a:cubicBezTo>
                    <a:pt x="482" y="9"/>
                    <a:pt x="482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53;p75">
              <a:extLst>
                <a:ext uri="{FF2B5EF4-FFF2-40B4-BE49-F238E27FC236}">
                  <a16:creationId xmlns:a16="http://schemas.microsoft.com/office/drawing/2014/main" id="{047ABCB6-23E8-50AB-E618-68040DBD00E2}"/>
                </a:ext>
              </a:extLst>
            </p:cNvPr>
            <p:cNvSpPr/>
            <p:nvPr/>
          </p:nvSpPr>
          <p:spPr>
            <a:xfrm>
              <a:off x="5058563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18" y="1"/>
                  </a:moveTo>
                  <a:cubicBezTo>
                    <a:pt x="9" y="1"/>
                    <a:pt x="0" y="9"/>
                    <a:pt x="0" y="18"/>
                  </a:cubicBezTo>
                  <a:lnTo>
                    <a:pt x="464" y="4684"/>
                  </a:lnTo>
                  <a:cubicBezTo>
                    <a:pt x="464" y="4693"/>
                    <a:pt x="464" y="4693"/>
                    <a:pt x="473" y="4693"/>
                  </a:cubicBezTo>
                  <a:cubicBezTo>
                    <a:pt x="482" y="4693"/>
                    <a:pt x="482" y="4684"/>
                    <a:pt x="482" y="4684"/>
                  </a:cubicBezTo>
                  <a:lnTo>
                    <a:pt x="27" y="9"/>
                  </a:lnTo>
                  <a:cubicBezTo>
                    <a:pt x="27" y="9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4;p75">
              <a:extLst>
                <a:ext uri="{FF2B5EF4-FFF2-40B4-BE49-F238E27FC236}">
                  <a16:creationId xmlns:a16="http://schemas.microsoft.com/office/drawing/2014/main" id="{A4111FB7-B689-1BDD-6083-53DBCF8EE70A}"/>
                </a:ext>
              </a:extLst>
            </p:cNvPr>
            <p:cNvSpPr/>
            <p:nvPr/>
          </p:nvSpPr>
          <p:spPr>
            <a:xfrm>
              <a:off x="5072370" y="1365331"/>
              <a:ext cx="127267" cy="66273"/>
            </a:xfrm>
            <a:custGeom>
              <a:avLst/>
              <a:gdLst/>
              <a:ahLst/>
              <a:cxnLst/>
              <a:rect l="l" t="t" r="r" b="b"/>
              <a:pathLst>
                <a:path w="4194" h="2184" extrusionOk="0">
                  <a:moveTo>
                    <a:pt x="4184" y="1"/>
                  </a:moveTo>
                  <a:cubicBezTo>
                    <a:pt x="4182" y="1"/>
                    <a:pt x="4180" y="3"/>
                    <a:pt x="4175" y="7"/>
                  </a:cubicBezTo>
                  <a:lnTo>
                    <a:pt x="9" y="2166"/>
                  </a:lnTo>
                  <a:cubicBezTo>
                    <a:pt x="9" y="2166"/>
                    <a:pt x="0" y="2175"/>
                    <a:pt x="9" y="2175"/>
                  </a:cubicBezTo>
                  <a:cubicBezTo>
                    <a:pt x="9" y="2184"/>
                    <a:pt x="9" y="2184"/>
                    <a:pt x="18" y="2184"/>
                  </a:cubicBezTo>
                  <a:lnTo>
                    <a:pt x="4184" y="25"/>
                  </a:lnTo>
                  <a:cubicBezTo>
                    <a:pt x="4193" y="16"/>
                    <a:pt x="4193" y="16"/>
                    <a:pt x="4193" y="7"/>
                  </a:cubicBezTo>
                  <a:cubicBezTo>
                    <a:pt x="4189" y="3"/>
                    <a:pt x="4187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55;p75">
              <a:extLst>
                <a:ext uri="{FF2B5EF4-FFF2-40B4-BE49-F238E27FC236}">
                  <a16:creationId xmlns:a16="http://schemas.microsoft.com/office/drawing/2014/main" id="{490FEC01-117A-56F6-A2AA-5B6C582BA873}"/>
                </a:ext>
              </a:extLst>
            </p:cNvPr>
            <p:cNvSpPr/>
            <p:nvPr/>
          </p:nvSpPr>
          <p:spPr>
            <a:xfrm>
              <a:off x="5072370" y="1342268"/>
              <a:ext cx="112094" cy="89336"/>
            </a:xfrm>
            <a:custGeom>
              <a:avLst/>
              <a:gdLst/>
              <a:ahLst/>
              <a:cxnLst/>
              <a:rect l="l" t="t" r="r" b="b"/>
              <a:pathLst>
                <a:path w="3694" h="2944" extrusionOk="0">
                  <a:moveTo>
                    <a:pt x="3676" y="0"/>
                  </a:moveTo>
                  <a:lnTo>
                    <a:pt x="9" y="2926"/>
                  </a:lnTo>
                  <a:cubicBezTo>
                    <a:pt x="0" y="2926"/>
                    <a:pt x="0" y="2935"/>
                    <a:pt x="9" y="2944"/>
                  </a:cubicBezTo>
                  <a:lnTo>
                    <a:pt x="27" y="2944"/>
                  </a:lnTo>
                  <a:lnTo>
                    <a:pt x="3694" y="18"/>
                  </a:lnTo>
                  <a:cubicBezTo>
                    <a:pt x="3694" y="18"/>
                    <a:pt x="3694" y="9"/>
                    <a:pt x="3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56;p75">
              <a:extLst>
                <a:ext uri="{FF2B5EF4-FFF2-40B4-BE49-F238E27FC236}">
                  <a16:creationId xmlns:a16="http://schemas.microsoft.com/office/drawing/2014/main" id="{9948395B-2CB2-0CE5-1055-AE8698E58F16}"/>
                </a:ext>
              </a:extLst>
            </p:cNvPr>
            <p:cNvSpPr/>
            <p:nvPr/>
          </p:nvSpPr>
          <p:spPr>
            <a:xfrm>
              <a:off x="5072370" y="1430938"/>
              <a:ext cx="124839" cy="71068"/>
            </a:xfrm>
            <a:custGeom>
              <a:avLst/>
              <a:gdLst/>
              <a:ahLst/>
              <a:cxnLst/>
              <a:rect l="l" t="t" r="r" b="b"/>
              <a:pathLst>
                <a:path w="4114" h="2342" extrusionOk="0">
                  <a:moveTo>
                    <a:pt x="16" y="0"/>
                  </a:moveTo>
                  <a:cubicBezTo>
                    <a:pt x="13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095" y="2333"/>
                    <a:pt x="4095" y="2341"/>
                  </a:cubicBezTo>
                  <a:cubicBezTo>
                    <a:pt x="4104" y="2341"/>
                    <a:pt x="4104" y="2333"/>
                    <a:pt x="4104" y="2333"/>
                  </a:cubicBezTo>
                  <a:cubicBezTo>
                    <a:pt x="4113" y="2324"/>
                    <a:pt x="4104" y="2324"/>
                    <a:pt x="4104" y="2315"/>
                  </a:cubicBezTo>
                  <a:lnTo>
                    <a:pt x="18" y="4"/>
                  </a:ln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7;p75">
              <a:extLst>
                <a:ext uri="{FF2B5EF4-FFF2-40B4-BE49-F238E27FC236}">
                  <a16:creationId xmlns:a16="http://schemas.microsoft.com/office/drawing/2014/main" id="{7666EDB7-3B92-40B3-9C99-0170ABD55EC2}"/>
                </a:ext>
              </a:extLst>
            </p:cNvPr>
            <p:cNvSpPr/>
            <p:nvPr/>
          </p:nvSpPr>
          <p:spPr>
            <a:xfrm>
              <a:off x="5072370" y="1430938"/>
              <a:ext cx="135915" cy="45609"/>
            </a:xfrm>
            <a:custGeom>
              <a:avLst/>
              <a:gdLst/>
              <a:ahLst/>
              <a:cxnLst/>
              <a:rect l="l" t="t" r="r" b="b"/>
              <a:pathLst>
                <a:path w="4479" h="1503" extrusionOk="0">
                  <a:moveTo>
                    <a:pt x="12" y="0"/>
                  </a:moveTo>
                  <a:cubicBezTo>
                    <a:pt x="9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461" y="1503"/>
                    <a:pt x="4470" y="1503"/>
                  </a:cubicBezTo>
                  <a:lnTo>
                    <a:pt x="4479" y="1503"/>
                  </a:lnTo>
                  <a:cubicBezTo>
                    <a:pt x="4479" y="1494"/>
                    <a:pt x="4479" y="1485"/>
                    <a:pt x="4470" y="1485"/>
                  </a:cubicBezTo>
                  <a:lnTo>
                    <a:pt x="18" y="4"/>
                  </a:lnTo>
                  <a:cubicBezTo>
                    <a:pt x="15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8;p75">
              <a:extLst>
                <a:ext uri="{FF2B5EF4-FFF2-40B4-BE49-F238E27FC236}">
                  <a16:creationId xmlns:a16="http://schemas.microsoft.com/office/drawing/2014/main" id="{CA97D279-A154-E766-FAAA-A1162D40A1A0}"/>
                </a:ext>
              </a:extLst>
            </p:cNvPr>
            <p:cNvSpPr/>
            <p:nvPr/>
          </p:nvSpPr>
          <p:spPr>
            <a:xfrm>
              <a:off x="5072643" y="1431060"/>
              <a:ext cx="9225" cy="142682"/>
            </a:xfrm>
            <a:custGeom>
              <a:avLst/>
              <a:gdLst/>
              <a:ahLst/>
              <a:cxnLst/>
              <a:rect l="l" t="t" r="r" b="b"/>
              <a:pathLst>
                <a:path w="304" h="4702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86" y="4702"/>
                  </a:cubicBezTo>
                  <a:cubicBezTo>
                    <a:pt x="295" y="4702"/>
                    <a:pt x="304" y="4693"/>
                    <a:pt x="295" y="4693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59;p75">
              <a:extLst>
                <a:ext uri="{FF2B5EF4-FFF2-40B4-BE49-F238E27FC236}">
                  <a16:creationId xmlns:a16="http://schemas.microsoft.com/office/drawing/2014/main" id="{B1EB8A0B-86FA-15C3-1960-0D46C4465DBC}"/>
                </a:ext>
              </a:extLst>
            </p:cNvPr>
            <p:cNvSpPr/>
            <p:nvPr/>
          </p:nvSpPr>
          <p:spPr>
            <a:xfrm>
              <a:off x="5072370" y="1430938"/>
              <a:ext cx="36566" cy="138464"/>
            </a:xfrm>
            <a:custGeom>
              <a:avLst/>
              <a:gdLst/>
              <a:ahLst/>
              <a:cxnLst/>
              <a:rect l="l" t="t" r="r" b="b"/>
              <a:pathLst>
                <a:path w="1205" h="4563" extrusionOk="0">
                  <a:moveTo>
                    <a:pt x="17" y="0"/>
                  </a:moveTo>
                  <a:cubicBezTo>
                    <a:pt x="15" y="0"/>
                    <a:pt x="12" y="2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187" y="4554"/>
                  </a:lnTo>
                  <a:cubicBezTo>
                    <a:pt x="1187" y="4563"/>
                    <a:pt x="1196" y="4563"/>
                    <a:pt x="1196" y="4563"/>
                  </a:cubicBezTo>
                  <a:cubicBezTo>
                    <a:pt x="1205" y="4563"/>
                    <a:pt x="1205" y="4554"/>
                    <a:pt x="1205" y="4554"/>
                  </a:cubicBezTo>
                  <a:lnTo>
                    <a:pt x="27" y="13"/>
                  </a:lnTo>
                  <a:cubicBezTo>
                    <a:pt x="27" y="7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60;p75">
              <a:extLst>
                <a:ext uri="{FF2B5EF4-FFF2-40B4-BE49-F238E27FC236}">
                  <a16:creationId xmlns:a16="http://schemas.microsoft.com/office/drawing/2014/main" id="{3A1467D9-6662-1AC5-5695-887BB78E1DE0}"/>
                </a:ext>
              </a:extLst>
            </p:cNvPr>
            <p:cNvSpPr/>
            <p:nvPr/>
          </p:nvSpPr>
          <p:spPr>
            <a:xfrm>
              <a:off x="4957845" y="1430938"/>
              <a:ext cx="115372" cy="85148"/>
            </a:xfrm>
            <a:custGeom>
              <a:avLst/>
              <a:gdLst/>
              <a:ahLst/>
              <a:cxnLst/>
              <a:rect l="l" t="t" r="r" b="b"/>
              <a:pathLst>
                <a:path w="3802" h="2806" extrusionOk="0">
                  <a:moveTo>
                    <a:pt x="3790" y="0"/>
                  </a:moveTo>
                  <a:cubicBezTo>
                    <a:pt x="3788" y="0"/>
                    <a:pt x="3786" y="1"/>
                    <a:pt x="3783" y="4"/>
                  </a:cubicBezTo>
                  <a:lnTo>
                    <a:pt x="10" y="2788"/>
                  </a:lnTo>
                  <a:cubicBezTo>
                    <a:pt x="1" y="2796"/>
                    <a:pt x="1" y="2796"/>
                    <a:pt x="10" y="2805"/>
                  </a:cubicBezTo>
                  <a:lnTo>
                    <a:pt x="19" y="2805"/>
                  </a:lnTo>
                  <a:lnTo>
                    <a:pt x="3801" y="22"/>
                  </a:lnTo>
                  <a:cubicBezTo>
                    <a:pt x="3801" y="13"/>
                    <a:pt x="3801" y="13"/>
                    <a:pt x="3801" y="4"/>
                  </a:cubicBezTo>
                  <a:cubicBezTo>
                    <a:pt x="3795" y="4"/>
                    <a:pt x="3793" y="0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61;p75">
              <a:extLst>
                <a:ext uri="{FF2B5EF4-FFF2-40B4-BE49-F238E27FC236}">
                  <a16:creationId xmlns:a16="http://schemas.microsoft.com/office/drawing/2014/main" id="{1D47E213-94FA-76E9-96DD-945400D0A159}"/>
                </a:ext>
              </a:extLst>
            </p:cNvPr>
            <p:cNvSpPr/>
            <p:nvPr/>
          </p:nvSpPr>
          <p:spPr>
            <a:xfrm>
              <a:off x="4976538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7" y="0"/>
                  </a:moveTo>
                  <a:lnTo>
                    <a:pt x="0" y="3461"/>
                  </a:lnTo>
                  <a:cubicBezTo>
                    <a:pt x="0" y="3470"/>
                    <a:pt x="0" y="3470"/>
                    <a:pt x="0" y="3479"/>
                  </a:cubicBezTo>
                  <a:lnTo>
                    <a:pt x="18" y="3479"/>
                  </a:lnTo>
                  <a:lnTo>
                    <a:pt x="3185" y="18"/>
                  </a:lnTo>
                  <a:cubicBezTo>
                    <a:pt x="3185" y="9"/>
                    <a:pt x="3185" y="0"/>
                    <a:pt x="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62;p75">
              <a:extLst>
                <a:ext uri="{FF2B5EF4-FFF2-40B4-BE49-F238E27FC236}">
                  <a16:creationId xmlns:a16="http://schemas.microsoft.com/office/drawing/2014/main" id="{6798DE80-6B99-CBA9-DBBF-1E90118001E0}"/>
                </a:ext>
              </a:extLst>
            </p:cNvPr>
            <p:cNvSpPr/>
            <p:nvPr/>
          </p:nvSpPr>
          <p:spPr>
            <a:xfrm>
              <a:off x="4939182" y="1380959"/>
              <a:ext cx="134034" cy="50646"/>
            </a:xfrm>
            <a:custGeom>
              <a:avLst/>
              <a:gdLst/>
              <a:ahLst/>
              <a:cxnLst/>
              <a:rect l="l" t="t" r="r" b="b"/>
              <a:pathLst>
                <a:path w="4417" h="1669" extrusionOk="0">
                  <a:moveTo>
                    <a:pt x="18" y="1"/>
                  </a:moveTo>
                  <a:cubicBezTo>
                    <a:pt x="9" y="1"/>
                    <a:pt x="9" y="1"/>
                    <a:pt x="0" y="10"/>
                  </a:cubicBezTo>
                  <a:cubicBezTo>
                    <a:pt x="0" y="10"/>
                    <a:pt x="0" y="19"/>
                    <a:pt x="9" y="19"/>
                  </a:cubicBezTo>
                  <a:cubicBezTo>
                    <a:pt x="9" y="19"/>
                    <a:pt x="4398" y="1669"/>
                    <a:pt x="4407" y="1669"/>
                  </a:cubicBezTo>
                  <a:cubicBezTo>
                    <a:pt x="4407" y="1669"/>
                    <a:pt x="4416" y="1669"/>
                    <a:pt x="4416" y="1660"/>
                  </a:cubicBezTo>
                  <a:cubicBezTo>
                    <a:pt x="4416" y="1660"/>
                    <a:pt x="4416" y="1651"/>
                    <a:pt x="4407" y="1651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3;p75">
              <a:extLst>
                <a:ext uri="{FF2B5EF4-FFF2-40B4-BE49-F238E27FC236}">
                  <a16:creationId xmlns:a16="http://schemas.microsoft.com/office/drawing/2014/main" id="{FC41BE1E-514A-6A19-0C5B-B3855D9D8E32}"/>
                </a:ext>
              </a:extLst>
            </p:cNvPr>
            <p:cNvSpPr/>
            <p:nvPr/>
          </p:nvSpPr>
          <p:spPr>
            <a:xfrm>
              <a:off x="4932142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9" y="0"/>
                  </a:moveTo>
                  <a:cubicBezTo>
                    <a:pt x="9" y="0"/>
                    <a:pt x="0" y="9"/>
                    <a:pt x="0" y="18"/>
                  </a:cubicBezTo>
                  <a:cubicBezTo>
                    <a:pt x="0" y="18"/>
                    <a:pt x="0" y="27"/>
                    <a:pt x="9" y="27"/>
                  </a:cubicBezTo>
                  <a:cubicBezTo>
                    <a:pt x="9" y="27"/>
                    <a:pt x="4639" y="794"/>
                    <a:pt x="4639" y="794"/>
                  </a:cubicBezTo>
                  <a:cubicBezTo>
                    <a:pt x="4639" y="794"/>
                    <a:pt x="4648" y="794"/>
                    <a:pt x="4648" y="785"/>
                  </a:cubicBezTo>
                  <a:cubicBezTo>
                    <a:pt x="4648" y="776"/>
                    <a:pt x="4648" y="776"/>
                    <a:pt x="4639" y="77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4;p75">
              <a:extLst>
                <a:ext uri="{FF2B5EF4-FFF2-40B4-BE49-F238E27FC236}">
                  <a16:creationId xmlns:a16="http://schemas.microsoft.com/office/drawing/2014/main" id="{AF6372EB-55C7-2CC7-D045-7E9601B0804F}"/>
                </a:ext>
              </a:extLst>
            </p:cNvPr>
            <p:cNvSpPr/>
            <p:nvPr/>
          </p:nvSpPr>
          <p:spPr>
            <a:xfrm>
              <a:off x="5041781" y="1291894"/>
              <a:ext cx="31437" cy="139708"/>
            </a:xfrm>
            <a:custGeom>
              <a:avLst/>
              <a:gdLst/>
              <a:ahLst/>
              <a:cxnLst/>
              <a:rect l="l" t="t" r="r" b="b"/>
              <a:pathLst>
                <a:path w="1036" h="4604" extrusionOk="0">
                  <a:moveTo>
                    <a:pt x="9" y="1"/>
                  </a:moveTo>
                  <a:cubicBezTo>
                    <a:pt x="9" y="1"/>
                    <a:pt x="0" y="10"/>
                    <a:pt x="0" y="19"/>
                  </a:cubicBezTo>
                  <a:lnTo>
                    <a:pt x="1017" y="4595"/>
                  </a:lnTo>
                  <a:cubicBezTo>
                    <a:pt x="1017" y="4604"/>
                    <a:pt x="1017" y="4604"/>
                    <a:pt x="1026" y="4604"/>
                  </a:cubicBezTo>
                  <a:cubicBezTo>
                    <a:pt x="1035" y="4604"/>
                    <a:pt x="1035" y="4595"/>
                    <a:pt x="1035" y="4595"/>
                  </a:cubicBezTo>
                  <a:lnTo>
                    <a:pt x="27" y="10"/>
                  </a:lnTo>
                  <a:cubicBezTo>
                    <a:pt x="27" y="1"/>
                    <a:pt x="18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5;p75">
              <a:extLst>
                <a:ext uri="{FF2B5EF4-FFF2-40B4-BE49-F238E27FC236}">
                  <a16:creationId xmlns:a16="http://schemas.microsoft.com/office/drawing/2014/main" id="{317E4839-AF52-064E-5C22-7137AA4E5D6B}"/>
                </a:ext>
              </a:extLst>
            </p:cNvPr>
            <p:cNvSpPr/>
            <p:nvPr/>
          </p:nvSpPr>
          <p:spPr>
            <a:xfrm>
              <a:off x="5015532" y="1300451"/>
              <a:ext cx="57686" cy="131151"/>
            </a:xfrm>
            <a:custGeom>
              <a:avLst/>
              <a:gdLst/>
              <a:ahLst/>
              <a:cxnLst/>
              <a:rect l="l" t="t" r="r" b="b"/>
              <a:pathLst>
                <a:path w="1901" h="4322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0" y="4"/>
                    <a:pt x="0" y="13"/>
                    <a:pt x="0" y="13"/>
                  </a:cubicBezTo>
                  <a:lnTo>
                    <a:pt x="1882" y="4313"/>
                  </a:lnTo>
                  <a:cubicBezTo>
                    <a:pt x="1882" y="4322"/>
                    <a:pt x="1882" y="4322"/>
                    <a:pt x="1891" y="4322"/>
                  </a:cubicBezTo>
                  <a:cubicBezTo>
                    <a:pt x="1900" y="4322"/>
                    <a:pt x="1900" y="4313"/>
                    <a:pt x="1900" y="4304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6;p75">
              <a:extLst>
                <a:ext uri="{FF2B5EF4-FFF2-40B4-BE49-F238E27FC236}">
                  <a16:creationId xmlns:a16="http://schemas.microsoft.com/office/drawing/2014/main" id="{BC7D9BF1-8D8F-4634-2E31-142E21D263B4}"/>
                </a:ext>
              </a:extLst>
            </p:cNvPr>
            <p:cNvSpPr/>
            <p:nvPr/>
          </p:nvSpPr>
          <p:spPr>
            <a:xfrm>
              <a:off x="5072370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301" y="1"/>
                  </a:moveTo>
                  <a:lnTo>
                    <a:pt x="9" y="3346"/>
                  </a:lnTo>
                  <a:cubicBezTo>
                    <a:pt x="0" y="3346"/>
                    <a:pt x="0" y="3355"/>
                    <a:pt x="9" y="3364"/>
                  </a:cubicBezTo>
                  <a:lnTo>
                    <a:pt x="27" y="3364"/>
                  </a:lnTo>
                  <a:lnTo>
                    <a:pt x="3319" y="19"/>
                  </a:lnTo>
                  <a:cubicBezTo>
                    <a:pt x="3319" y="19"/>
                    <a:pt x="3319" y="10"/>
                    <a:pt x="3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7;p75">
              <a:extLst>
                <a:ext uri="{FF2B5EF4-FFF2-40B4-BE49-F238E27FC236}">
                  <a16:creationId xmlns:a16="http://schemas.microsoft.com/office/drawing/2014/main" id="{6F8236BF-A975-4A10-0680-B91B103D1F90}"/>
                </a:ext>
              </a:extLst>
            </p:cNvPr>
            <p:cNvSpPr/>
            <p:nvPr/>
          </p:nvSpPr>
          <p:spPr>
            <a:xfrm>
              <a:off x="5072370" y="1312195"/>
              <a:ext cx="79352" cy="119408"/>
            </a:xfrm>
            <a:custGeom>
              <a:avLst/>
              <a:gdLst/>
              <a:ahLst/>
              <a:cxnLst/>
              <a:rect l="l" t="t" r="r" b="b"/>
              <a:pathLst>
                <a:path w="2615" h="3935" extrusionOk="0">
                  <a:moveTo>
                    <a:pt x="2588" y="1"/>
                  </a:moveTo>
                  <a:lnTo>
                    <a:pt x="9" y="3917"/>
                  </a:lnTo>
                  <a:cubicBezTo>
                    <a:pt x="0" y="3926"/>
                    <a:pt x="9" y="3935"/>
                    <a:pt x="18" y="3935"/>
                  </a:cubicBezTo>
                  <a:lnTo>
                    <a:pt x="27" y="3935"/>
                  </a:lnTo>
                  <a:lnTo>
                    <a:pt x="2605" y="19"/>
                  </a:lnTo>
                  <a:cubicBezTo>
                    <a:pt x="2614" y="10"/>
                    <a:pt x="2614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8;p75">
              <a:extLst>
                <a:ext uri="{FF2B5EF4-FFF2-40B4-BE49-F238E27FC236}">
                  <a16:creationId xmlns:a16="http://schemas.microsoft.com/office/drawing/2014/main" id="{482F18E9-7F89-F966-F5A6-83077FF1D7A5}"/>
                </a:ext>
              </a:extLst>
            </p:cNvPr>
            <p:cNvSpPr/>
            <p:nvPr/>
          </p:nvSpPr>
          <p:spPr>
            <a:xfrm>
              <a:off x="5072370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8" y="0"/>
                  </a:moveTo>
                  <a:cubicBezTo>
                    <a:pt x="9" y="0"/>
                    <a:pt x="9" y="0"/>
                    <a:pt x="9" y="9"/>
                  </a:cubicBezTo>
                  <a:cubicBezTo>
                    <a:pt x="0" y="9"/>
                    <a:pt x="9" y="18"/>
                    <a:pt x="18" y="18"/>
                  </a:cubicBezTo>
                  <a:cubicBezTo>
                    <a:pt x="18" y="18"/>
                    <a:pt x="4613" y="964"/>
                    <a:pt x="4613" y="964"/>
                  </a:cubicBezTo>
                  <a:cubicBezTo>
                    <a:pt x="4622" y="964"/>
                    <a:pt x="4622" y="955"/>
                    <a:pt x="4622" y="955"/>
                  </a:cubicBezTo>
                  <a:cubicBezTo>
                    <a:pt x="4622" y="946"/>
                    <a:pt x="4622" y="937"/>
                    <a:pt x="4613" y="93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69;p75">
              <a:extLst>
                <a:ext uri="{FF2B5EF4-FFF2-40B4-BE49-F238E27FC236}">
                  <a16:creationId xmlns:a16="http://schemas.microsoft.com/office/drawing/2014/main" id="{428A58AD-FE79-9D02-57D7-5E49531BDFB0}"/>
                </a:ext>
              </a:extLst>
            </p:cNvPr>
            <p:cNvSpPr/>
            <p:nvPr/>
          </p:nvSpPr>
          <p:spPr>
            <a:xfrm>
              <a:off x="5072643" y="1431060"/>
              <a:ext cx="142955" cy="1639"/>
            </a:xfrm>
            <a:custGeom>
              <a:avLst/>
              <a:gdLst/>
              <a:ahLst/>
              <a:cxnLst/>
              <a:rect l="l" t="t" r="r" b="b"/>
              <a:pathLst>
                <a:path w="4711" h="54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cubicBezTo>
                    <a:pt x="0" y="18"/>
                    <a:pt x="0" y="18"/>
                    <a:pt x="9" y="18"/>
                  </a:cubicBezTo>
                  <a:lnTo>
                    <a:pt x="4702" y="54"/>
                  </a:lnTo>
                  <a:cubicBezTo>
                    <a:pt x="4702" y="54"/>
                    <a:pt x="4711" y="45"/>
                    <a:pt x="4711" y="45"/>
                  </a:cubicBezTo>
                  <a:cubicBezTo>
                    <a:pt x="4711" y="36"/>
                    <a:pt x="4702" y="36"/>
                    <a:pt x="4702" y="3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0;p75">
              <a:extLst>
                <a:ext uri="{FF2B5EF4-FFF2-40B4-BE49-F238E27FC236}">
                  <a16:creationId xmlns:a16="http://schemas.microsoft.com/office/drawing/2014/main" id="{2D8B669B-7F79-C7BD-CC1E-07B928E74FA1}"/>
                </a:ext>
              </a:extLst>
            </p:cNvPr>
            <p:cNvSpPr/>
            <p:nvPr/>
          </p:nvSpPr>
          <p:spPr>
            <a:xfrm>
              <a:off x="5072370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722" y="4384"/>
                  </a:lnTo>
                  <a:cubicBezTo>
                    <a:pt x="1722" y="4384"/>
                    <a:pt x="1722" y="4393"/>
                    <a:pt x="1731" y="4393"/>
                  </a:cubicBezTo>
                  <a:cubicBezTo>
                    <a:pt x="1740" y="4384"/>
                    <a:pt x="1740" y="4384"/>
                    <a:pt x="1740" y="4375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1;p75">
              <a:extLst>
                <a:ext uri="{FF2B5EF4-FFF2-40B4-BE49-F238E27FC236}">
                  <a16:creationId xmlns:a16="http://schemas.microsoft.com/office/drawing/2014/main" id="{DA62F469-DAAB-63BD-FC5E-856FCA1FD1F0}"/>
                </a:ext>
              </a:extLst>
            </p:cNvPr>
            <p:cNvSpPr/>
            <p:nvPr/>
          </p:nvSpPr>
          <p:spPr>
            <a:xfrm>
              <a:off x="5072370" y="1430938"/>
              <a:ext cx="77440" cy="120591"/>
            </a:xfrm>
            <a:custGeom>
              <a:avLst/>
              <a:gdLst/>
              <a:ahLst/>
              <a:cxnLst/>
              <a:rect l="l" t="t" r="r" b="b"/>
              <a:pathLst>
                <a:path w="2552" h="3974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9" y="4"/>
                    <a:pt x="0" y="13"/>
                    <a:pt x="9" y="22"/>
                  </a:cubicBezTo>
                  <a:lnTo>
                    <a:pt x="2534" y="3974"/>
                  </a:lnTo>
                  <a:lnTo>
                    <a:pt x="2552" y="3974"/>
                  </a:lnTo>
                  <a:cubicBezTo>
                    <a:pt x="2552" y="3974"/>
                    <a:pt x="2552" y="3965"/>
                    <a:pt x="2552" y="3956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2;p75">
              <a:extLst>
                <a:ext uri="{FF2B5EF4-FFF2-40B4-BE49-F238E27FC236}">
                  <a16:creationId xmlns:a16="http://schemas.microsoft.com/office/drawing/2014/main" id="{765579E1-2D2C-1A4A-63FC-0BDEBD3DCB00}"/>
                </a:ext>
              </a:extLst>
            </p:cNvPr>
            <p:cNvSpPr/>
            <p:nvPr/>
          </p:nvSpPr>
          <p:spPr>
            <a:xfrm>
              <a:off x="4989526" y="1430938"/>
              <a:ext cx="83692" cy="116555"/>
            </a:xfrm>
            <a:custGeom>
              <a:avLst/>
              <a:gdLst/>
              <a:ahLst/>
              <a:cxnLst/>
              <a:rect l="l" t="t" r="r" b="b"/>
              <a:pathLst>
                <a:path w="2758" h="3841" extrusionOk="0">
                  <a:moveTo>
                    <a:pt x="2746" y="0"/>
                  </a:moveTo>
                  <a:cubicBezTo>
                    <a:pt x="2743" y="0"/>
                    <a:pt x="2739" y="4"/>
                    <a:pt x="2739" y="4"/>
                  </a:cubicBezTo>
                  <a:lnTo>
                    <a:pt x="10" y="3822"/>
                  </a:lnTo>
                  <a:cubicBezTo>
                    <a:pt x="1" y="3822"/>
                    <a:pt x="10" y="3831"/>
                    <a:pt x="18" y="3840"/>
                  </a:cubicBezTo>
                  <a:cubicBezTo>
                    <a:pt x="18" y="3840"/>
                    <a:pt x="27" y="3840"/>
                    <a:pt x="27" y="3831"/>
                  </a:cubicBezTo>
                  <a:lnTo>
                    <a:pt x="2757" y="22"/>
                  </a:lnTo>
                  <a:cubicBezTo>
                    <a:pt x="2757" y="13"/>
                    <a:pt x="2757" y="4"/>
                    <a:pt x="2748" y="4"/>
                  </a:cubicBezTo>
                  <a:cubicBezTo>
                    <a:pt x="2748" y="1"/>
                    <a:pt x="2747" y="0"/>
                    <a:pt x="2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73;p75">
              <a:extLst>
                <a:ext uri="{FF2B5EF4-FFF2-40B4-BE49-F238E27FC236}">
                  <a16:creationId xmlns:a16="http://schemas.microsoft.com/office/drawing/2014/main" id="{02F4BBD8-45B2-F5CD-D50C-646FA14D09AD}"/>
                </a:ext>
              </a:extLst>
            </p:cNvPr>
            <p:cNvSpPr/>
            <p:nvPr/>
          </p:nvSpPr>
          <p:spPr>
            <a:xfrm>
              <a:off x="5013620" y="1430938"/>
              <a:ext cx="59598" cy="130362"/>
            </a:xfrm>
            <a:custGeom>
              <a:avLst/>
              <a:gdLst/>
              <a:ahLst/>
              <a:cxnLst/>
              <a:rect l="l" t="t" r="r" b="b"/>
              <a:pathLst>
                <a:path w="1964" h="4296" extrusionOk="0">
                  <a:moveTo>
                    <a:pt x="1952" y="0"/>
                  </a:moveTo>
                  <a:cubicBezTo>
                    <a:pt x="1949" y="0"/>
                    <a:pt x="1945" y="4"/>
                    <a:pt x="1945" y="4"/>
                  </a:cubicBezTo>
                  <a:lnTo>
                    <a:pt x="1" y="4277"/>
                  </a:lnTo>
                  <a:cubicBezTo>
                    <a:pt x="1" y="4286"/>
                    <a:pt x="1" y="4286"/>
                    <a:pt x="9" y="4295"/>
                  </a:cubicBezTo>
                  <a:cubicBezTo>
                    <a:pt x="18" y="4295"/>
                    <a:pt x="18" y="4295"/>
                    <a:pt x="18" y="4286"/>
                  </a:cubicBezTo>
                  <a:lnTo>
                    <a:pt x="1963" y="13"/>
                  </a:lnTo>
                  <a:cubicBezTo>
                    <a:pt x="1963" y="13"/>
                    <a:pt x="1963" y="4"/>
                    <a:pt x="1954" y="4"/>
                  </a:cubicBezTo>
                  <a:cubicBezTo>
                    <a:pt x="1954" y="1"/>
                    <a:pt x="1953" y="0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74;p75">
              <a:extLst>
                <a:ext uri="{FF2B5EF4-FFF2-40B4-BE49-F238E27FC236}">
                  <a16:creationId xmlns:a16="http://schemas.microsoft.com/office/drawing/2014/main" id="{8923A581-07B5-62A8-F070-2C72ED933CF9}"/>
                </a:ext>
              </a:extLst>
            </p:cNvPr>
            <p:cNvSpPr/>
            <p:nvPr/>
          </p:nvSpPr>
          <p:spPr>
            <a:xfrm>
              <a:off x="4930230" y="1424566"/>
              <a:ext cx="142986" cy="7040"/>
            </a:xfrm>
            <a:custGeom>
              <a:avLst/>
              <a:gdLst/>
              <a:ahLst/>
              <a:cxnLst/>
              <a:rect l="l" t="t" r="r" b="b"/>
              <a:pathLst>
                <a:path w="4712" h="232" extrusionOk="0">
                  <a:moveTo>
                    <a:pt x="10" y="0"/>
                  </a:moveTo>
                  <a:cubicBezTo>
                    <a:pt x="10" y="0"/>
                    <a:pt x="1" y="9"/>
                    <a:pt x="1" y="9"/>
                  </a:cubicBezTo>
                  <a:cubicBezTo>
                    <a:pt x="1" y="18"/>
                    <a:pt x="10" y="18"/>
                    <a:pt x="10" y="27"/>
                  </a:cubicBezTo>
                  <a:cubicBezTo>
                    <a:pt x="10" y="27"/>
                    <a:pt x="4702" y="232"/>
                    <a:pt x="4702" y="232"/>
                  </a:cubicBezTo>
                  <a:cubicBezTo>
                    <a:pt x="4702" y="232"/>
                    <a:pt x="4711" y="232"/>
                    <a:pt x="4711" y="223"/>
                  </a:cubicBezTo>
                  <a:cubicBezTo>
                    <a:pt x="4711" y="214"/>
                    <a:pt x="4711" y="214"/>
                    <a:pt x="4702" y="214"/>
                  </a:cubicBezTo>
                  <a:cubicBezTo>
                    <a:pt x="4702" y="214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75;p75">
              <a:extLst>
                <a:ext uri="{FF2B5EF4-FFF2-40B4-BE49-F238E27FC236}">
                  <a16:creationId xmlns:a16="http://schemas.microsoft.com/office/drawing/2014/main" id="{4EED5BF4-953F-5E42-ADA0-2914DE6CB33D}"/>
                </a:ext>
              </a:extLst>
            </p:cNvPr>
            <p:cNvSpPr/>
            <p:nvPr/>
          </p:nvSpPr>
          <p:spPr>
            <a:xfrm>
              <a:off x="4931596" y="1430938"/>
              <a:ext cx="141620" cy="21788"/>
            </a:xfrm>
            <a:custGeom>
              <a:avLst/>
              <a:gdLst/>
              <a:ahLst/>
              <a:cxnLst/>
              <a:rect l="l" t="t" r="r" b="b"/>
              <a:pathLst>
                <a:path w="4667" h="718" extrusionOk="0">
                  <a:moveTo>
                    <a:pt x="4659" y="0"/>
                  </a:moveTo>
                  <a:cubicBezTo>
                    <a:pt x="4658" y="0"/>
                    <a:pt x="4657" y="2"/>
                    <a:pt x="4657" y="4"/>
                  </a:cubicBezTo>
                  <a:lnTo>
                    <a:pt x="18" y="700"/>
                  </a:lnTo>
                  <a:cubicBezTo>
                    <a:pt x="9" y="700"/>
                    <a:pt x="0" y="709"/>
                    <a:pt x="9" y="709"/>
                  </a:cubicBezTo>
                  <a:cubicBezTo>
                    <a:pt x="9" y="718"/>
                    <a:pt x="9" y="718"/>
                    <a:pt x="18" y="718"/>
                  </a:cubicBezTo>
                  <a:lnTo>
                    <a:pt x="4657" y="22"/>
                  </a:lnTo>
                  <a:cubicBezTo>
                    <a:pt x="4666" y="22"/>
                    <a:pt x="4666" y="13"/>
                    <a:pt x="4666" y="13"/>
                  </a:cubicBezTo>
                  <a:cubicBezTo>
                    <a:pt x="4666" y="7"/>
                    <a:pt x="4662" y="0"/>
                    <a:pt x="4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76;p75">
              <a:extLst>
                <a:ext uri="{FF2B5EF4-FFF2-40B4-BE49-F238E27FC236}">
                  <a16:creationId xmlns:a16="http://schemas.microsoft.com/office/drawing/2014/main" id="{D45C507B-70F7-C594-6F3D-DAC33CBA2F9B}"/>
                </a:ext>
              </a:extLst>
            </p:cNvPr>
            <p:cNvSpPr/>
            <p:nvPr/>
          </p:nvSpPr>
          <p:spPr>
            <a:xfrm>
              <a:off x="5000359" y="1308159"/>
              <a:ext cx="72858" cy="123443"/>
            </a:xfrm>
            <a:custGeom>
              <a:avLst/>
              <a:gdLst/>
              <a:ahLst/>
              <a:cxnLst/>
              <a:rect l="l" t="t" r="r" b="b"/>
              <a:pathLst>
                <a:path w="2401" h="4068" extrusionOk="0">
                  <a:moveTo>
                    <a:pt x="9" y="0"/>
                  </a:moveTo>
                  <a:cubicBezTo>
                    <a:pt x="0" y="9"/>
                    <a:pt x="0" y="9"/>
                    <a:pt x="0" y="18"/>
                  </a:cubicBezTo>
                  <a:lnTo>
                    <a:pt x="2382" y="4059"/>
                  </a:lnTo>
                  <a:cubicBezTo>
                    <a:pt x="2382" y="4068"/>
                    <a:pt x="2382" y="4068"/>
                    <a:pt x="2391" y="4068"/>
                  </a:cubicBezTo>
                  <a:cubicBezTo>
                    <a:pt x="2400" y="4068"/>
                    <a:pt x="2400" y="4059"/>
                    <a:pt x="2400" y="4050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77;p75">
              <a:extLst>
                <a:ext uri="{FF2B5EF4-FFF2-40B4-BE49-F238E27FC236}">
                  <a16:creationId xmlns:a16="http://schemas.microsoft.com/office/drawing/2014/main" id="{8C632EBD-4C46-A60E-EB92-EA034DEC944A}"/>
                </a:ext>
              </a:extLst>
            </p:cNvPr>
            <p:cNvSpPr/>
            <p:nvPr/>
          </p:nvSpPr>
          <p:spPr>
            <a:xfrm>
              <a:off x="4977873" y="1324455"/>
              <a:ext cx="95344" cy="107148"/>
            </a:xfrm>
            <a:custGeom>
              <a:avLst/>
              <a:gdLst/>
              <a:ahLst/>
              <a:cxnLst/>
              <a:rect l="l" t="t" r="r" b="b"/>
              <a:pathLst>
                <a:path w="3142" h="3531" extrusionOk="0">
                  <a:moveTo>
                    <a:pt x="19" y="1"/>
                  </a:moveTo>
                  <a:cubicBezTo>
                    <a:pt x="17" y="1"/>
                    <a:pt x="14" y="3"/>
                    <a:pt x="10" y="7"/>
                  </a:cubicBezTo>
                  <a:cubicBezTo>
                    <a:pt x="10" y="7"/>
                    <a:pt x="1" y="16"/>
                    <a:pt x="10" y="16"/>
                  </a:cubicBezTo>
                  <a:lnTo>
                    <a:pt x="3123" y="3531"/>
                  </a:lnTo>
                  <a:lnTo>
                    <a:pt x="3141" y="3531"/>
                  </a:lnTo>
                  <a:cubicBezTo>
                    <a:pt x="3141" y="3522"/>
                    <a:pt x="3141" y="3522"/>
                    <a:pt x="3141" y="3513"/>
                  </a:cubicBezTo>
                  <a:lnTo>
                    <a:pt x="28" y="7"/>
                  </a:lnTo>
                  <a:cubicBezTo>
                    <a:pt x="23" y="3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78;p75">
              <a:extLst>
                <a:ext uri="{FF2B5EF4-FFF2-40B4-BE49-F238E27FC236}">
                  <a16:creationId xmlns:a16="http://schemas.microsoft.com/office/drawing/2014/main" id="{EB7D25E1-0E89-B448-C927-3CE3EB8F64B3}"/>
                </a:ext>
              </a:extLst>
            </p:cNvPr>
            <p:cNvSpPr/>
            <p:nvPr/>
          </p:nvSpPr>
          <p:spPr>
            <a:xfrm>
              <a:off x="5358258" y="1187140"/>
              <a:ext cx="80960" cy="242851"/>
            </a:xfrm>
            <a:custGeom>
              <a:avLst/>
              <a:gdLst/>
              <a:ahLst/>
              <a:cxnLst/>
              <a:rect l="l" t="t" r="r" b="b"/>
              <a:pathLst>
                <a:path w="2668" h="8003" extrusionOk="0">
                  <a:moveTo>
                    <a:pt x="410" y="0"/>
                  </a:moveTo>
                  <a:lnTo>
                    <a:pt x="0" y="116"/>
                  </a:lnTo>
                  <a:lnTo>
                    <a:pt x="2266" y="8002"/>
                  </a:lnTo>
                  <a:lnTo>
                    <a:pt x="2667" y="7886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79;p75">
              <a:extLst>
                <a:ext uri="{FF2B5EF4-FFF2-40B4-BE49-F238E27FC236}">
                  <a16:creationId xmlns:a16="http://schemas.microsoft.com/office/drawing/2014/main" id="{821D0D28-ABC8-86F0-EABE-96B7EB2FA1CB}"/>
                </a:ext>
              </a:extLst>
            </p:cNvPr>
            <p:cNvSpPr/>
            <p:nvPr/>
          </p:nvSpPr>
          <p:spPr>
            <a:xfrm>
              <a:off x="5066968" y="1235875"/>
              <a:ext cx="314040" cy="197910"/>
            </a:xfrm>
            <a:custGeom>
              <a:avLst/>
              <a:gdLst/>
              <a:ahLst/>
              <a:cxnLst/>
              <a:rect l="l" t="t" r="r" b="b"/>
              <a:pathLst>
                <a:path w="10349" h="6522" extrusionOk="0">
                  <a:moveTo>
                    <a:pt x="10268" y="0"/>
                  </a:moveTo>
                  <a:lnTo>
                    <a:pt x="2543" y="1481"/>
                  </a:lnTo>
                  <a:lnTo>
                    <a:pt x="0" y="6325"/>
                  </a:lnTo>
                  <a:lnTo>
                    <a:pt x="375" y="6521"/>
                  </a:lnTo>
                  <a:lnTo>
                    <a:pt x="2819" y="1856"/>
                  </a:lnTo>
                  <a:lnTo>
                    <a:pt x="10348" y="419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80;p75">
              <a:extLst>
                <a:ext uri="{FF2B5EF4-FFF2-40B4-BE49-F238E27FC236}">
                  <a16:creationId xmlns:a16="http://schemas.microsoft.com/office/drawing/2014/main" id="{327CC7C4-B671-1CE3-7A84-8993B8C495BF}"/>
                </a:ext>
              </a:extLst>
            </p:cNvPr>
            <p:cNvSpPr/>
            <p:nvPr/>
          </p:nvSpPr>
          <p:spPr>
            <a:xfrm>
              <a:off x="5071277" y="1249956"/>
              <a:ext cx="314344" cy="210898"/>
            </a:xfrm>
            <a:custGeom>
              <a:avLst/>
              <a:gdLst/>
              <a:ahLst/>
              <a:cxnLst/>
              <a:rect l="l" t="t" r="r" b="b"/>
              <a:pathLst>
                <a:path w="10359" h="6950" extrusionOk="0">
                  <a:moveTo>
                    <a:pt x="10055" y="0"/>
                  </a:moveTo>
                  <a:lnTo>
                    <a:pt x="3881" y="6486"/>
                  </a:lnTo>
                  <a:lnTo>
                    <a:pt x="81" y="5754"/>
                  </a:lnTo>
                  <a:lnTo>
                    <a:pt x="1" y="6164"/>
                  </a:lnTo>
                  <a:lnTo>
                    <a:pt x="4033" y="6949"/>
                  </a:lnTo>
                  <a:lnTo>
                    <a:pt x="10358" y="294"/>
                  </a:lnTo>
                  <a:lnTo>
                    <a:pt x="100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81;p75">
              <a:extLst>
                <a:ext uri="{FF2B5EF4-FFF2-40B4-BE49-F238E27FC236}">
                  <a16:creationId xmlns:a16="http://schemas.microsoft.com/office/drawing/2014/main" id="{F262BF06-FDE9-8F57-5509-5DC3371319B1}"/>
                </a:ext>
              </a:extLst>
            </p:cNvPr>
            <p:cNvSpPr/>
            <p:nvPr/>
          </p:nvSpPr>
          <p:spPr>
            <a:xfrm>
              <a:off x="5063175" y="1421561"/>
              <a:ext cx="19512" cy="19269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1"/>
                  </a:moveTo>
                  <a:cubicBezTo>
                    <a:pt x="143" y="1"/>
                    <a:pt x="0" y="135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35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82;p75">
              <a:extLst>
                <a:ext uri="{FF2B5EF4-FFF2-40B4-BE49-F238E27FC236}">
                  <a16:creationId xmlns:a16="http://schemas.microsoft.com/office/drawing/2014/main" id="{45BF52B9-EFBF-38AD-31D5-1B1FB3349528}"/>
                </a:ext>
              </a:extLst>
            </p:cNvPr>
            <p:cNvSpPr/>
            <p:nvPr/>
          </p:nvSpPr>
          <p:spPr>
            <a:xfrm>
              <a:off x="5422955" y="1418314"/>
              <a:ext cx="19239" cy="19542"/>
            </a:xfrm>
            <a:custGeom>
              <a:avLst/>
              <a:gdLst/>
              <a:ahLst/>
              <a:cxnLst/>
              <a:rect l="l" t="t" r="r" b="b"/>
              <a:pathLst>
                <a:path w="634" h="644" extrusionOk="0">
                  <a:moveTo>
                    <a:pt x="31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0"/>
                    <a:pt x="143" y="643"/>
                    <a:pt x="312" y="643"/>
                  </a:cubicBezTo>
                  <a:cubicBezTo>
                    <a:pt x="491" y="643"/>
                    <a:pt x="634" y="500"/>
                    <a:pt x="634" y="322"/>
                  </a:cubicBezTo>
                  <a:cubicBezTo>
                    <a:pt x="634" y="144"/>
                    <a:pt x="491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83;p75">
              <a:extLst>
                <a:ext uri="{FF2B5EF4-FFF2-40B4-BE49-F238E27FC236}">
                  <a16:creationId xmlns:a16="http://schemas.microsoft.com/office/drawing/2014/main" id="{6A69E93A-2D76-CE61-ABBD-A5DEFE435FF4}"/>
                </a:ext>
              </a:extLst>
            </p:cNvPr>
            <p:cNvSpPr/>
            <p:nvPr/>
          </p:nvSpPr>
          <p:spPr>
            <a:xfrm>
              <a:off x="5125172" y="1218275"/>
              <a:ext cx="25733" cy="73101"/>
            </a:xfrm>
            <a:custGeom>
              <a:avLst/>
              <a:gdLst/>
              <a:ahLst/>
              <a:cxnLst/>
              <a:rect l="l" t="t" r="r" b="b"/>
              <a:pathLst>
                <a:path w="848" h="2409" extrusionOk="0">
                  <a:moveTo>
                    <a:pt x="410" y="0"/>
                  </a:moveTo>
                  <a:lnTo>
                    <a:pt x="0" y="81"/>
                  </a:lnTo>
                  <a:lnTo>
                    <a:pt x="437" y="2409"/>
                  </a:lnTo>
                  <a:lnTo>
                    <a:pt x="848" y="2338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84;p75">
              <a:extLst>
                <a:ext uri="{FF2B5EF4-FFF2-40B4-BE49-F238E27FC236}">
                  <a16:creationId xmlns:a16="http://schemas.microsoft.com/office/drawing/2014/main" id="{E2C73099-5F3A-D6D6-7E07-F90E2548789D}"/>
                </a:ext>
              </a:extLst>
            </p:cNvPr>
            <p:cNvSpPr/>
            <p:nvPr/>
          </p:nvSpPr>
          <p:spPr>
            <a:xfrm>
              <a:off x="5347970" y="1171148"/>
              <a:ext cx="41694" cy="24944"/>
            </a:xfrm>
            <a:custGeom>
              <a:avLst/>
              <a:gdLst/>
              <a:ahLst/>
              <a:cxnLst/>
              <a:rect l="l" t="t" r="r" b="b"/>
              <a:pathLst>
                <a:path w="1374" h="822" extrusionOk="0">
                  <a:moveTo>
                    <a:pt x="1231" y="1"/>
                  </a:moveTo>
                  <a:lnTo>
                    <a:pt x="134" y="10"/>
                  </a:lnTo>
                  <a:cubicBezTo>
                    <a:pt x="62" y="10"/>
                    <a:pt x="0" y="63"/>
                    <a:pt x="0" y="144"/>
                  </a:cubicBezTo>
                  <a:cubicBezTo>
                    <a:pt x="9" y="215"/>
                    <a:pt x="62" y="278"/>
                    <a:pt x="134" y="278"/>
                  </a:cubicBezTo>
                  <a:cubicBezTo>
                    <a:pt x="143" y="278"/>
                    <a:pt x="812" y="269"/>
                    <a:pt x="812" y="269"/>
                  </a:cubicBezTo>
                  <a:lnTo>
                    <a:pt x="812" y="269"/>
                  </a:lnTo>
                  <a:lnTo>
                    <a:pt x="375" y="581"/>
                  </a:lnTo>
                  <a:cubicBezTo>
                    <a:pt x="321" y="625"/>
                    <a:pt x="303" y="706"/>
                    <a:pt x="348" y="768"/>
                  </a:cubicBezTo>
                  <a:cubicBezTo>
                    <a:pt x="375" y="804"/>
                    <a:pt x="419" y="822"/>
                    <a:pt x="455" y="822"/>
                  </a:cubicBezTo>
                  <a:cubicBezTo>
                    <a:pt x="482" y="822"/>
                    <a:pt x="509" y="813"/>
                    <a:pt x="535" y="795"/>
                  </a:cubicBezTo>
                  <a:lnTo>
                    <a:pt x="1303" y="242"/>
                  </a:lnTo>
                  <a:cubicBezTo>
                    <a:pt x="1356" y="206"/>
                    <a:pt x="1374" y="153"/>
                    <a:pt x="1356" y="90"/>
                  </a:cubicBezTo>
                  <a:cubicBezTo>
                    <a:pt x="1338" y="37"/>
                    <a:pt x="1285" y="10"/>
                    <a:pt x="1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85;p75">
              <a:extLst>
                <a:ext uri="{FF2B5EF4-FFF2-40B4-BE49-F238E27FC236}">
                  <a16:creationId xmlns:a16="http://schemas.microsoft.com/office/drawing/2014/main" id="{13650406-6920-CB41-397F-A5660DA732C2}"/>
                </a:ext>
              </a:extLst>
            </p:cNvPr>
            <p:cNvSpPr/>
            <p:nvPr/>
          </p:nvSpPr>
          <p:spPr>
            <a:xfrm>
              <a:off x="5370699" y="1230443"/>
              <a:ext cx="23851" cy="37931"/>
            </a:xfrm>
            <a:custGeom>
              <a:avLst/>
              <a:gdLst/>
              <a:ahLst/>
              <a:cxnLst/>
              <a:rect l="l" t="t" r="r" b="b"/>
              <a:pathLst>
                <a:path w="786" h="1250" extrusionOk="0">
                  <a:moveTo>
                    <a:pt x="446" y="1"/>
                  </a:moveTo>
                  <a:lnTo>
                    <a:pt x="0" y="135"/>
                  </a:lnTo>
                  <a:lnTo>
                    <a:pt x="339" y="1250"/>
                  </a:lnTo>
                  <a:lnTo>
                    <a:pt x="785" y="1116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86;p75">
              <a:extLst>
                <a:ext uri="{FF2B5EF4-FFF2-40B4-BE49-F238E27FC236}">
                  <a16:creationId xmlns:a16="http://schemas.microsoft.com/office/drawing/2014/main" id="{6A7B661A-99F6-EE4A-3D97-F04515DABC95}"/>
                </a:ext>
              </a:extLst>
            </p:cNvPr>
            <p:cNvSpPr/>
            <p:nvPr/>
          </p:nvSpPr>
          <p:spPr>
            <a:xfrm>
              <a:off x="5269435" y="1119196"/>
              <a:ext cx="99380" cy="64453"/>
            </a:xfrm>
            <a:custGeom>
              <a:avLst/>
              <a:gdLst/>
              <a:ahLst/>
              <a:cxnLst/>
              <a:rect l="l" t="t" r="r" b="b"/>
              <a:pathLst>
                <a:path w="3275" h="2124" extrusionOk="0">
                  <a:moveTo>
                    <a:pt x="402" y="0"/>
                  </a:moveTo>
                  <a:lnTo>
                    <a:pt x="1" y="812"/>
                  </a:lnTo>
                  <a:cubicBezTo>
                    <a:pt x="54" y="919"/>
                    <a:pt x="153" y="1071"/>
                    <a:pt x="313" y="1222"/>
                  </a:cubicBezTo>
                  <a:cubicBezTo>
                    <a:pt x="706" y="1588"/>
                    <a:pt x="1143" y="1597"/>
                    <a:pt x="1999" y="1820"/>
                  </a:cubicBezTo>
                  <a:cubicBezTo>
                    <a:pt x="2222" y="1882"/>
                    <a:pt x="2552" y="1981"/>
                    <a:pt x="2945" y="2123"/>
                  </a:cubicBezTo>
                  <a:cubicBezTo>
                    <a:pt x="3052" y="1945"/>
                    <a:pt x="3159" y="1767"/>
                    <a:pt x="3275" y="1588"/>
                  </a:cubicBezTo>
                  <a:cubicBezTo>
                    <a:pt x="3186" y="1561"/>
                    <a:pt x="3025" y="1526"/>
                    <a:pt x="2847" y="1445"/>
                  </a:cubicBezTo>
                  <a:cubicBezTo>
                    <a:pt x="2080" y="1151"/>
                    <a:pt x="1839" y="714"/>
                    <a:pt x="1063" y="295"/>
                  </a:cubicBezTo>
                  <a:cubicBezTo>
                    <a:pt x="920" y="214"/>
                    <a:pt x="697" y="107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87;p75">
              <a:extLst>
                <a:ext uri="{FF2B5EF4-FFF2-40B4-BE49-F238E27FC236}">
                  <a16:creationId xmlns:a16="http://schemas.microsoft.com/office/drawing/2014/main" id="{48F03666-8BF8-0234-D877-1CC9520CFA9D}"/>
                </a:ext>
              </a:extLst>
            </p:cNvPr>
            <p:cNvSpPr/>
            <p:nvPr/>
          </p:nvSpPr>
          <p:spPr>
            <a:xfrm>
              <a:off x="5199337" y="965160"/>
              <a:ext cx="57959" cy="66061"/>
            </a:xfrm>
            <a:custGeom>
              <a:avLst/>
              <a:gdLst/>
              <a:ahLst/>
              <a:cxnLst/>
              <a:rect l="l" t="t" r="r" b="b"/>
              <a:pathLst>
                <a:path w="1910" h="2177" extrusionOk="0">
                  <a:moveTo>
                    <a:pt x="1169" y="0"/>
                  </a:moveTo>
                  <a:cubicBezTo>
                    <a:pt x="777" y="500"/>
                    <a:pt x="393" y="990"/>
                    <a:pt x="0" y="1499"/>
                  </a:cubicBezTo>
                  <a:lnTo>
                    <a:pt x="1142" y="2177"/>
                  </a:lnTo>
                  <a:cubicBezTo>
                    <a:pt x="1303" y="1918"/>
                    <a:pt x="1455" y="1659"/>
                    <a:pt x="1615" y="1401"/>
                  </a:cubicBezTo>
                  <a:cubicBezTo>
                    <a:pt x="1624" y="1392"/>
                    <a:pt x="1624" y="1383"/>
                    <a:pt x="1633" y="1374"/>
                  </a:cubicBezTo>
                  <a:cubicBezTo>
                    <a:pt x="1722" y="1222"/>
                    <a:pt x="1811" y="1071"/>
                    <a:pt x="1910" y="919"/>
                  </a:cubicBezTo>
                  <a:cubicBezTo>
                    <a:pt x="1802" y="821"/>
                    <a:pt x="1695" y="705"/>
                    <a:pt x="1579" y="571"/>
                  </a:cubicBezTo>
                  <a:cubicBezTo>
                    <a:pt x="1579" y="571"/>
                    <a:pt x="1571" y="562"/>
                    <a:pt x="1562" y="553"/>
                  </a:cubicBezTo>
                  <a:cubicBezTo>
                    <a:pt x="1401" y="357"/>
                    <a:pt x="1276" y="170"/>
                    <a:pt x="1169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88;p75">
              <a:extLst>
                <a:ext uri="{FF2B5EF4-FFF2-40B4-BE49-F238E27FC236}">
                  <a16:creationId xmlns:a16="http://schemas.microsoft.com/office/drawing/2014/main" id="{05651AAA-93D3-4611-0415-804C721E2C87}"/>
                </a:ext>
              </a:extLst>
            </p:cNvPr>
            <p:cNvSpPr/>
            <p:nvPr/>
          </p:nvSpPr>
          <p:spPr>
            <a:xfrm>
              <a:off x="5114611" y="989771"/>
              <a:ext cx="147022" cy="221215"/>
            </a:xfrm>
            <a:custGeom>
              <a:avLst/>
              <a:gdLst/>
              <a:ahLst/>
              <a:cxnLst/>
              <a:rect l="l" t="t" r="r" b="b"/>
              <a:pathLst>
                <a:path w="4845" h="7290" extrusionOk="0">
                  <a:moveTo>
                    <a:pt x="3319" y="1"/>
                  </a:moveTo>
                  <a:cubicBezTo>
                    <a:pt x="3203" y="37"/>
                    <a:pt x="3051" y="90"/>
                    <a:pt x="2882" y="188"/>
                  </a:cubicBezTo>
                  <a:cubicBezTo>
                    <a:pt x="2882" y="188"/>
                    <a:pt x="2552" y="376"/>
                    <a:pt x="2257" y="697"/>
                  </a:cubicBezTo>
                  <a:cubicBezTo>
                    <a:pt x="1704" y="1303"/>
                    <a:pt x="1517" y="2311"/>
                    <a:pt x="1490" y="2436"/>
                  </a:cubicBezTo>
                  <a:lnTo>
                    <a:pt x="0" y="5077"/>
                  </a:lnTo>
                  <a:cubicBezTo>
                    <a:pt x="482" y="5817"/>
                    <a:pt x="955" y="6549"/>
                    <a:pt x="1436" y="7289"/>
                  </a:cubicBezTo>
                  <a:cubicBezTo>
                    <a:pt x="1981" y="6433"/>
                    <a:pt x="2525" y="5568"/>
                    <a:pt x="3069" y="4702"/>
                  </a:cubicBezTo>
                  <a:cubicBezTo>
                    <a:pt x="3363" y="4229"/>
                    <a:pt x="3649" y="3766"/>
                    <a:pt x="3943" y="3293"/>
                  </a:cubicBezTo>
                  <a:cubicBezTo>
                    <a:pt x="4104" y="3168"/>
                    <a:pt x="4211" y="3025"/>
                    <a:pt x="4282" y="2909"/>
                  </a:cubicBezTo>
                  <a:cubicBezTo>
                    <a:pt x="4844" y="1981"/>
                    <a:pt x="4157" y="777"/>
                    <a:pt x="4095" y="670"/>
                  </a:cubicBezTo>
                  <a:cubicBezTo>
                    <a:pt x="3836" y="447"/>
                    <a:pt x="3577" y="224"/>
                    <a:pt x="331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89;p75">
              <a:extLst>
                <a:ext uri="{FF2B5EF4-FFF2-40B4-BE49-F238E27FC236}">
                  <a16:creationId xmlns:a16="http://schemas.microsoft.com/office/drawing/2014/main" id="{79FB9061-5995-883D-A228-9E5BB8E87FBF}"/>
                </a:ext>
              </a:extLst>
            </p:cNvPr>
            <p:cNvSpPr/>
            <p:nvPr/>
          </p:nvSpPr>
          <p:spPr>
            <a:xfrm>
              <a:off x="5104051" y="1211083"/>
              <a:ext cx="61479" cy="21757"/>
            </a:xfrm>
            <a:custGeom>
              <a:avLst/>
              <a:gdLst/>
              <a:ahLst/>
              <a:cxnLst/>
              <a:rect l="l" t="t" r="r" b="b"/>
              <a:pathLst>
                <a:path w="2026" h="717" extrusionOk="0">
                  <a:moveTo>
                    <a:pt x="434" y="0"/>
                  </a:moveTo>
                  <a:cubicBezTo>
                    <a:pt x="234" y="0"/>
                    <a:pt x="67" y="34"/>
                    <a:pt x="36" y="121"/>
                  </a:cubicBezTo>
                  <a:cubicBezTo>
                    <a:pt x="0" y="228"/>
                    <a:pt x="179" y="389"/>
                    <a:pt x="295" y="469"/>
                  </a:cubicBezTo>
                  <a:cubicBezTo>
                    <a:pt x="553" y="648"/>
                    <a:pt x="750" y="576"/>
                    <a:pt x="1383" y="639"/>
                  </a:cubicBezTo>
                  <a:cubicBezTo>
                    <a:pt x="1721" y="672"/>
                    <a:pt x="1874" y="716"/>
                    <a:pt x="1941" y="716"/>
                  </a:cubicBezTo>
                  <a:cubicBezTo>
                    <a:pt x="1962" y="716"/>
                    <a:pt x="1974" y="712"/>
                    <a:pt x="1981" y="701"/>
                  </a:cubicBezTo>
                  <a:cubicBezTo>
                    <a:pt x="2025" y="594"/>
                    <a:pt x="1517" y="175"/>
                    <a:pt x="892" y="50"/>
                  </a:cubicBezTo>
                  <a:cubicBezTo>
                    <a:pt x="751" y="19"/>
                    <a:pt x="58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90;p75">
              <a:extLst>
                <a:ext uri="{FF2B5EF4-FFF2-40B4-BE49-F238E27FC236}">
                  <a16:creationId xmlns:a16="http://schemas.microsoft.com/office/drawing/2014/main" id="{7F9EA5FF-3E42-BD8E-93A7-EC085E62E112}"/>
                </a:ext>
              </a:extLst>
            </p:cNvPr>
            <p:cNvSpPr/>
            <p:nvPr/>
          </p:nvSpPr>
          <p:spPr>
            <a:xfrm>
              <a:off x="5166047" y="1413732"/>
              <a:ext cx="91247" cy="91247"/>
            </a:xfrm>
            <a:custGeom>
              <a:avLst/>
              <a:gdLst/>
              <a:ahLst/>
              <a:cxnLst/>
              <a:rect l="l" t="t" r="r" b="b"/>
              <a:pathLst>
                <a:path w="3007" h="3007" extrusionOk="0">
                  <a:moveTo>
                    <a:pt x="1499" y="0"/>
                  </a:moveTo>
                  <a:cubicBezTo>
                    <a:pt x="669" y="0"/>
                    <a:pt x="0" y="678"/>
                    <a:pt x="0" y="1508"/>
                  </a:cubicBezTo>
                  <a:cubicBezTo>
                    <a:pt x="0" y="2338"/>
                    <a:pt x="669" y="3007"/>
                    <a:pt x="1499" y="3007"/>
                  </a:cubicBezTo>
                  <a:cubicBezTo>
                    <a:pt x="2329" y="3007"/>
                    <a:pt x="3007" y="2338"/>
                    <a:pt x="3007" y="1508"/>
                  </a:cubicBezTo>
                  <a:cubicBezTo>
                    <a:pt x="3007" y="678"/>
                    <a:pt x="2329" y="0"/>
                    <a:pt x="14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91;p75">
              <a:extLst>
                <a:ext uri="{FF2B5EF4-FFF2-40B4-BE49-F238E27FC236}">
                  <a16:creationId xmlns:a16="http://schemas.microsoft.com/office/drawing/2014/main" id="{33A3A8EA-9513-3C56-17C2-455E67FCD25B}"/>
                </a:ext>
              </a:extLst>
            </p:cNvPr>
            <p:cNvSpPr/>
            <p:nvPr/>
          </p:nvSpPr>
          <p:spPr>
            <a:xfrm>
              <a:off x="5175515" y="1402626"/>
              <a:ext cx="67153" cy="57686"/>
            </a:xfrm>
            <a:custGeom>
              <a:avLst/>
              <a:gdLst/>
              <a:ahLst/>
              <a:cxnLst/>
              <a:rect l="l" t="t" r="r" b="b"/>
              <a:pathLst>
                <a:path w="2213" h="1901" extrusionOk="0">
                  <a:moveTo>
                    <a:pt x="687" y="0"/>
                  </a:moveTo>
                  <a:cubicBezTo>
                    <a:pt x="518" y="259"/>
                    <a:pt x="375" y="384"/>
                    <a:pt x="277" y="446"/>
                  </a:cubicBezTo>
                  <a:cubicBezTo>
                    <a:pt x="250" y="464"/>
                    <a:pt x="214" y="482"/>
                    <a:pt x="170" y="527"/>
                  </a:cubicBezTo>
                  <a:cubicBezTo>
                    <a:pt x="63" y="634"/>
                    <a:pt x="18" y="768"/>
                    <a:pt x="0" y="857"/>
                  </a:cubicBezTo>
                  <a:cubicBezTo>
                    <a:pt x="732" y="1205"/>
                    <a:pt x="1463" y="1553"/>
                    <a:pt x="2195" y="1901"/>
                  </a:cubicBezTo>
                  <a:cubicBezTo>
                    <a:pt x="2204" y="1874"/>
                    <a:pt x="2213" y="1829"/>
                    <a:pt x="2204" y="1794"/>
                  </a:cubicBezTo>
                  <a:cubicBezTo>
                    <a:pt x="2177" y="1704"/>
                    <a:pt x="2079" y="1669"/>
                    <a:pt x="2008" y="1633"/>
                  </a:cubicBezTo>
                  <a:cubicBezTo>
                    <a:pt x="1883" y="1571"/>
                    <a:pt x="1802" y="1455"/>
                    <a:pt x="1678" y="1401"/>
                  </a:cubicBezTo>
                  <a:cubicBezTo>
                    <a:pt x="1508" y="1330"/>
                    <a:pt x="1285" y="1062"/>
                    <a:pt x="1107" y="143"/>
                  </a:cubicBezTo>
                  <a:cubicBezTo>
                    <a:pt x="964" y="99"/>
                    <a:pt x="830" y="54"/>
                    <a:pt x="68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92;p75">
              <a:extLst>
                <a:ext uri="{FF2B5EF4-FFF2-40B4-BE49-F238E27FC236}">
                  <a16:creationId xmlns:a16="http://schemas.microsoft.com/office/drawing/2014/main" id="{54DAEBEC-D2B6-645C-F8AC-0A00C46C7489}"/>
                </a:ext>
              </a:extLst>
            </p:cNvPr>
            <p:cNvSpPr/>
            <p:nvPr/>
          </p:nvSpPr>
          <p:spPr>
            <a:xfrm>
              <a:off x="5190415" y="1247619"/>
              <a:ext cx="102081" cy="171267"/>
            </a:xfrm>
            <a:custGeom>
              <a:avLst/>
              <a:gdLst/>
              <a:ahLst/>
              <a:cxnLst/>
              <a:rect l="l" t="t" r="r" b="b"/>
              <a:pathLst>
                <a:path w="3364" h="5644" extrusionOk="0">
                  <a:moveTo>
                    <a:pt x="2799" y="1"/>
                  </a:moveTo>
                  <a:cubicBezTo>
                    <a:pt x="2555" y="1"/>
                    <a:pt x="2233" y="105"/>
                    <a:pt x="1918" y="282"/>
                  </a:cubicBezTo>
                  <a:cubicBezTo>
                    <a:pt x="1891" y="487"/>
                    <a:pt x="1820" y="773"/>
                    <a:pt x="1641" y="1049"/>
                  </a:cubicBezTo>
                  <a:cubicBezTo>
                    <a:pt x="1463" y="1308"/>
                    <a:pt x="1258" y="1415"/>
                    <a:pt x="1151" y="1513"/>
                  </a:cubicBezTo>
                  <a:cubicBezTo>
                    <a:pt x="999" y="1656"/>
                    <a:pt x="687" y="2004"/>
                    <a:pt x="321" y="3538"/>
                  </a:cubicBezTo>
                  <a:cubicBezTo>
                    <a:pt x="214" y="4011"/>
                    <a:pt x="89" y="4636"/>
                    <a:pt x="0" y="5394"/>
                  </a:cubicBezTo>
                  <a:cubicBezTo>
                    <a:pt x="187" y="5474"/>
                    <a:pt x="375" y="5563"/>
                    <a:pt x="562" y="5644"/>
                  </a:cubicBezTo>
                  <a:cubicBezTo>
                    <a:pt x="901" y="4653"/>
                    <a:pt x="1401" y="3556"/>
                    <a:pt x="2123" y="2441"/>
                  </a:cubicBezTo>
                  <a:cubicBezTo>
                    <a:pt x="2275" y="2218"/>
                    <a:pt x="2427" y="1995"/>
                    <a:pt x="2578" y="1790"/>
                  </a:cubicBezTo>
                  <a:cubicBezTo>
                    <a:pt x="3229" y="1076"/>
                    <a:pt x="3363" y="345"/>
                    <a:pt x="3122" y="104"/>
                  </a:cubicBezTo>
                  <a:cubicBezTo>
                    <a:pt x="3049" y="33"/>
                    <a:pt x="2936" y="1"/>
                    <a:pt x="279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93;p75">
              <a:extLst>
                <a:ext uri="{FF2B5EF4-FFF2-40B4-BE49-F238E27FC236}">
                  <a16:creationId xmlns:a16="http://schemas.microsoft.com/office/drawing/2014/main" id="{DA2F2660-9CAA-0270-63A1-87C100FF75D5}"/>
                </a:ext>
              </a:extLst>
            </p:cNvPr>
            <p:cNvSpPr/>
            <p:nvPr/>
          </p:nvSpPr>
          <p:spPr>
            <a:xfrm>
              <a:off x="5096191" y="1143806"/>
              <a:ext cx="198456" cy="270040"/>
            </a:xfrm>
            <a:custGeom>
              <a:avLst/>
              <a:gdLst/>
              <a:ahLst/>
              <a:cxnLst/>
              <a:rect l="l" t="t" r="r" b="b"/>
              <a:pathLst>
                <a:path w="6540" h="8899" extrusionOk="0">
                  <a:moveTo>
                    <a:pt x="607" y="1"/>
                  </a:moveTo>
                  <a:cubicBezTo>
                    <a:pt x="500" y="117"/>
                    <a:pt x="0" y="670"/>
                    <a:pt x="36" y="1464"/>
                  </a:cubicBezTo>
                  <a:cubicBezTo>
                    <a:pt x="54" y="1865"/>
                    <a:pt x="197" y="2169"/>
                    <a:pt x="295" y="2338"/>
                  </a:cubicBezTo>
                  <a:cubicBezTo>
                    <a:pt x="794" y="2419"/>
                    <a:pt x="1285" y="2508"/>
                    <a:pt x="1785" y="2588"/>
                  </a:cubicBezTo>
                  <a:cubicBezTo>
                    <a:pt x="2070" y="2874"/>
                    <a:pt x="2489" y="3221"/>
                    <a:pt x="3034" y="3543"/>
                  </a:cubicBezTo>
                  <a:cubicBezTo>
                    <a:pt x="3569" y="3846"/>
                    <a:pt x="4060" y="4024"/>
                    <a:pt x="4443" y="4140"/>
                  </a:cubicBezTo>
                  <a:cubicBezTo>
                    <a:pt x="4283" y="4346"/>
                    <a:pt x="4122" y="4569"/>
                    <a:pt x="3961" y="4809"/>
                  </a:cubicBezTo>
                  <a:cubicBezTo>
                    <a:pt x="3132" y="6156"/>
                    <a:pt x="2953" y="7539"/>
                    <a:pt x="2936" y="8476"/>
                  </a:cubicBezTo>
                  <a:cubicBezTo>
                    <a:pt x="2980" y="8538"/>
                    <a:pt x="3105" y="8735"/>
                    <a:pt x="3364" y="8833"/>
                  </a:cubicBezTo>
                  <a:cubicBezTo>
                    <a:pt x="3413" y="8857"/>
                    <a:pt x="3530" y="8899"/>
                    <a:pt x="3686" y="8899"/>
                  </a:cubicBezTo>
                  <a:cubicBezTo>
                    <a:pt x="3756" y="8899"/>
                    <a:pt x="3834" y="8891"/>
                    <a:pt x="3917" y="8868"/>
                  </a:cubicBezTo>
                  <a:cubicBezTo>
                    <a:pt x="4782" y="7289"/>
                    <a:pt x="5648" y="5710"/>
                    <a:pt x="6504" y="4131"/>
                  </a:cubicBezTo>
                  <a:cubicBezTo>
                    <a:pt x="6531" y="4015"/>
                    <a:pt x="6540" y="3882"/>
                    <a:pt x="6504" y="3721"/>
                  </a:cubicBezTo>
                  <a:cubicBezTo>
                    <a:pt x="6397" y="3195"/>
                    <a:pt x="5906" y="2936"/>
                    <a:pt x="5826" y="2891"/>
                  </a:cubicBezTo>
                  <a:cubicBezTo>
                    <a:pt x="5309" y="2374"/>
                    <a:pt x="4577" y="1749"/>
                    <a:pt x="3622" y="1179"/>
                  </a:cubicBezTo>
                  <a:cubicBezTo>
                    <a:pt x="2472" y="492"/>
                    <a:pt x="1660" y="242"/>
                    <a:pt x="1472" y="188"/>
                  </a:cubicBezTo>
                  <a:cubicBezTo>
                    <a:pt x="1125" y="90"/>
                    <a:pt x="821" y="37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94;p75">
              <a:extLst>
                <a:ext uri="{FF2B5EF4-FFF2-40B4-BE49-F238E27FC236}">
                  <a16:creationId xmlns:a16="http://schemas.microsoft.com/office/drawing/2014/main" id="{A2F64329-0E47-DEF0-C5A0-CD77754A015F}"/>
                </a:ext>
              </a:extLst>
            </p:cNvPr>
            <p:cNvSpPr/>
            <p:nvPr/>
          </p:nvSpPr>
          <p:spPr>
            <a:xfrm>
              <a:off x="5193116" y="1253203"/>
              <a:ext cx="28433" cy="12472"/>
            </a:xfrm>
            <a:custGeom>
              <a:avLst/>
              <a:gdLst/>
              <a:ahLst/>
              <a:cxnLst/>
              <a:rect l="l" t="t" r="r" b="b"/>
              <a:pathLst>
                <a:path w="937" h="411" extrusionOk="0">
                  <a:moveTo>
                    <a:pt x="0" y="0"/>
                  </a:moveTo>
                  <a:cubicBezTo>
                    <a:pt x="0" y="9"/>
                    <a:pt x="0" y="18"/>
                    <a:pt x="9" y="18"/>
                  </a:cubicBezTo>
                  <a:cubicBezTo>
                    <a:pt x="9" y="18"/>
                    <a:pt x="919" y="410"/>
                    <a:pt x="928" y="410"/>
                  </a:cubicBezTo>
                  <a:cubicBezTo>
                    <a:pt x="928" y="410"/>
                    <a:pt x="937" y="402"/>
                    <a:pt x="937" y="402"/>
                  </a:cubicBezTo>
                  <a:cubicBezTo>
                    <a:pt x="937" y="393"/>
                    <a:pt x="937" y="393"/>
                    <a:pt x="928" y="38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95;p75">
              <a:extLst>
                <a:ext uri="{FF2B5EF4-FFF2-40B4-BE49-F238E27FC236}">
                  <a16:creationId xmlns:a16="http://schemas.microsoft.com/office/drawing/2014/main" id="{20175515-AA1B-D5F8-D903-132ABF00F2CD}"/>
                </a:ext>
              </a:extLst>
            </p:cNvPr>
            <p:cNvSpPr/>
            <p:nvPr/>
          </p:nvSpPr>
          <p:spPr>
            <a:xfrm>
              <a:off x="5203949" y="1278420"/>
              <a:ext cx="21393" cy="34897"/>
            </a:xfrm>
            <a:custGeom>
              <a:avLst/>
              <a:gdLst/>
              <a:ahLst/>
              <a:cxnLst/>
              <a:rect l="l" t="t" r="r" b="b"/>
              <a:pathLst>
                <a:path w="705" h="1150" extrusionOk="0">
                  <a:moveTo>
                    <a:pt x="690" y="1"/>
                  </a:moveTo>
                  <a:cubicBezTo>
                    <a:pt x="687" y="1"/>
                    <a:pt x="683" y="3"/>
                    <a:pt x="678" y="8"/>
                  </a:cubicBezTo>
                  <a:lnTo>
                    <a:pt x="0" y="1132"/>
                  </a:lnTo>
                  <a:cubicBezTo>
                    <a:pt x="0" y="1141"/>
                    <a:pt x="0" y="1141"/>
                    <a:pt x="9" y="1150"/>
                  </a:cubicBezTo>
                  <a:cubicBezTo>
                    <a:pt x="18" y="1150"/>
                    <a:pt x="18" y="1150"/>
                    <a:pt x="18" y="1141"/>
                  </a:cubicBezTo>
                  <a:lnTo>
                    <a:pt x="705" y="17"/>
                  </a:lnTo>
                  <a:cubicBezTo>
                    <a:pt x="705" y="17"/>
                    <a:pt x="705" y="8"/>
                    <a:pt x="696" y="8"/>
                  </a:cubicBezTo>
                  <a:cubicBezTo>
                    <a:pt x="696" y="3"/>
                    <a:pt x="694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96;p75">
              <a:extLst>
                <a:ext uri="{FF2B5EF4-FFF2-40B4-BE49-F238E27FC236}">
                  <a16:creationId xmlns:a16="http://schemas.microsoft.com/office/drawing/2014/main" id="{DF0AF21A-8FC4-1FB5-7E9D-653B34BD4A65}"/>
                </a:ext>
              </a:extLst>
            </p:cNvPr>
            <p:cNvSpPr/>
            <p:nvPr/>
          </p:nvSpPr>
          <p:spPr>
            <a:xfrm>
              <a:off x="5221793" y="1339537"/>
              <a:ext cx="33622" cy="60963"/>
            </a:xfrm>
            <a:custGeom>
              <a:avLst/>
              <a:gdLst/>
              <a:ahLst/>
              <a:cxnLst/>
              <a:rect l="l" t="t" r="r" b="b"/>
              <a:pathLst>
                <a:path w="1108" h="2009" extrusionOk="0">
                  <a:moveTo>
                    <a:pt x="1098" y="1"/>
                  </a:moveTo>
                  <a:cubicBezTo>
                    <a:pt x="1089" y="1"/>
                    <a:pt x="1089" y="1"/>
                    <a:pt x="1080" y="10"/>
                  </a:cubicBezTo>
                  <a:lnTo>
                    <a:pt x="1" y="1990"/>
                  </a:lnTo>
                  <a:cubicBezTo>
                    <a:pt x="1" y="1999"/>
                    <a:pt x="1" y="1999"/>
                    <a:pt x="10" y="2008"/>
                  </a:cubicBezTo>
                  <a:cubicBezTo>
                    <a:pt x="10" y="2008"/>
                    <a:pt x="19" y="1999"/>
                    <a:pt x="19" y="1999"/>
                  </a:cubicBezTo>
                  <a:lnTo>
                    <a:pt x="1098" y="19"/>
                  </a:lnTo>
                  <a:cubicBezTo>
                    <a:pt x="1107" y="10"/>
                    <a:pt x="1107" y="10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97;p75">
              <a:extLst>
                <a:ext uri="{FF2B5EF4-FFF2-40B4-BE49-F238E27FC236}">
                  <a16:creationId xmlns:a16="http://schemas.microsoft.com/office/drawing/2014/main" id="{3226BC53-C03A-2B65-CDCF-D4AB12081F61}"/>
                </a:ext>
              </a:extLst>
            </p:cNvPr>
            <p:cNvSpPr/>
            <p:nvPr/>
          </p:nvSpPr>
          <p:spPr>
            <a:xfrm>
              <a:off x="5241851" y="981941"/>
              <a:ext cx="15446" cy="24913"/>
            </a:xfrm>
            <a:custGeom>
              <a:avLst/>
              <a:gdLst/>
              <a:ahLst/>
              <a:cxnLst/>
              <a:rect l="l" t="t" r="r" b="b"/>
              <a:pathLst>
                <a:path w="509" h="821" extrusionOk="0">
                  <a:moveTo>
                    <a:pt x="161" y="0"/>
                  </a:moveTo>
                  <a:cubicBezTo>
                    <a:pt x="18" y="143"/>
                    <a:pt x="0" y="420"/>
                    <a:pt x="125" y="669"/>
                  </a:cubicBezTo>
                  <a:cubicBezTo>
                    <a:pt x="161" y="723"/>
                    <a:pt x="196" y="776"/>
                    <a:pt x="232" y="821"/>
                  </a:cubicBezTo>
                  <a:cubicBezTo>
                    <a:pt x="321" y="669"/>
                    <a:pt x="410" y="518"/>
                    <a:pt x="509" y="366"/>
                  </a:cubicBezTo>
                  <a:cubicBezTo>
                    <a:pt x="401" y="268"/>
                    <a:pt x="294" y="152"/>
                    <a:pt x="178" y="18"/>
                  </a:cubicBezTo>
                  <a:cubicBezTo>
                    <a:pt x="178" y="18"/>
                    <a:pt x="170" y="9"/>
                    <a:pt x="161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98;p75">
              <a:extLst>
                <a:ext uri="{FF2B5EF4-FFF2-40B4-BE49-F238E27FC236}">
                  <a16:creationId xmlns:a16="http://schemas.microsoft.com/office/drawing/2014/main" id="{18E69E35-891D-7378-A8C4-923984373058}"/>
                </a:ext>
              </a:extLst>
            </p:cNvPr>
            <p:cNvSpPr/>
            <p:nvPr/>
          </p:nvSpPr>
          <p:spPr>
            <a:xfrm>
              <a:off x="5224251" y="922979"/>
              <a:ext cx="66061" cy="75741"/>
            </a:xfrm>
            <a:custGeom>
              <a:avLst/>
              <a:gdLst/>
              <a:ahLst/>
              <a:cxnLst/>
              <a:rect l="l" t="t" r="r" b="b"/>
              <a:pathLst>
                <a:path w="2177" h="2496" extrusionOk="0">
                  <a:moveTo>
                    <a:pt x="1167" y="0"/>
                  </a:moveTo>
                  <a:cubicBezTo>
                    <a:pt x="1067" y="0"/>
                    <a:pt x="966" y="13"/>
                    <a:pt x="865" y="43"/>
                  </a:cubicBezTo>
                  <a:cubicBezTo>
                    <a:pt x="607" y="123"/>
                    <a:pt x="330" y="320"/>
                    <a:pt x="196" y="659"/>
                  </a:cubicBezTo>
                  <a:cubicBezTo>
                    <a:pt x="0" y="1176"/>
                    <a:pt x="321" y="1622"/>
                    <a:pt x="339" y="1658"/>
                  </a:cubicBezTo>
                  <a:cubicBezTo>
                    <a:pt x="732" y="2184"/>
                    <a:pt x="1133" y="2363"/>
                    <a:pt x="1347" y="2425"/>
                  </a:cubicBezTo>
                  <a:cubicBezTo>
                    <a:pt x="1481" y="2468"/>
                    <a:pt x="1625" y="2496"/>
                    <a:pt x="1738" y="2496"/>
                  </a:cubicBezTo>
                  <a:cubicBezTo>
                    <a:pt x="1836" y="2496"/>
                    <a:pt x="1911" y="2475"/>
                    <a:pt x="1936" y="2425"/>
                  </a:cubicBezTo>
                  <a:cubicBezTo>
                    <a:pt x="1972" y="2354"/>
                    <a:pt x="1927" y="2157"/>
                    <a:pt x="1963" y="2139"/>
                  </a:cubicBezTo>
                  <a:cubicBezTo>
                    <a:pt x="1963" y="2139"/>
                    <a:pt x="1972" y="2139"/>
                    <a:pt x="1990" y="2131"/>
                  </a:cubicBezTo>
                  <a:cubicBezTo>
                    <a:pt x="1990" y="2122"/>
                    <a:pt x="2007" y="2113"/>
                    <a:pt x="2007" y="2104"/>
                  </a:cubicBezTo>
                  <a:cubicBezTo>
                    <a:pt x="2012" y="2085"/>
                    <a:pt x="1993" y="2067"/>
                    <a:pt x="1973" y="2053"/>
                  </a:cubicBezTo>
                  <a:lnTo>
                    <a:pt x="1973" y="2053"/>
                  </a:lnTo>
                  <a:cubicBezTo>
                    <a:pt x="1977" y="2054"/>
                    <a:pt x="1981" y="2054"/>
                    <a:pt x="1985" y="2054"/>
                  </a:cubicBezTo>
                  <a:cubicBezTo>
                    <a:pt x="2021" y="2054"/>
                    <a:pt x="2053" y="2022"/>
                    <a:pt x="2061" y="2015"/>
                  </a:cubicBezTo>
                  <a:cubicBezTo>
                    <a:pt x="2070" y="2006"/>
                    <a:pt x="2097" y="1979"/>
                    <a:pt x="2088" y="1961"/>
                  </a:cubicBezTo>
                  <a:cubicBezTo>
                    <a:pt x="2088" y="1952"/>
                    <a:pt x="2070" y="1952"/>
                    <a:pt x="2061" y="1934"/>
                  </a:cubicBezTo>
                  <a:cubicBezTo>
                    <a:pt x="2061" y="1925"/>
                    <a:pt x="2061" y="1925"/>
                    <a:pt x="2070" y="1916"/>
                  </a:cubicBezTo>
                  <a:cubicBezTo>
                    <a:pt x="2079" y="1890"/>
                    <a:pt x="2079" y="1854"/>
                    <a:pt x="2079" y="1792"/>
                  </a:cubicBezTo>
                  <a:cubicBezTo>
                    <a:pt x="2079" y="1792"/>
                    <a:pt x="2079" y="1783"/>
                    <a:pt x="2079" y="1783"/>
                  </a:cubicBezTo>
                  <a:cubicBezTo>
                    <a:pt x="2070" y="1747"/>
                    <a:pt x="2079" y="1622"/>
                    <a:pt x="2105" y="1328"/>
                  </a:cubicBezTo>
                  <a:cubicBezTo>
                    <a:pt x="2123" y="1283"/>
                    <a:pt x="2150" y="1238"/>
                    <a:pt x="2168" y="1203"/>
                  </a:cubicBezTo>
                  <a:cubicBezTo>
                    <a:pt x="2168" y="1194"/>
                    <a:pt x="2168" y="1185"/>
                    <a:pt x="2168" y="1176"/>
                  </a:cubicBezTo>
                  <a:cubicBezTo>
                    <a:pt x="2177" y="1167"/>
                    <a:pt x="2168" y="1158"/>
                    <a:pt x="2168" y="1149"/>
                  </a:cubicBezTo>
                  <a:cubicBezTo>
                    <a:pt x="2168" y="1140"/>
                    <a:pt x="2159" y="989"/>
                    <a:pt x="2132" y="641"/>
                  </a:cubicBezTo>
                  <a:cubicBezTo>
                    <a:pt x="2123" y="605"/>
                    <a:pt x="2114" y="552"/>
                    <a:pt x="2097" y="507"/>
                  </a:cubicBezTo>
                  <a:cubicBezTo>
                    <a:pt x="2009" y="260"/>
                    <a:pt x="1607" y="0"/>
                    <a:pt x="116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99;p75">
              <a:extLst>
                <a:ext uri="{FF2B5EF4-FFF2-40B4-BE49-F238E27FC236}">
                  <a16:creationId xmlns:a16="http://schemas.microsoft.com/office/drawing/2014/main" id="{E3751438-2EB4-D121-1129-F33A9AE200F8}"/>
                </a:ext>
              </a:extLst>
            </p:cNvPr>
            <p:cNvSpPr/>
            <p:nvPr/>
          </p:nvSpPr>
          <p:spPr>
            <a:xfrm>
              <a:off x="5285701" y="962156"/>
              <a:ext cx="7586" cy="16174"/>
            </a:xfrm>
            <a:custGeom>
              <a:avLst/>
              <a:gdLst/>
              <a:ahLst/>
              <a:cxnLst/>
              <a:rect l="l" t="t" r="r" b="b"/>
              <a:pathLst>
                <a:path w="250" h="533" extrusionOk="0">
                  <a:moveTo>
                    <a:pt x="80" y="1"/>
                  </a:moveTo>
                  <a:cubicBezTo>
                    <a:pt x="63" y="99"/>
                    <a:pt x="45" y="197"/>
                    <a:pt x="27" y="295"/>
                  </a:cubicBezTo>
                  <a:cubicBezTo>
                    <a:pt x="36" y="340"/>
                    <a:pt x="36" y="376"/>
                    <a:pt x="27" y="394"/>
                  </a:cubicBezTo>
                  <a:cubicBezTo>
                    <a:pt x="18" y="420"/>
                    <a:pt x="0" y="438"/>
                    <a:pt x="0" y="465"/>
                  </a:cubicBezTo>
                  <a:cubicBezTo>
                    <a:pt x="0" y="492"/>
                    <a:pt x="27" y="518"/>
                    <a:pt x="36" y="527"/>
                  </a:cubicBezTo>
                  <a:cubicBezTo>
                    <a:pt x="46" y="531"/>
                    <a:pt x="59" y="533"/>
                    <a:pt x="75" y="533"/>
                  </a:cubicBezTo>
                  <a:cubicBezTo>
                    <a:pt x="102" y="533"/>
                    <a:pt x="136" y="526"/>
                    <a:pt x="170" y="509"/>
                  </a:cubicBezTo>
                  <a:cubicBezTo>
                    <a:pt x="188" y="501"/>
                    <a:pt x="241" y="474"/>
                    <a:pt x="250" y="420"/>
                  </a:cubicBezTo>
                  <a:cubicBezTo>
                    <a:pt x="250" y="385"/>
                    <a:pt x="232" y="376"/>
                    <a:pt x="196" y="304"/>
                  </a:cubicBezTo>
                  <a:cubicBezTo>
                    <a:pt x="179" y="278"/>
                    <a:pt x="179" y="269"/>
                    <a:pt x="134" y="153"/>
                  </a:cubicBezTo>
                  <a:cubicBezTo>
                    <a:pt x="125" y="117"/>
                    <a:pt x="107" y="63"/>
                    <a:pt x="8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00;p75">
              <a:extLst>
                <a:ext uri="{FF2B5EF4-FFF2-40B4-BE49-F238E27FC236}">
                  <a16:creationId xmlns:a16="http://schemas.microsoft.com/office/drawing/2014/main" id="{315CACAE-2491-97D1-CDC1-474D06F83A46}"/>
                </a:ext>
              </a:extLst>
            </p:cNvPr>
            <p:cNvSpPr/>
            <p:nvPr/>
          </p:nvSpPr>
          <p:spPr>
            <a:xfrm>
              <a:off x="5272440" y="958272"/>
              <a:ext cx="14080" cy="3126"/>
            </a:xfrm>
            <a:custGeom>
              <a:avLst/>
              <a:gdLst/>
              <a:ahLst/>
              <a:cxnLst/>
              <a:rect l="l" t="t" r="r" b="b"/>
              <a:pathLst>
                <a:path w="464" h="103" extrusionOk="0">
                  <a:moveTo>
                    <a:pt x="202" y="1"/>
                  </a:moveTo>
                  <a:cubicBezTo>
                    <a:pt x="189" y="1"/>
                    <a:pt x="175" y="2"/>
                    <a:pt x="161" y="4"/>
                  </a:cubicBezTo>
                  <a:cubicBezTo>
                    <a:pt x="80" y="22"/>
                    <a:pt x="27" y="58"/>
                    <a:pt x="0" y="84"/>
                  </a:cubicBezTo>
                  <a:cubicBezTo>
                    <a:pt x="0" y="93"/>
                    <a:pt x="0" y="93"/>
                    <a:pt x="0" y="102"/>
                  </a:cubicBezTo>
                  <a:lnTo>
                    <a:pt x="18" y="102"/>
                  </a:lnTo>
                  <a:cubicBezTo>
                    <a:pt x="45" y="75"/>
                    <a:pt x="89" y="40"/>
                    <a:pt x="161" y="31"/>
                  </a:cubicBezTo>
                  <a:cubicBezTo>
                    <a:pt x="174" y="29"/>
                    <a:pt x="188" y="28"/>
                    <a:pt x="201" y="28"/>
                  </a:cubicBezTo>
                  <a:cubicBezTo>
                    <a:pt x="304" y="28"/>
                    <a:pt x="377" y="85"/>
                    <a:pt x="393" y="93"/>
                  </a:cubicBezTo>
                  <a:cubicBezTo>
                    <a:pt x="393" y="102"/>
                    <a:pt x="393" y="102"/>
                    <a:pt x="402" y="102"/>
                  </a:cubicBezTo>
                  <a:cubicBezTo>
                    <a:pt x="402" y="102"/>
                    <a:pt x="402" y="93"/>
                    <a:pt x="402" y="93"/>
                  </a:cubicBezTo>
                  <a:lnTo>
                    <a:pt x="455" y="22"/>
                  </a:lnTo>
                  <a:cubicBezTo>
                    <a:pt x="464" y="13"/>
                    <a:pt x="455" y="13"/>
                    <a:pt x="455" y="4"/>
                  </a:cubicBezTo>
                  <a:lnTo>
                    <a:pt x="437" y="4"/>
                  </a:lnTo>
                  <a:lnTo>
                    <a:pt x="393" y="75"/>
                  </a:lnTo>
                  <a:cubicBezTo>
                    <a:pt x="369" y="52"/>
                    <a:pt x="297" y="1"/>
                    <a:pt x="202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01;p75">
              <a:extLst>
                <a:ext uri="{FF2B5EF4-FFF2-40B4-BE49-F238E27FC236}">
                  <a16:creationId xmlns:a16="http://schemas.microsoft.com/office/drawing/2014/main" id="{338F59EC-9624-AD31-1A77-C5B2C6B371FA}"/>
                </a:ext>
              </a:extLst>
            </p:cNvPr>
            <p:cNvSpPr/>
            <p:nvPr/>
          </p:nvSpPr>
          <p:spPr>
            <a:xfrm>
              <a:off x="5278661" y="958605"/>
              <a:ext cx="5978" cy="6069"/>
            </a:xfrm>
            <a:custGeom>
              <a:avLst/>
              <a:gdLst/>
              <a:ahLst/>
              <a:cxnLst/>
              <a:rect l="l" t="t" r="r" b="b"/>
              <a:pathLst>
                <a:path w="197" h="200" extrusionOk="0">
                  <a:moveTo>
                    <a:pt x="93" y="1"/>
                  </a:moveTo>
                  <a:cubicBezTo>
                    <a:pt x="52" y="1"/>
                    <a:pt x="9" y="35"/>
                    <a:pt x="9" y="91"/>
                  </a:cubicBezTo>
                  <a:cubicBezTo>
                    <a:pt x="0" y="145"/>
                    <a:pt x="27" y="189"/>
                    <a:pt x="81" y="198"/>
                  </a:cubicBezTo>
                  <a:cubicBezTo>
                    <a:pt x="86" y="199"/>
                    <a:pt x="91" y="200"/>
                    <a:pt x="97" y="200"/>
                  </a:cubicBezTo>
                  <a:cubicBezTo>
                    <a:pt x="143" y="200"/>
                    <a:pt x="180" y="165"/>
                    <a:pt x="188" y="109"/>
                  </a:cubicBezTo>
                  <a:cubicBezTo>
                    <a:pt x="197" y="56"/>
                    <a:pt x="161" y="11"/>
                    <a:pt x="107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02;p75">
              <a:extLst>
                <a:ext uri="{FF2B5EF4-FFF2-40B4-BE49-F238E27FC236}">
                  <a16:creationId xmlns:a16="http://schemas.microsoft.com/office/drawing/2014/main" id="{3120CBA8-51A3-90C7-86B3-F2879196F38A}"/>
                </a:ext>
              </a:extLst>
            </p:cNvPr>
            <p:cNvSpPr/>
            <p:nvPr/>
          </p:nvSpPr>
          <p:spPr>
            <a:xfrm>
              <a:off x="5267281" y="948834"/>
              <a:ext cx="20331" cy="8223"/>
            </a:xfrm>
            <a:custGeom>
              <a:avLst/>
              <a:gdLst/>
              <a:ahLst/>
              <a:cxnLst/>
              <a:rect l="l" t="t" r="r" b="b"/>
              <a:pathLst>
                <a:path w="670" h="271" extrusionOk="0">
                  <a:moveTo>
                    <a:pt x="223" y="0"/>
                  </a:moveTo>
                  <a:cubicBezTo>
                    <a:pt x="207" y="0"/>
                    <a:pt x="189" y="1"/>
                    <a:pt x="170" y="3"/>
                  </a:cubicBezTo>
                  <a:cubicBezTo>
                    <a:pt x="134" y="12"/>
                    <a:pt x="108" y="21"/>
                    <a:pt x="99" y="30"/>
                  </a:cubicBezTo>
                  <a:cubicBezTo>
                    <a:pt x="27" y="65"/>
                    <a:pt x="10" y="137"/>
                    <a:pt x="1" y="163"/>
                  </a:cubicBezTo>
                  <a:cubicBezTo>
                    <a:pt x="27" y="163"/>
                    <a:pt x="72" y="155"/>
                    <a:pt x="117" y="146"/>
                  </a:cubicBezTo>
                  <a:cubicBezTo>
                    <a:pt x="117" y="146"/>
                    <a:pt x="136" y="142"/>
                    <a:pt x="163" y="142"/>
                  </a:cubicBezTo>
                  <a:cubicBezTo>
                    <a:pt x="176" y="142"/>
                    <a:pt x="191" y="143"/>
                    <a:pt x="206" y="146"/>
                  </a:cubicBezTo>
                  <a:cubicBezTo>
                    <a:pt x="277" y="155"/>
                    <a:pt x="429" y="190"/>
                    <a:pt x="616" y="270"/>
                  </a:cubicBezTo>
                  <a:cubicBezTo>
                    <a:pt x="625" y="253"/>
                    <a:pt x="661" y="226"/>
                    <a:pt x="670" y="172"/>
                  </a:cubicBezTo>
                  <a:cubicBezTo>
                    <a:pt x="670" y="128"/>
                    <a:pt x="661" y="92"/>
                    <a:pt x="661" y="74"/>
                  </a:cubicBezTo>
                  <a:cubicBezTo>
                    <a:pt x="527" y="56"/>
                    <a:pt x="429" y="39"/>
                    <a:pt x="366" y="21"/>
                  </a:cubicBezTo>
                  <a:cubicBezTo>
                    <a:pt x="345" y="13"/>
                    <a:pt x="294" y="0"/>
                    <a:pt x="22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03;p75">
              <a:extLst>
                <a:ext uri="{FF2B5EF4-FFF2-40B4-BE49-F238E27FC236}">
                  <a16:creationId xmlns:a16="http://schemas.microsoft.com/office/drawing/2014/main" id="{D504EE1F-0ACB-B1F0-9267-D4596BC32D44}"/>
                </a:ext>
              </a:extLst>
            </p:cNvPr>
            <p:cNvSpPr/>
            <p:nvPr/>
          </p:nvSpPr>
          <p:spPr>
            <a:xfrm>
              <a:off x="5275140" y="980910"/>
              <a:ext cx="9225" cy="4582"/>
            </a:xfrm>
            <a:custGeom>
              <a:avLst/>
              <a:gdLst/>
              <a:ahLst/>
              <a:cxnLst/>
              <a:rect l="l" t="t" r="r" b="b"/>
              <a:pathLst>
                <a:path w="304" h="151" extrusionOk="0">
                  <a:moveTo>
                    <a:pt x="14" y="1"/>
                  </a:moveTo>
                  <a:cubicBezTo>
                    <a:pt x="11" y="1"/>
                    <a:pt x="9" y="3"/>
                    <a:pt x="9" y="7"/>
                  </a:cubicBezTo>
                  <a:cubicBezTo>
                    <a:pt x="0" y="16"/>
                    <a:pt x="0" y="16"/>
                    <a:pt x="9" y="25"/>
                  </a:cubicBezTo>
                  <a:cubicBezTo>
                    <a:pt x="45" y="52"/>
                    <a:pt x="81" y="79"/>
                    <a:pt x="125" y="97"/>
                  </a:cubicBezTo>
                  <a:cubicBezTo>
                    <a:pt x="179" y="123"/>
                    <a:pt x="232" y="141"/>
                    <a:pt x="286" y="150"/>
                  </a:cubicBezTo>
                  <a:cubicBezTo>
                    <a:pt x="295" y="150"/>
                    <a:pt x="295" y="150"/>
                    <a:pt x="304" y="141"/>
                  </a:cubicBezTo>
                  <a:cubicBezTo>
                    <a:pt x="304" y="141"/>
                    <a:pt x="295" y="132"/>
                    <a:pt x="286" y="132"/>
                  </a:cubicBezTo>
                  <a:cubicBezTo>
                    <a:pt x="232" y="123"/>
                    <a:pt x="188" y="106"/>
                    <a:pt x="134" y="79"/>
                  </a:cubicBezTo>
                  <a:cubicBezTo>
                    <a:pt x="90" y="61"/>
                    <a:pt x="54" y="34"/>
                    <a:pt x="18" y="7"/>
                  </a:cubicBezTo>
                  <a:cubicBezTo>
                    <a:pt x="18" y="3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04;p75">
              <a:extLst>
                <a:ext uri="{FF2B5EF4-FFF2-40B4-BE49-F238E27FC236}">
                  <a16:creationId xmlns:a16="http://schemas.microsoft.com/office/drawing/2014/main" id="{86E7DB86-06A2-BAAA-DE97-7935D97C85DE}"/>
                </a:ext>
              </a:extLst>
            </p:cNvPr>
            <p:cNvSpPr/>
            <p:nvPr/>
          </p:nvSpPr>
          <p:spPr>
            <a:xfrm>
              <a:off x="5280269" y="981395"/>
              <a:ext cx="7070" cy="2731"/>
            </a:xfrm>
            <a:custGeom>
              <a:avLst/>
              <a:gdLst/>
              <a:ahLst/>
              <a:cxnLst/>
              <a:rect l="l" t="t" r="r" b="b"/>
              <a:pathLst>
                <a:path w="233" h="90" extrusionOk="0">
                  <a:moveTo>
                    <a:pt x="215" y="0"/>
                  </a:moveTo>
                  <a:lnTo>
                    <a:pt x="10" y="72"/>
                  </a:lnTo>
                  <a:cubicBezTo>
                    <a:pt x="10" y="72"/>
                    <a:pt x="1" y="81"/>
                    <a:pt x="1" y="81"/>
                  </a:cubicBezTo>
                  <a:cubicBezTo>
                    <a:pt x="10" y="90"/>
                    <a:pt x="10" y="90"/>
                    <a:pt x="19" y="90"/>
                  </a:cubicBezTo>
                  <a:lnTo>
                    <a:pt x="224" y="18"/>
                  </a:lnTo>
                  <a:cubicBezTo>
                    <a:pt x="224" y="18"/>
                    <a:pt x="233" y="9"/>
                    <a:pt x="224" y="9"/>
                  </a:cubicBezTo>
                  <a:cubicBezTo>
                    <a:pt x="224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05;p75">
              <a:extLst>
                <a:ext uri="{FF2B5EF4-FFF2-40B4-BE49-F238E27FC236}">
                  <a16:creationId xmlns:a16="http://schemas.microsoft.com/office/drawing/2014/main" id="{396ED291-3595-2B8A-3B7E-F9E7414D36C7}"/>
                </a:ext>
              </a:extLst>
            </p:cNvPr>
            <p:cNvSpPr/>
            <p:nvPr/>
          </p:nvSpPr>
          <p:spPr>
            <a:xfrm>
              <a:off x="5089697" y="987889"/>
              <a:ext cx="163256" cy="190142"/>
            </a:xfrm>
            <a:custGeom>
              <a:avLst/>
              <a:gdLst/>
              <a:ahLst/>
              <a:cxnLst/>
              <a:rect l="l" t="t" r="r" b="b"/>
              <a:pathLst>
                <a:path w="5380" h="6266" extrusionOk="0">
                  <a:moveTo>
                    <a:pt x="4211" y="0"/>
                  </a:moveTo>
                  <a:cubicBezTo>
                    <a:pt x="3801" y="188"/>
                    <a:pt x="3364" y="420"/>
                    <a:pt x="2926" y="741"/>
                  </a:cubicBezTo>
                  <a:cubicBezTo>
                    <a:pt x="1008" y="2133"/>
                    <a:pt x="277" y="4140"/>
                    <a:pt x="0" y="5130"/>
                  </a:cubicBezTo>
                  <a:cubicBezTo>
                    <a:pt x="223" y="5329"/>
                    <a:pt x="1268" y="6266"/>
                    <a:pt x="2401" y="6266"/>
                  </a:cubicBezTo>
                  <a:cubicBezTo>
                    <a:pt x="2586" y="6266"/>
                    <a:pt x="2775" y="6241"/>
                    <a:pt x="2962" y="6183"/>
                  </a:cubicBezTo>
                  <a:cubicBezTo>
                    <a:pt x="3087" y="6147"/>
                    <a:pt x="3221" y="6094"/>
                    <a:pt x="3355" y="6022"/>
                  </a:cubicBezTo>
                  <a:cubicBezTo>
                    <a:pt x="3970" y="5059"/>
                    <a:pt x="4595" y="4086"/>
                    <a:pt x="5210" y="3123"/>
                  </a:cubicBezTo>
                  <a:cubicBezTo>
                    <a:pt x="5282" y="2909"/>
                    <a:pt x="5353" y="2632"/>
                    <a:pt x="5362" y="2293"/>
                  </a:cubicBezTo>
                  <a:cubicBezTo>
                    <a:pt x="5380" y="1615"/>
                    <a:pt x="5148" y="1089"/>
                    <a:pt x="5005" y="821"/>
                  </a:cubicBezTo>
                  <a:cubicBezTo>
                    <a:pt x="4737" y="554"/>
                    <a:pt x="4479" y="277"/>
                    <a:pt x="4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06;p75">
              <a:extLst>
                <a:ext uri="{FF2B5EF4-FFF2-40B4-BE49-F238E27FC236}">
                  <a16:creationId xmlns:a16="http://schemas.microsoft.com/office/drawing/2014/main" id="{1A3C15D7-3EBD-CE3D-61D4-482F6957B0FE}"/>
                </a:ext>
              </a:extLst>
            </p:cNvPr>
            <p:cNvSpPr/>
            <p:nvPr/>
          </p:nvSpPr>
          <p:spPr>
            <a:xfrm>
              <a:off x="5173088" y="1411274"/>
              <a:ext cx="73647" cy="51192"/>
            </a:xfrm>
            <a:custGeom>
              <a:avLst/>
              <a:gdLst/>
              <a:ahLst/>
              <a:cxnLst/>
              <a:rect l="l" t="t" r="r" b="b"/>
              <a:pathLst>
                <a:path w="2427" h="1687" extrusionOk="0">
                  <a:moveTo>
                    <a:pt x="571" y="1"/>
                  </a:moveTo>
                  <a:cubicBezTo>
                    <a:pt x="482" y="37"/>
                    <a:pt x="366" y="108"/>
                    <a:pt x="241" y="224"/>
                  </a:cubicBezTo>
                  <a:cubicBezTo>
                    <a:pt x="116" y="340"/>
                    <a:pt x="45" y="465"/>
                    <a:pt x="0" y="545"/>
                  </a:cubicBezTo>
                  <a:cubicBezTo>
                    <a:pt x="375" y="732"/>
                    <a:pt x="749" y="911"/>
                    <a:pt x="1124" y="1089"/>
                  </a:cubicBezTo>
                  <a:cubicBezTo>
                    <a:pt x="1543" y="1294"/>
                    <a:pt x="1963" y="1491"/>
                    <a:pt x="2373" y="1687"/>
                  </a:cubicBezTo>
                  <a:cubicBezTo>
                    <a:pt x="2427" y="1517"/>
                    <a:pt x="2409" y="1402"/>
                    <a:pt x="2391" y="1330"/>
                  </a:cubicBezTo>
                  <a:cubicBezTo>
                    <a:pt x="2302" y="973"/>
                    <a:pt x="1972" y="1000"/>
                    <a:pt x="1642" y="518"/>
                  </a:cubicBezTo>
                  <a:cubicBezTo>
                    <a:pt x="1548" y="382"/>
                    <a:pt x="1446" y="214"/>
                    <a:pt x="1367" y="214"/>
                  </a:cubicBezTo>
                  <a:cubicBezTo>
                    <a:pt x="1364" y="214"/>
                    <a:pt x="1360" y="214"/>
                    <a:pt x="1356" y="215"/>
                  </a:cubicBezTo>
                  <a:cubicBezTo>
                    <a:pt x="1320" y="224"/>
                    <a:pt x="1303" y="260"/>
                    <a:pt x="1285" y="295"/>
                  </a:cubicBezTo>
                  <a:cubicBezTo>
                    <a:pt x="1044" y="197"/>
                    <a:pt x="812" y="99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07;p75">
              <a:extLst>
                <a:ext uri="{FF2B5EF4-FFF2-40B4-BE49-F238E27FC236}">
                  <a16:creationId xmlns:a16="http://schemas.microsoft.com/office/drawing/2014/main" id="{B9025C80-7153-45AB-3831-339AD9AD6B96}"/>
                </a:ext>
              </a:extLst>
            </p:cNvPr>
            <p:cNvSpPr/>
            <p:nvPr/>
          </p:nvSpPr>
          <p:spPr>
            <a:xfrm>
              <a:off x="5211505" y="142644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37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08;p75">
              <a:extLst>
                <a:ext uri="{FF2B5EF4-FFF2-40B4-BE49-F238E27FC236}">
                  <a16:creationId xmlns:a16="http://schemas.microsoft.com/office/drawing/2014/main" id="{3AE61EB5-BDAA-CB28-9C24-37949EA65E18}"/>
                </a:ext>
              </a:extLst>
            </p:cNvPr>
            <p:cNvSpPr/>
            <p:nvPr/>
          </p:nvSpPr>
          <p:spPr>
            <a:xfrm>
              <a:off x="5214752" y="142996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28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09;p75">
              <a:extLst>
                <a:ext uri="{FF2B5EF4-FFF2-40B4-BE49-F238E27FC236}">
                  <a16:creationId xmlns:a16="http://schemas.microsoft.com/office/drawing/2014/main" id="{EF5E2FEC-51D0-82E9-1E14-A57DDA427753}"/>
                </a:ext>
              </a:extLst>
            </p:cNvPr>
            <p:cNvSpPr/>
            <p:nvPr/>
          </p:nvSpPr>
          <p:spPr>
            <a:xfrm>
              <a:off x="5217210" y="1434853"/>
              <a:ext cx="14626" cy="7040"/>
            </a:xfrm>
            <a:custGeom>
              <a:avLst/>
              <a:gdLst/>
              <a:ahLst/>
              <a:cxnLst/>
              <a:rect l="l" t="t" r="r" b="b"/>
              <a:pathLst>
                <a:path w="482" h="232" extrusionOk="0">
                  <a:moveTo>
                    <a:pt x="455" y="0"/>
                  </a:moveTo>
                  <a:lnTo>
                    <a:pt x="0" y="134"/>
                  </a:lnTo>
                  <a:lnTo>
                    <a:pt x="27" y="232"/>
                  </a:lnTo>
                  <a:lnTo>
                    <a:pt x="482" y="9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10;p75">
              <a:extLst>
                <a:ext uri="{FF2B5EF4-FFF2-40B4-BE49-F238E27FC236}">
                  <a16:creationId xmlns:a16="http://schemas.microsoft.com/office/drawing/2014/main" id="{64160634-4F2E-687B-778A-E18DFACAA109}"/>
                </a:ext>
              </a:extLst>
            </p:cNvPr>
            <p:cNvSpPr/>
            <p:nvPr/>
          </p:nvSpPr>
          <p:spPr>
            <a:xfrm>
              <a:off x="5194451" y="1022817"/>
              <a:ext cx="88547" cy="115341"/>
            </a:xfrm>
            <a:custGeom>
              <a:avLst/>
              <a:gdLst/>
              <a:ahLst/>
              <a:cxnLst/>
              <a:rect l="l" t="t" r="r" b="b"/>
              <a:pathLst>
                <a:path w="2918" h="3801" extrusionOk="0">
                  <a:moveTo>
                    <a:pt x="233" y="0"/>
                  </a:moveTo>
                  <a:cubicBezTo>
                    <a:pt x="215" y="36"/>
                    <a:pt x="179" y="90"/>
                    <a:pt x="152" y="152"/>
                  </a:cubicBezTo>
                  <a:cubicBezTo>
                    <a:pt x="1" y="500"/>
                    <a:pt x="108" y="999"/>
                    <a:pt x="1169" y="2480"/>
                  </a:cubicBezTo>
                  <a:cubicBezTo>
                    <a:pt x="1419" y="2828"/>
                    <a:pt x="1758" y="3274"/>
                    <a:pt x="2186" y="3801"/>
                  </a:cubicBezTo>
                  <a:lnTo>
                    <a:pt x="2918" y="3265"/>
                  </a:lnTo>
                  <a:cubicBezTo>
                    <a:pt x="2552" y="2587"/>
                    <a:pt x="2195" y="1900"/>
                    <a:pt x="1830" y="1214"/>
                  </a:cubicBezTo>
                  <a:cubicBezTo>
                    <a:pt x="1303" y="812"/>
                    <a:pt x="768" y="411"/>
                    <a:pt x="233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11;p75">
              <a:extLst>
                <a:ext uri="{FF2B5EF4-FFF2-40B4-BE49-F238E27FC236}">
                  <a16:creationId xmlns:a16="http://schemas.microsoft.com/office/drawing/2014/main" id="{7ABE077F-8B22-7BB4-8B3B-22FF596C9F45}"/>
                </a:ext>
              </a:extLst>
            </p:cNvPr>
            <p:cNvSpPr/>
            <p:nvPr/>
          </p:nvSpPr>
          <p:spPr>
            <a:xfrm>
              <a:off x="5186076" y="1013440"/>
              <a:ext cx="106420" cy="139132"/>
            </a:xfrm>
            <a:custGeom>
              <a:avLst/>
              <a:gdLst/>
              <a:ahLst/>
              <a:cxnLst/>
              <a:rect l="l" t="t" r="r" b="b"/>
              <a:pathLst>
                <a:path w="3507" h="4585" extrusionOk="0">
                  <a:moveTo>
                    <a:pt x="939" y="1"/>
                  </a:moveTo>
                  <a:cubicBezTo>
                    <a:pt x="832" y="1"/>
                    <a:pt x="731" y="20"/>
                    <a:pt x="643" y="60"/>
                  </a:cubicBezTo>
                  <a:cubicBezTo>
                    <a:pt x="259" y="229"/>
                    <a:pt x="0" y="818"/>
                    <a:pt x="161" y="1451"/>
                  </a:cubicBezTo>
                  <a:cubicBezTo>
                    <a:pt x="955" y="2468"/>
                    <a:pt x="1749" y="3485"/>
                    <a:pt x="2543" y="4502"/>
                  </a:cubicBezTo>
                  <a:cubicBezTo>
                    <a:pt x="2671" y="4566"/>
                    <a:pt x="2773" y="4585"/>
                    <a:pt x="2846" y="4585"/>
                  </a:cubicBezTo>
                  <a:cubicBezTo>
                    <a:pt x="2884" y="4585"/>
                    <a:pt x="2914" y="4580"/>
                    <a:pt x="2935" y="4574"/>
                  </a:cubicBezTo>
                  <a:cubicBezTo>
                    <a:pt x="3256" y="4502"/>
                    <a:pt x="3506" y="4056"/>
                    <a:pt x="3462" y="3467"/>
                  </a:cubicBezTo>
                  <a:cubicBezTo>
                    <a:pt x="3033" y="2682"/>
                    <a:pt x="2596" y="1888"/>
                    <a:pt x="2168" y="1094"/>
                  </a:cubicBezTo>
                  <a:cubicBezTo>
                    <a:pt x="1993" y="381"/>
                    <a:pt x="1409" y="1"/>
                    <a:pt x="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12;p75">
              <a:extLst>
                <a:ext uri="{FF2B5EF4-FFF2-40B4-BE49-F238E27FC236}">
                  <a16:creationId xmlns:a16="http://schemas.microsoft.com/office/drawing/2014/main" id="{48688887-00CD-DB47-84C6-B2AA34DE6CF3}"/>
                </a:ext>
              </a:extLst>
            </p:cNvPr>
            <p:cNvSpPr/>
            <p:nvPr/>
          </p:nvSpPr>
          <p:spPr>
            <a:xfrm>
              <a:off x="5250773" y="1048945"/>
              <a:ext cx="39813" cy="72434"/>
            </a:xfrm>
            <a:custGeom>
              <a:avLst/>
              <a:gdLst/>
              <a:ahLst/>
              <a:cxnLst/>
              <a:rect l="l" t="t" r="r" b="b"/>
              <a:pathLst>
                <a:path w="1312" h="2387" extrusionOk="0">
                  <a:moveTo>
                    <a:pt x="16" y="1"/>
                  </a:moveTo>
                  <a:cubicBezTo>
                    <a:pt x="14" y="1"/>
                    <a:pt x="12" y="2"/>
                    <a:pt x="9" y="5"/>
                  </a:cubicBezTo>
                  <a:cubicBezTo>
                    <a:pt x="9" y="5"/>
                    <a:pt x="0" y="14"/>
                    <a:pt x="9" y="14"/>
                  </a:cubicBezTo>
                  <a:lnTo>
                    <a:pt x="1294" y="2378"/>
                  </a:lnTo>
                  <a:cubicBezTo>
                    <a:pt x="1294" y="2387"/>
                    <a:pt x="1294" y="2387"/>
                    <a:pt x="1303" y="2387"/>
                  </a:cubicBezTo>
                  <a:cubicBezTo>
                    <a:pt x="1312" y="2378"/>
                    <a:pt x="1312" y="2378"/>
                    <a:pt x="1312" y="2369"/>
                  </a:cubicBezTo>
                  <a:lnTo>
                    <a:pt x="27" y="5"/>
                  </a:lnTo>
                  <a:cubicBezTo>
                    <a:pt x="21" y="5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13;p75">
              <a:extLst>
                <a:ext uri="{FF2B5EF4-FFF2-40B4-BE49-F238E27FC236}">
                  <a16:creationId xmlns:a16="http://schemas.microsoft.com/office/drawing/2014/main" id="{FE6A567D-DFD4-27E5-0C32-86D6C661807F}"/>
                </a:ext>
              </a:extLst>
            </p:cNvPr>
            <p:cNvSpPr/>
            <p:nvPr/>
          </p:nvSpPr>
          <p:spPr>
            <a:xfrm>
              <a:off x="5206377" y="1082629"/>
              <a:ext cx="22213" cy="26582"/>
            </a:xfrm>
            <a:custGeom>
              <a:avLst/>
              <a:gdLst/>
              <a:ahLst/>
              <a:cxnLst/>
              <a:rect l="l" t="t" r="r" b="b"/>
              <a:pathLst>
                <a:path w="732" h="876" extrusionOk="0">
                  <a:moveTo>
                    <a:pt x="0" y="1"/>
                  </a:moveTo>
                  <a:cubicBezTo>
                    <a:pt x="0" y="10"/>
                    <a:pt x="0" y="19"/>
                    <a:pt x="0" y="19"/>
                  </a:cubicBezTo>
                  <a:lnTo>
                    <a:pt x="714" y="875"/>
                  </a:lnTo>
                  <a:lnTo>
                    <a:pt x="732" y="875"/>
                  </a:lnTo>
                  <a:cubicBezTo>
                    <a:pt x="732" y="866"/>
                    <a:pt x="732" y="866"/>
                    <a:pt x="732" y="857"/>
                  </a:cubicBezTo>
                  <a:lnTo>
                    <a:pt x="18" y="10"/>
                  </a:lnTo>
                  <a:cubicBezTo>
                    <a:pt x="9" y="1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14;p75">
              <a:extLst>
                <a:ext uri="{FF2B5EF4-FFF2-40B4-BE49-F238E27FC236}">
                  <a16:creationId xmlns:a16="http://schemas.microsoft.com/office/drawing/2014/main" id="{62CC1CC3-D3E7-A222-0735-07F8BC450A47}"/>
                </a:ext>
              </a:extLst>
            </p:cNvPr>
            <p:cNvSpPr/>
            <p:nvPr/>
          </p:nvSpPr>
          <p:spPr>
            <a:xfrm>
              <a:off x="5269435" y="1124870"/>
              <a:ext cx="18177" cy="23032"/>
            </a:xfrm>
            <a:custGeom>
              <a:avLst/>
              <a:gdLst/>
              <a:ahLst/>
              <a:cxnLst/>
              <a:rect l="l" t="t" r="r" b="b"/>
              <a:pathLst>
                <a:path w="599" h="759" extrusionOk="0">
                  <a:moveTo>
                    <a:pt x="581" y="1"/>
                  </a:moveTo>
                  <a:cubicBezTo>
                    <a:pt x="572" y="1"/>
                    <a:pt x="572" y="1"/>
                    <a:pt x="572" y="9"/>
                  </a:cubicBezTo>
                  <a:cubicBezTo>
                    <a:pt x="572" y="90"/>
                    <a:pt x="563" y="304"/>
                    <a:pt x="402" y="491"/>
                  </a:cubicBezTo>
                  <a:cubicBezTo>
                    <a:pt x="269" y="652"/>
                    <a:pt x="99" y="714"/>
                    <a:pt x="10" y="732"/>
                  </a:cubicBezTo>
                  <a:cubicBezTo>
                    <a:pt x="10" y="732"/>
                    <a:pt x="1" y="741"/>
                    <a:pt x="10" y="750"/>
                  </a:cubicBezTo>
                  <a:cubicBezTo>
                    <a:pt x="10" y="750"/>
                    <a:pt x="10" y="759"/>
                    <a:pt x="19" y="759"/>
                  </a:cubicBezTo>
                  <a:cubicBezTo>
                    <a:pt x="108" y="732"/>
                    <a:pt x="286" y="670"/>
                    <a:pt x="420" y="500"/>
                  </a:cubicBezTo>
                  <a:cubicBezTo>
                    <a:pt x="581" y="313"/>
                    <a:pt x="599" y="99"/>
                    <a:pt x="590" y="9"/>
                  </a:cubicBezTo>
                  <a:cubicBezTo>
                    <a:pt x="590" y="1"/>
                    <a:pt x="590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15;p75">
              <a:extLst>
                <a:ext uri="{FF2B5EF4-FFF2-40B4-BE49-F238E27FC236}">
                  <a16:creationId xmlns:a16="http://schemas.microsoft.com/office/drawing/2014/main" id="{5FECC77F-908A-7133-82F1-6068CF3AA276}"/>
                </a:ext>
              </a:extLst>
            </p:cNvPr>
            <p:cNvSpPr/>
            <p:nvPr/>
          </p:nvSpPr>
          <p:spPr>
            <a:xfrm>
              <a:off x="5258905" y="1122867"/>
              <a:ext cx="26006" cy="20726"/>
            </a:xfrm>
            <a:custGeom>
              <a:avLst/>
              <a:gdLst/>
              <a:ahLst/>
              <a:cxnLst/>
              <a:rect l="l" t="t" r="r" b="b"/>
              <a:pathLst>
                <a:path w="857" h="683" extrusionOk="0">
                  <a:moveTo>
                    <a:pt x="840" y="0"/>
                  </a:moveTo>
                  <a:cubicBezTo>
                    <a:pt x="834" y="0"/>
                    <a:pt x="830" y="7"/>
                    <a:pt x="830" y="13"/>
                  </a:cubicBezTo>
                  <a:cubicBezTo>
                    <a:pt x="821" y="75"/>
                    <a:pt x="776" y="388"/>
                    <a:pt x="482" y="557"/>
                  </a:cubicBezTo>
                  <a:cubicBezTo>
                    <a:pt x="347" y="640"/>
                    <a:pt x="213" y="664"/>
                    <a:pt x="111" y="664"/>
                  </a:cubicBezTo>
                  <a:cubicBezTo>
                    <a:pt x="71" y="664"/>
                    <a:pt x="37" y="660"/>
                    <a:pt x="9" y="655"/>
                  </a:cubicBezTo>
                  <a:cubicBezTo>
                    <a:pt x="0" y="655"/>
                    <a:pt x="0" y="664"/>
                    <a:pt x="0" y="664"/>
                  </a:cubicBezTo>
                  <a:cubicBezTo>
                    <a:pt x="0" y="673"/>
                    <a:pt x="0" y="682"/>
                    <a:pt x="9" y="682"/>
                  </a:cubicBezTo>
                  <a:lnTo>
                    <a:pt x="107" y="682"/>
                  </a:lnTo>
                  <a:cubicBezTo>
                    <a:pt x="214" y="682"/>
                    <a:pt x="357" y="664"/>
                    <a:pt x="491" y="575"/>
                  </a:cubicBezTo>
                  <a:cubicBezTo>
                    <a:pt x="794" y="397"/>
                    <a:pt x="848" y="75"/>
                    <a:pt x="856" y="13"/>
                  </a:cubicBezTo>
                  <a:cubicBezTo>
                    <a:pt x="856" y="4"/>
                    <a:pt x="848" y="4"/>
                    <a:pt x="848" y="4"/>
                  </a:cubicBezTo>
                  <a:cubicBezTo>
                    <a:pt x="845" y="1"/>
                    <a:pt x="842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16;p75">
              <a:extLst>
                <a:ext uri="{FF2B5EF4-FFF2-40B4-BE49-F238E27FC236}">
                  <a16:creationId xmlns:a16="http://schemas.microsoft.com/office/drawing/2014/main" id="{77088004-BE22-9035-B31C-95F359F12ECD}"/>
                </a:ext>
              </a:extLst>
            </p:cNvPr>
            <p:cNvSpPr/>
            <p:nvPr/>
          </p:nvSpPr>
          <p:spPr>
            <a:xfrm>
              <a:off x="5053950" y="988799"/>
              <a:ext cx="145686" cy="143957"/>
            </a:xfrm>
            <a:custGeom>
              <a:avLst/>
              <a:gdLst/>
              <a:ahLst/>
              <a:cxnLst/>
              <a:rect l="l" t="t" r="r" b="b"/>
              <a:pathLst>
                <a:path w="4801" h="4744" extrusionOk="0">
                  <a:moveTo>
                    <a:pt x="4035" y="0"/>
                  </a:moveTo>
                  <a:cubicBezTo>
                    <a:pt x="2957" y="0"/>
                    <a:pt x="1358" y="1719"/>
                    <a:pt x="1232" y="1853"/>
                  </a:cubicBezTo>
                  <a:cubicBezTo>
                    <a:pt x="554" y="2602"/>
                    <a:pt x="1" y="3200"/>
                    <a:pt x="197" y="3807"/>
                  </a:cubicBezTo>
                  <a:cubicBezTo>
                    <a:pt x="447" y="4565"/>
                    <a:pt x="1696" y="4725"/>
                    <a:pt x="1794" y="4743"/>
                  </a:cubicBezTo>
                  <a:cubicBezTo>
                    <a:pt x="2793" y="3334"/>
                    <a:pt x="3792" y="1924"/>
                    <a:pt x="4800" y="524"/>
                  </a:cubicBezTo>
                  <a:cubicBezTo>
                    <a:pt x="4747" y="408"/>
                    <a:pt x="4640" y="211"/>
                    <a:pt x="4426" y="95"/>
                  </a:cubicBezTo>
                  <a:cubicBezTo>
                    <a:pt x="4307" y="29"/>
                    <a:pt x="4175" y="0"/>
                    <a:pt x="4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17;p75">
              <a:extLst>
                <a:ext uri="{FF2B5EF4-FFF2-40B4-BE49-F238E27FC236}">
                  <a16:creationId xmlns:a16="http://schemas.microsoft.com/office/drawing/2014/main" id="{07D3EF69-ACCE-CC97-BD60-02614E88579C}"/>
                </a:ext>
              </a:extLst>
            </p:cNvPr>
            <p:cNvSpPr/>
            <p:nvPr/>
          </p:nvSpPr>
          <p:spPr>
            <a:xfrm>
              <a:off x="5170903" y="995354"/>
              <a:ext cx="84754" cy="51586"/>
            </a:xfrm>
            <a:custGeom>
              <a:avLst/>
              <a:gdLst/>
              <a:ahLst/>
              <a:cxnLst/>
              <a:rect l="l" t="t" r="r" b="b"/>
              <a:pathLst>
                <a:path w="2793" h="1700" extrusionOk="0">
                  <a:moveTo>
                    <a:pt x="1291" y="0"/>
                  </a:moveTo>
                  <a:cubicBezTo>
                    <a:pt x="857" y="0"/>
                    <a:pt x="393" y="155"/>
                    <a:pt x="1" y="459"/>
                  </a:cubicBezTo>
                  <a:lnTo>
                    <a:pt x="90" y="575"/>
                  </a:lnTo>
                  <a:cubicBezTo>
                    <a:pt x="457" y="292"/>
                    <a:pt x="890" y="149"/>
                    <a:pt x="1292" y="149"/>
                  </a:cubicBezTo>
                  <a:cubicBezTo>
                    <a:pt x="1662" y="149"/>
                    <a:pt x="2005" y="269"/>
                    <a:pt x="2249" y="513"/>
                  </a:cubicBezTo>
                  <a:cubicBezTo>
                    <a:pt x="2641" y="914"/>
                    <a:pt x="2615" y="1512"/>
                    <a:pt x="2597" y="1681"/>
                  </a:cubicBezTo>
                  <a:lnTo>
                    <a:pt x="2739" y="1699"/>
                  </a:lnTo>
                  <a:cubicBezTo>
                    <a:pt x="2757" y="1503"/>
                    <a:pt x="2793" y="852"/>
                    <a:pt x="2347" y="406"/>
                  </a:cubicBezTo>
                  <a:cubicBezTo>
                    <a:pt x="2076" y="135"/>
                    <a:pt x="1696" y="0"/>
                    <a:pt x="1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18;p75">
              <a:extLst>
                <a:ext uri="{FF2B5EF4-FFF2-40B4-BE49-F238E27FC236}">
                  <a16:creationId xmlns:a16="http://schemas.microsoft.com/office/drawing/2014/main" id="{7EEF320D-18D1-BE6B-7E60-DA201D1C745A}"/>
                </a:ext>
              </a:extLst>
            </p:cNvPr>
            <p:cNvSpPr/>
            <p:nvPr/>
          </p:nvSpPr>
          <p:spPr>
            <a:xfrm>
              <a:off x="5091033" y="1100776"/>
              <a:ext cx="141347" cy="52831"/>
            </a:xfrm>
            <a:custGeom>
              <a:avLst/>
              <a:gdLst/>
              <a:ahLst/>
              <a:cxnLst/>
              <a:rect l="l" t="t" r="r" b="b"/>
              <a:pathLst>
                <a:path w="4658" h="1741" extrusionOk="0">
                  <a:moveTo>
                    <a:pt x="126" y="1"/>
                  </a:moveTo>
                  <a:lnTo>
                    <a:pt x="1" y="72"/>
                  </a:lnTo>
                  <a:cubicBezTo>
                    <a:pt x="590" y="1107"/>
                    <a:pt x="1616" y="1740"/>
                    <a:pt x="2588" y="1740"/>
                  </a:cubicBezTo>
                  <a:cubicBezTo>
                    <a:pt x="2829" y="1740"/>
                    <a:pt x="3070" y="1704"/>
                    <a:pt x="3293" y="1624"/>
                  </a:cubicBezTo>
                  <a:cubicBezTo>
                    <a:pt x="4114" y="1330"/>
                    <a:pt x="4524" y="563"/>
                    <a:pt x="4658" y="250"/>
                  </a:cubicBezTo>
                  <a:lnTo>
                    <a:pt x="4524" y="188"/>
                  </a:lnTo>
                  <a:cubicBezTo>
                    <a:pt x="4399" y="491"/>
                    <a:pt x="4015" y="1214"/>
                    <a:pt x="3248" y="1481"/>
                  </a:cubicBezTo>
                  <a:cubicBezTo>
                    <a:pt x="3034" y="1559"/>
                    <a:pt x="2810" y="1596"/>
                    <a:pt x="2583" y="1596"/>
                  </a:cubicBezTo>
                  <a:cubicBezTo>
                    <a:pt x="1663" y="1596"/>
                    <a:pt x="691" y="988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19;p75">
              <a:extLst>
                <a:ext uri="{FF2B5EF4-FFF2-40B4-BE49-F238E27FC236}">
                  <a16:creationId xmlns:a16="http://schemas.microsoft.com/office/drawing/2014/main" id="{8E961477-9304-167B-8D4F-2AF3DAC554C9}"/>
                </a:ext>
              </a:extLst>
            </p:cNvPr>
            <p:cNvSpPr/>
            <p:nvPr/>
          </p:nvSpPr>
          <p:spPr>
            <a:xfrm>
              <a:off x="5228287" y="924861"/>
              <a:ext cx="58778" cy="44364"/>
            </a:xfrm>
            <a:custGeom>
              <a:avLst/>
              <a:gdLst/>
              <a:ahLst/>
              <a:cxnLst/>
              <a:rect l="l" t="t" r="r" b="b"/>
              <a:pathLst>
                <a:path w="1937" h="1462" extrusionOk="0">
                  <a:moveTo>
                    <a:pt x="673" y="0"/>
                  </a:moveTo>
                  <a:cubicBezTo>
                    <a:pt x="524" y="0"/>
                    <a:pt x="399" y="39"/>
                    <a:pt x="295" y="133"/>
                  </a:cubicBezTo>
                  <a:cubicBezTo>
                    <a:pt x="37" y="356"/>
                    <a:pt x="1" y="802"/>
                    <a:pt x="10" y="989"/>
                  </a:cubicBezTo>
                  <a:cubicBezTo>
                    <a:pt x="28" y="1185"/>
                    <a:pt x="99" y="1453"/>
                    <a:pt x="197" y="1462"/>
                  </a:cubicBezTo>
                  <a:cubicBezTo>
                    <a:pt x="260" y="1462"/>
                    <a:pt x="251" y="1301"/>
                    <a:pt x="393" y="1212"/>
                  </a:cubicBezTo>
                  <a:cubicBezTo>
                    <a:pt x="536" y="1114"/>
                    <a:pt x="661" y="1185"/>
                    <a:pt x="750" y="1087"/>
                  </a:cubicBezTo>
                  <a:cubicBezTo>
                    <a:pt x="822" y="1016"/>
                    <a:pt x="768" y="936"/>
                    <a:pt x="822" y="846"/>
                  </a:cubicBezTo>
                  <a:cubicBezTo>
                    <a:pt x="857" y="787"/>
                    <a:pt x="918" y="772"/>
                    <a:pt x="993" y="772"/>
                  </a:cubicBezTo>
                  <a:cubicBezTo>
                    <a:pt x="1069" y="772"/>
                    <a:pt x="1159" y="787"/>
                    <a:pt x="1254" y="787"/>
                  </a:cubicBezTo>
                  <a:cubicBezTo>
                    <a:pt x="1349" y="787"/>
                    <a:pt x="1449" y="772"/>
                    <a:pt x="1544" y="713"/>
                  </a:cubicBezTo>
                  <a:cubicBezTo>
                    <a:pt x="1625" y="668"/>
                    <a:pt x="1642" y="632"/>
                    <a:pt x="1812" y="525"/>
                  </a:cubicBezTo>
                  <a:cubicBezTo>
                    <a:pt x="1892" y="472"/>
                    <a:pt x="1928" y="454"/>
                    <a:pt x="1937" y="418"/>
                  </a:cubicBezTo>
                  <a:cubicBezTo>
                    <a:pt x="1937" y="347"/>
                    <a:pt x="1741" y="275"/>
                    <a:pt x="1651" y="240"/>
                  </a:cubicBezTo>
                  <a:cubicBezTo>
                    <a:pt x="1239" y="106"/>
                    <a:pt x="921" y="0"/>
                    <a:pt x="67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20;p75">
              <a:extLst>
                <a:ext uri="{FF2B5EF4-FFF2-40B4-BE49-F238E27FC236}">
                  <a16:creationId xmlns:a16="http://schemas.microsoft.com/office/drawing/2014/main" id="{93939399-CA4C-B93D-8A85-DB21495C6896}"/>
                </a:ext>
              </a:extLst>
            </p:cNvPr>
            <p:cNvSpPr/>
            <p:nvPr/>
          </p:nvSpPr>
          <p:spPr>
            <a:xfrm>
              <a:off x="5224251" y="921068"/>
              <a:ext cx="68792" cy="36293"/>
            </a:xfrm>
            <a:custGeom>
              <a:avLst/>
              <a:gdLst/>
              <a:ahLst/>
              <a:cxnLst/>
              <a:rect l="l" t="t" r="r" b="b"/>
              <a:pathLst>
                <a:path w="2267" h="1196" extrusionOk="0">
                  <a:moveTo>
                    <a:pt x="1131" y="1"/>
                  </a:moveTo>
                  <a:cubicBezTo>
                    <a:pt x="882" y="1"/>
                    <a:pt x="624" y="73"/>
                    <a:pt x="428" y="258"/>
                  </a:cubicBezTo>
                  <a:cubicBezTo>
                    <a:pt x="107" y="552"/>
                    <a:pt x="0" y="1078"/>
                    <a:pt x="143" y="1177"/>
                  </a:cubicBezTo>
                  <a:cubicBezTo>
                    <a:pt x="161" y="1190"/>
                    <a:pt x="180" y="1196"/>
                    <a:pt x="201" y="1196"/>
                  </a:cubicBezTo>
                  <a:cubicBezTo>
                    <a:pt x="309" y="1196"/>
                    <a:pt x="474" y="1044"/>
                    <a:pt x="794" y="918"/>
                  </a:cubicBezTo>
                  <a:cubicBezTo>
                    <a:pt x="1135" y="787"/>
                    <a:pt x="1438" y="765"/>
                    <a:pt x="1675" y="765"/>
                  </a:cubicBezTo>
                  <a:cubicBezTo>
                    <a:pt x="1791" y="765"/>
                    <a:pt x="1891" y="771"/>
                    <a:pt x="1972" y="771"/>
                  </a:cubicBezTo>
                  <a:cubicBezTo>
                    <a:pt x="2098" y="771"/>
                    <a:pt x="2180" y="758"/>
                    <a:pt x="2204" y="695"/>
                  </a:cubicBezTo>
                  <a:cubicBezTo>
                    <a:pt x="2266" y="534"/>
                    <a:pt x="1927" y="213"/>
                    <a:pt x="1579" y="79"/>
                  </a:cubicBezTo>
                  <a:cubicBezTo>
                    <a:pt x="1447" y="30"/>
                    <a:pt x="1291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21;p75">
              <a:extLst>
                <a:ext uri="{FF2B5EF4-FFF2-40B4-BE49-F238E27FC236}">
                  <a16:creationId xmlns:a16="http://schemas.microsoft.com/office/drawing/2014/main" id="{694BF6A9-9C16-57D7-62CC-68AB96E8BB53}"/>
                </a:ext>
              </a:extLst>
            </p:cNvPr>
            <p:cNvSpPr/>
            <p:nvPr/>
          </p:nvSpPr>
          <p:spPr>
            <a:xfrm>
              <a:off x="5262426" y="937545"/>
              <a:ext cx="76621" cy="7586"/>
            </a:xfrm>
            <a:custGeom>
              <a:avLst/>
              <a:gdLst/>
              <a:ahLst/>
              <a:cxnLst/>
              <a:rect l="l" t="t" r="r" b="b"/>
              <a:pathLst>
                <a:path w="2525" h="250" extrusionOk="0">
                  <a:moveTo>
                    <a:pt x="1258" y="0"/>
                  </a:moveTo>
                  <a:cubicBezTo>
                    <a:pt x="562" y="0"/>
                    <a:pt x="0" y="54"/>
                    <a:pt x="0" y="125"/>
                  </a:cubicBezTo>
                  <a:cubicBezTo>
                    <a:pt x="0" y="196"/>
                    <a:pt x="562" y="250"/>
                    <a:pt x="1258" y="250"/>
                  </a:cubicBezTo>
                  <a:cubicBezTo>
                    <a:pt x="1954" y="250"/>
                    <a:pt x="2525" y="196"/>
                    <a:pt x="2525" y="125"/>
                  </a:cubicBezTo>
                  <a:cubicBezTo>
                    <a:pt x="2525" y="54"/>
                    <a:pt x="1954" y="0"/>
                    <a:pt x="12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22;p75">
              <a:extLst>
                <a:ext uri="{FF2B5EF4-FFF2-40B4-BE49-F238E27FC236}">
                  <a16:creationId xmlns:a16="http://schemas.microsoft.com/office/drawing/2014/main" id="{BAF0BBC9-C329-EB6E-78A7-8DE2AD320BA6}"/>
                </a:ext>
              </a:extLst>
            </p:cNvPr>
            <p:cNvSpPr/>
            <p:nvPr/>
          </p:nvSpPr>
          <p:spPr>
            <a:xfrm>
              <a:off x="5349033" y="1151392"/>
              <a:ext cx="43363" cy="32348"/>
            </a:xfrm>
            <a:custGeom>
              <a:avLst/>
              <a:gdLst/>
              <a:ahLst/>
              <a:cxnLst/>
              <a:rect l="l" t="t" r="r" b="b"/>
              <a:pathLst>
                <a:path w="1429" h="1066" extrusionOk="0">
                  <a:moveTo>
                    <a:pt x="750" y="1"/>
                  </a:moveTo>
                  <a:cubicBezTo>
                    <a:pt x="714" y="1"/>
                    <a:pt x="331" y="10"/>
                    <a:pt x="170" y="304"/>
                  </a:cubicBezTo>
                  <a:cubicBezTo>
                    <a:pt x="1" y="598"/>
                    <a:pt x="143" y="1027"/>
                    <a:pt x="304" y="1062"/>
                  </a:cubicBezTo>
                  <a:cubicBezTo>
                    <a:pt x="314" y="1065"/>
                    <a:pt x="323" y="1066"/>
                    <a:pt x="333" y="1066"/>
                  </a:cubicBezTo>
                  <a:cubicBezTo>
                    <a:pt x="392" y="1066"/>
                    <a:pt x="444" y="1022"/>
                    <a:pt x="482" y="991"/>
                  </a:cubicBezTo>
                  <a:cubicBezTo>
                    <a:pt x="679" y="839"/>
                    <a:pt x="670" y="616"/>
                    <a:pt x="750" y="607"/>
                  </a:cubicBezTo>
                  <a:cubicBezTo>
                    <a:pt x="751" y="607"/>
                    <a:pt x="753" y="607"/>
                    <a:pt x="754" y="607"/>
                  </a:cubicBezTo>
                  <a:cubicBezTo>
                    <a:pt x="850" y="607"/>
                    <a:pt x="904" y="947"/>
                    <a:pt x="1089" y="982"/>
                  </a:cubicBezTo>
                  <a:cubicBezTo>
                    <a:pt x="1097" y="983"/>
                    <a:pt x="1104" y="983"/>
                    <a:pt x="1112" y="983"/>
                  </a:cubicBezTo>
                  <a:cubicBezTo>
                    <a:pt x="1172" y="983"/>
                    <a:pt x="1218" y="953"/>
                    <a:pt x="1250" y="937"/>
                  </a:cubicBezTo>
                  <a:cubicBezTo>
                    <a:pt x="1401" y="750"/>
                    <a:pt x="1428" y="500"/>
                    <a:pt x="1330" y="304"/>
                  </a:cubicBezTo>
                  <a:cubicBezTo>
                    <a:pt x="1169" y="1"/>
                    <a:pt x="804" y="1"/>
                    <a:pt x="75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23;p75">
              <a:extLst>
                <a:ext uri="{FF2B5EF4-FFF2-40B4-BE49-F238E27FC236}">
                  <a16:creationId xmlns:a16="http://schemas.microsoft.com/office/drawing/2014/main" id="{D457039E-3708-C4EB-D7A4-8828897238B8}"/>
                </a:ext>
              </a:extLst>
            </p:cNvPr>
            <p:cNvSpPr/>
            <p:nvPr/>
          </p:nvSpPr>
          <p:spPr>
            <a:xfrm>
              <a:off x="5363113" y="1162226"/>
              <a:ext cx="22243" cy="22243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cubicBezTo>
                    <a:pt x="1" y="563"/>
                    <a:pt x="170" y="732"/>
                    <a:pt x="366" y="732"/>
                  </a:cubicBezTo>
                  <a:cubicBezTo>
                    <a:pt x="572" y="732"/>
                    <a:pt x="732" y="563"/>
                    <a:pt x="732" y="366"/>
                  </a:cubicBezTo>
                  <a:cubicBezTo>
                    <a:pt x="732" y="161"/>
                    <a:pt x="572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24;p75">
              <a:extLst>
                <a:ext uri="{FF2B5EF4-FFF2-40B4-BE49-F238E27FC236}">
                  <a16:creationId xmlns:a16="http://schemas.microsoft.com/office/drawing/2014/main" id="{FBEFDB6C-86F5-3FEC-284E-3F7C401714E3}"/>
                </a:ext>
              </a:extLst>
            </p:cNvPr>
            <p:cNvSpPr/>
            <p:nvPr/>
          </p:nvSpPr>
          <p:spPr>
            <a:xfrm>
              <a:off x="5375039" y="1173879"/>
              <a:ext cx="41694" cy="85300"/>
            </a:xfrm>
            <a:custGeom>
              <a:avLst/>
              <a:gdLst/>
              <a:ahLst/>
              <a:cxnLst/>
              <a:rect l="l" t="t" r="r" b="b"/>
              <a:pathLst>
                <a:path w="1374" h="2811" extrusionOk="0">
                  <a:moveTo>
                    <a:pt x="27" y="0"/>
                  </a:moveTo>
                  <a:cubicBezTo>
                    <a:pt x="18" y="0"/>
                    <a:pt x="18" y="0"/>
                    <a:pt x="9" y="9"/>
                  </a:cubicBezTo>
                  <a:cubicBezTo>
                    <a:pt x="9" y="9"/>
                    <a:pt x="18" y="18"/>
                    <a:pt x="18" y="18"/>
                  </a:cubicBezTo>
                  <a:cubicBezTo>
                    <a:pt x="509" y="170"/>
                    <a:pt x="607" y="286"/>
                    <a:pt x="607" y="348"/>
                  </a:cubicBezTo>
                  <a:cubicBezTo>
                    <a:pt x="598" y="437"/>
                    <a:pt x="428" y="509"/>
                    <a:pt x="277" y="571"/>
                  </a:cubicBezTo>
                  <a:cubicBezTo>
                    <a:pt x="125" y="634"/>
                    <a:pt x="0" y="678"/>
                    <a:pt x="9" y="750"/>
                  </a:cubicBezTo>
                  <a:cubicBezTo>
                    <a:pt x="9" y="839"/>
                    <a:pt x="187" y="874"/>
                    <a:pt x="393" y="928"/>
                  </a:cubicBezTo>
                  <a:cubicBezTo>
                    <a:pt x="580" y="973"/>
                    <a:pt x="794" y="1017"/>
                    <a:pt x="803" y="1097"/>
                  </a:cubicBezTo>
                  <a:cubicBezTo>
                    <a:pt x="812" y="1142"/>
                    <a:pt x="750" y="1178"/>
                    <a:pt x="687" y="1213"/>
                  </a:cubicBezTo>
                  <a:cubicBezTo>
                    <a:pt x="607" y="1258"/>
                    <a:pt x="526" y="1303"/>
                    <a:pt x="509" y="1392"/>
                  </a:cubicBezTo>
                  <a:cubicBezTo>
                    <a:pt x="473" y="1544"/>
                    <a:pt x="687" y="1686"/>
                    <a:pt x="910" y="1829"/>
                  </a:cubicBezTo>
                  <a:cubicBezTo>
                    <a:pt x="1133" y="1972"/>
                    <a:pt x="1356" y="2123"/>
                    <a:pt x="1347" y="2275"/>
                  </a:cubicBezTo>
                  <a:cubicBezTo>
                    <a:pt x="1338" y="2453"/>
                    <a:pt x="1035" y="2632"/>
                    <a:pt x="446" y="2792"/>
                  </a:cubicBezTo>
                  <a:cubicBezTo>
                    <a:pt x="437" y="2792"/>
                    <a:pt x="437" y="2801"/>
                    <a:pt x="437" y="2801"/>
                  </a:cubicBezTo>
                  <a:cubicBezTo>
                    <a:pt x="437" y="2810"/>
                    <a:pt x="437" y="2810"/>
                    <a:pt x="446" y="2810"/>
                  </a:cubicBezTo>
                  <a:cubicBezTo>
                    <a:pt x="1062" y="2650"/>
                    <a:pt x="1365" y="2471"/>
                    <a:pt x="1374" y="2275"/>
                  </a:cubicBezTo>
                  <a:cubicBezTo>
                    <a:pt x="1374" y="2106"/>
                    <a:pt x="1151" y="1963"/>
                    <a:pt x="928" y="1811"/>
                  </a:cubicBezTo>
                  <a:cubicBezTo>
                    <a:pt x="705" y="1668"/>
                    <a:pt x="500" y="1535"/>
                    <a:pt x="526" y="1392"/>
                  </a:cubicBezTo>
                  <a:cubicBezTo>
                    <a:pt x="544" y="1321"/>
                    <a:pt x="625" y="1276"/>
                    <a:pt x="696" y="1231"/>
                  </a:cubicBezTo>
                  <a:cubicBezTo>
                    <a:pt x="767" y="1196"/>
                    <a:pt x="830" y="1160"/>
                    <a:pt x="830" y="1097"/>
                  </a:cubicBezTo>
                  <a:cubicBezTo>
                    <a:pt x="821" y="999"/>
                    <a:pt x="616" y="955"/>
                    <a:pt x="402" y="901"/>
                  </a:cubicBezTo>
                  <a:cubicBezTo>
                    <a:pt x="223" y="866"/>
                    <a:pt x="36" y="821"/>
                    <a:pt x="27" y="750"/>
                  </a:cubicBezTo>
                  <a:cubicBezTo>
                    <a:pt x="27" y="696"/>
                    <a:pt x="161" y="643"/>
                    <a:pt x="286" y="589"/>
                  </a:cubicBezTo>
                  <a:cubicBezTo>
                    <a:pt x="455" y="527"/>
                    <a:pt x="625" y="455"/>
                    <a:pt x="625" y="348"/>
                  </a:cubicBezTo>
                  <a:cubicBezTo>
                    <a:pt x="634" y="241"/>
                    <a:pt x="437" y="12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25;p75">
              <a:extLst>
                <a:ext uri="{FF2B5EF4-FFF2-40B4-BE49-F238E27FC236}">
                  <a16:creationId xmlns:a16="http://schemas.microsoft.com/office/drawing/2014/main" id="{CBC20F12-BBD0-8940-903E-96AFB1CB08EC}"/>
                </a:ext>
              </a:extLst>
            </p:cNvPr>
            <p:cNvSpPr/>
            <p:nvPr/>
          </p:nvSpPr>
          <p:spPr>
            <a:xfrm>
              <a:off x="5186076" y="1435763"/>
              <a:ext cx="43879" cy="24701"/>
            </a:xfrm>
            <a:custGeom>
              <a:avLst/>
              <a:gdLst/>
              <a:ahLst/>
              <a:cxnLst/>
              <a:rect l="l" t="t" r="r" b="b"/>
              <a:pathLst>
                <a:path w="1446" h="814" extrusionOk="0">
                  <a:moveTo>
                    <a:pt x="184" y="1"/>
                  </a:moveTo>
                  <a:cubicBezTo>
                    <a:pt x="122" y="1"/>
                    <a:pt x="62" y="36"/>
                    <a:pt x="36" y="95"/>
                  </a:cubicBezTo>
                  <a:cubicBezTo>
                    <a:pt x="0" y="175"/>
                    <a:pt x="36" y="273"/>
                    <a:pt x="116" y="309"/>
                  </a:cubicBezTo>
                  <a:lnTo>
                    <a:pt x="1196" y="800"/>
                  </a:lnTo>
                  <a:cubicBezTo>
                    <a:pt x="1217" y="809"/>
                    <a:pt x="1239" y="814"/>
                    <a:pt x="1261" y="814"/>
                  </a:cubicBezTo>
                  <a:cubicBezTo>
                    <a:pt x="1323" y="814"/>
                    <a:pt x="1383" y="779"/>
                    <a:pt x="1410" y="719"/>
                  </a:cubicBezTo>
                  <a:cubicBezTo>
                    <a:pt x="1445" y="639"/>
                    <a:pt x="1410" y="541"/>
                    <a:pt x="1330" y="505"/>
                  </a:cubicBezTo>
                  <a:lnTo>
                    <a:pt x="250" y="15"/>
                  </a:lnTo>
                  <a:cubicBezTo>
                    <a:pt x="229" y="5"/>
                    <a:pt x="20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1430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D112F5EF-50CC-C192-AA55-09EE43181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603049D7-C7B5-7BB3-AB84-65D134A5DAB5}"/>
              </a:ext>
            </a:extLst>
          </p:cNvPr>
          <p:cNvSpPr txBox="1">
            <a:spLocks/>
          </p:cNvSpPr>
          <p:nvPr/>
        </p:nvSpPr>
        <p:spPr>
          <a:xfrm>
            <a:off x="655673" y="128152"/>
            <a:ext cx="4696048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4. Regional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ACE7F-E54F-941B-CF03-BC57BB0139DB}"/>
              </a:ext>
            </a:extLst>
          </p:cNvPr>
          <p:cNvSpPr txBox="1"/>
          <p:nvPr/>
        </p:nvSpPr>
        <p:spPr>
          <a:xfrm>
            <a:off x="655673" y="630917"/>
            <a:ext cx="587980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Insights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U.S. and Australia dominate total revenue, driven by large customer bases and higher AOVs.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Pacific territories show high profit margins despite smaller sales volumes, highlighting operational efficiency.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Emerging markets show year-over-year growth potential but require targeted expansion efforts.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Territory ranking highlights strong performance consistency in Northwest and Central regions.</a:t>
            </a:r>
          </a:p>
          <a:p>
            <a:pPr>
              <a:buNone/>
            </a:pPr>
            <a:endParaRPr lang="en-US" sz="14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Business Interpretation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Mature markets remain key revenue centers, while new territories offer diversification opportunities. Strategic expansion and localized marketing in growth regions can reduce dependency on core markets.</a:t>
            </a:r>
          </a:p>
        </p:txBody>
      </p:sp>
      <p:grpSp>
        <p:nvGrpSpPr>
          <p:cNvPr id="4" name="Google Shape;5213;p75">
            <a:extLst>
              <a:ext uri="{FF2B5EF4-FFF2-40B4-BE49-F238E27FC236}">
                <a16:creationId xmlns:a16="http://schemas.microsoft.com/office/drawing/2014/main" id="{ED80BDA2-1560-CF53-DAB5-0C9741DCA4CF}"/>
              </a:ext>
            </a:extLst>
          </p:cNvPr>
          <p:cNvGrpSpPr/>
          <p:nvPr/>
        </p:nvGrpSpPr>
        <p:grpSpPr>
          <a:xfrm>
            <a:off x="6939516" y="3154326"/>
            <a:ext cx="2020186" cy="1989174"/>
            <a:chOff x="4923736" y="921068"/>
            <a:chExt cx="656523" cy="659437"/>
          </a:xfrm>
        </p:grpSpPr>
        <p:sp>
          <p:nvSpPr>
            <p:cNvPr id="5" name="Google Shape;5214;p75">
              <a:extLst>
                <a:ext uri="{FF2B5EF4-FFF2-40B4-BE49-F238E27FC236}">
                  <a16:creationId xmlns:a16="http://schemas.microsoft.com/office/drawing/2014/main" id="{D3DA29D5-969E-7B8C-EF8E-87A185407ED8}"/>
                </a:ext>
              </a:extLst>
            </p:cNvPr>
            <p:cNvSpPr/>
            <p:nvPr/>
          </p:nvSpPr>
          <p:spPr>
            <a:xfrm>
              <a:off x="5213963" y="1497547"/>
              <a:ext cx="46033" cy="15931"/>
            </a:xfrm>
            <a:custGeom>
              <a:avLst/>
              <a:gdLst/>
              <a:ahLst/>
              <a:cxnLst/>
              <a:rect l="l" t="t" r="r" b="b"/>
              <a:pathLst>
                <a:path w="1517" h="525" extrusionOk="0">
                  <a:moveTo>
                    <a:pt x="166" y="1"/>
                  </a:moveTo>
                  <a:cubicBezTo>
                    <a:pt x="89" y="1"/>
                    <a:pt x="25" y="59"/>
                    <a:pt x="9" y="138"/>
                  </a:cubicBezTo>
                  <a:cubicBezTo>
                    <a:pt x="0" y="218"/>
                    <a:pt x="54" y="307"/>
                    <a:pt x="143" y="325"/>
                  </a:cubicBezTo>
                  <a:lnTo>
                    <a:pt x="1312" y="521"/>
                  </a:lnTo>
                  <a:cubicBezTo>
                    <a:pt x="1322" y="523"/>
                    <a:pt x="1332" y="524"/>
                    <a:pt x="1342" y="524"/>
                  </a:cubicBezTo>
                  <a:cubicBezTo>
                    <a:pt x="1419" y="524"/>
                    <a:pt x="1483" y="467"/>
                    <a:pt x="1499" y="396"/>
                  </a:cubicBezTo>
                  <a:cubicBezTo>
                    <a:pt x="1517" y="307"/>
                    <a:pt x="1454" y="218"/>
                    <a:pt x="1365" y="209"/>
                  </a:cubicBezTo>
                  <a:lnTo>
                    <a:pt x="196" y="4"/>
                  </a:ln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15;p75">
              <a:extLst>
                <a:ext uri="{FF2B5EF4-FFF2-40B4-BE49-F238E27FC236}">
                  <a16:creationId xmlns:a16="http://schemas.microsoft.com/office/drawing/2014/main" id="{E9377BDF-C0D0-36EE-FC43-7515C5C9A409}"/>
                </a:ext>
              </a:extLst>
            </p:cNvPr>
            <p:cNvSpPr/>
            <p:nvPr/>
          </p:nvSpPr>
          <p:spPr>
            <a:xfrm>
              <a:off x="5277295" y="1112702"/>
              <a:ext cx="99380" cy="64180"/>
            </a:xfrm>
            <a:custGeom>
              <a:avLst/>
              <a:gdLst/>
              <a:ahLst/>
              <a:cxnLst/>
              <a:rect l="l" t="t" r="r" b="b"/>
              <a:pathLst>
                <a:path w="3275" h="2115" extrusionOk="0">
                  <a:moveTo>
                    <a:pt x="402" y="0"/>
                  </a:moveTo>
                  <a:cubicBezTo>
                    <a:pt x="268" y="268"/>
                    <a:pt x="134" y="535"/>
                    <a:pt x="1" y="803"/>
                  </a:cubicBezTo>
                  <a:cubicBezTo>
                    <a:pt x="54" y="910"/>
                    <a:pt x="152" y="1071"/>
                    <a:pt x="313" y="1213"/>
                  </a:cubicBezTo>
                  <a:cubicBezTo>
                    <a:pt x="714" y="1579"/>
                    <a:pt x="1151" y="1588"/>
                    <a:pt x="1999" y="1820"/>
                  </a:cubicBezTo>
                  <a:cubicBezTo>
                    <a:pt x="2231" y="1882"/>
                    <a:pt x="2552" y="1972"/>
                    <a:pt x="2945" y="2114"/>
                  </a:cubicBezTo>
                  <a:cubicBezTo>
                    <a:pt x="3052" y="1936"/>
                    <a:pt x="3168" y="1757"/>
                    <a:pt x="3275" y="1579"/>
                  </a:cubicBezTo>
                  <a:cubicBezTo>
                    <a:pt x="3185" y="1561"/>
                    <a:pt x="3034" y="1517"/>
                    <a:pt x="2846" y="1445"/>
                  </a:cubicBezTo>
                  <a:cubicBezTo>
                    <a:pt x="2088" y="1142"/>
                    <a:pt x="1847" y="705"/>
                    <a:pt x="1071" y="286"/>
                  </a:cubicBezTo>
                  <a:cubicBezTo>
                    <a:pt x="928" y="214"/>
                    <a:pt x="705" y="98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16;p75">
              <a:extLst>
                <a:ext uri="{FF2B5EF4-FFF2-40B4-BE49-F238E27FC236}">
                  <a16:creationId xmlns:a16="http://schemas.microsoft.com/office/drawing/2014/main" id="{88178377-15E1-3BFD-3640-0DB072DF5899}"/>
                </a:ext>
              </a:extLst>
            </p:cNvPr>
            <p:cNvSpPr/>
            <p:nvPr/>
          </p:nvSpPr>
          <p:spPr>
            <a:xfrm>
              <a:off x="5206923" y="1016323"/>
              <a:ext cx="88274" cy="115068"/>
            </a:xfrm>
            <a:custGeom>
              <a:avLst/>
              <a:gdLst/>
              <a:ahLst/>
              <a:cxnLst/>
              <a:rect l="l" t="t" r="r" b="b"/>
              <a:pathLst>
                <a:path w="2909" h="3792" extrusionOk="0">
                  <a:moveTo>
                    <a:pt x="232" y="0"/>
                  </a:moveTo>
                  <a:cubicBezTo>
                    <a:pt x="205" y="27"/>
                    <a:pt x="170" y="80"/>
                    <a:pt x="143" y="152"/>
                  </a:cubicBezTo>
                  <a:cubicBezTo>
                    <a:pt x="0" y="491"/>
                    <a:pt x="98" y="990"/>
                    <a:pt x="1169" y="2480"/>
                  </a:cubicBezTo>
                  <a:cubicBezTo>
                    <a:pt x="1410" y="2819"/>
                    <a:pt x="1749" y="3274"/>
                    <a:pt x="2177" y="3792"/>
                  </a:cubicBezTo>
                  <a:lnTo>
                    <a:pt x="2908" y="3265"/>
                  </a:lnTo>
                  <a:cubicBezTo>
                    <a:pt x="2543" y="2578"/>
                    <a:pt x="2186" y="1891"/>
                    <a:pt x="1820" y="1213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17;p75">
              <a:extLst>
                <a:ext uri="{FF2B5EF4-FFF2-40B4-BE49-F238E27FC236}">
                  <a16:creationId xmlns:a16="http://schemas.microsoft.com/office/drawing/2014/main" id="{1C62A5A4-8978-9CE4-24B9-B697E54D00EE}"/>
                </a:ext>
              </a:extLst>
            </p:cNvPr>
            <p:cNvSpPr/>
            <p:nvPr/>
          </p:nvSpPr>
          <p:spPr>
            <a:xfrm>
              <a:off x="5194178" y="1006946"/>
              <a:ext cx="106147" cy="138950"/>
            </a:xfrm>
            <a:custGeom>
              <a:avLst/>
              <a:gdLst/>
              <a:ahLst/>
              <a:cxnLst/>
              <a:rect l="l" t="t" r="r" b="b"/>
              <a:pathLst>
                <a:path w="3498" h="4579" extrusionOk="0">
                  <a:moveTo>
                    <a:pt x="936" y="0"/>
                  </a:moveTo>
                  <a:cubicBezTo>
                    <a:pt x="830" y="0"/>
                    <a:pt x="731" y="20"/>
                    <a:pt x="643" y="59"/>
                  </a:cubicBezTo>
                  <a:cubicBezTo>
                    <a:pt x="251" y="229"/>
                    <a:pt x="1" y="818"/>
                    <a:pt x="153" y="1442"/>
                  </a:cubicBezTo>
                  <a:cubicBezTo>
                    <a:pt x="947" y="2459"/>
                    <a:pt x="1749" y="3485"/>
                    <a:pt x="2543" y="4502"/>
                  </a:cubicBezTo>
                  <a:cubicBezTo>
                    <a:pt x="2657" y="4562"/>
                    <a:pt x="2751" y="4578"/>
                    <a:pt x="2822" y="4578"/>
                  </a:cubicBezTo>
                  <a:cubicBezTo>
                    <a:pt x="2867" y="4578"/>
                    <a:pt x="2903" y="4571"/>
                    <a:pt x="2927" y="4565"/>
                  </a:cubicBezTo>
                  <a:cubicBezTo>
                    <a:pt x="3248" y="4493"/>
                    <a:pt x="3498" y="4047"/>
                    <a:pt x="3462" y="3467"/>
                  </a:cubicBezTo>
                  <a:cubicBezTo>
                    <a:pt x="3025" y="2673"/>
                    <a:pt x="2597" y="1879"/>
                    <a:pt x="2160" y="1085"/>
                  </a:cubicBezTo>
                  <a:cubicBezTo>
                    <a:pt x="1985" y="380"/>
                    <a:pt x="1401" y="0"/>
                    <a:pt x="9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18;p75">
              <a:extLst>
                <a:ext uri="{FF2B5EF4-FFF2-40B4-BE49-F238E27FC236}">
                  <a16:creationId xmlns:a16="http://schemas.microsoft.com/office/drawing/2014/main" id="{9C76979F-43F8-A6B2-AC4C-C97E6A40CAF7}"/>
                </a:ext>
              </a:extLst>
            </p:cNvPr>
            <p:cNvSpPr/>
            <p:nvPr/>
          </p:nvSpPr>
          <p:spPr>
            <a:xfrm>
              <a:off x="5202857" y="1462710"/>
              <a:ext cx="73131" cy="42817"/>
            </a:xfrm>
            <a:custGeom>
              <a:avLst/>
              <a:gdLst/>
              <a:ahLst/>
              <a:cxnLst/>
              <a:rect l="l" t="t" r="r" b="b"/>
              <a:pathLst>
                <a:path w="2410" h="1411" extrusionOk="0">
                  <a:moveTo>
                    <a:pt x="438" y="1"/>
                  </a:moveTo>
                  <a:cubicBezTo>
                    <a:pt x="339" y="295"/>
                    <a:pt x="241" y="456"/>
                    <a:pt x="161" y="545"/>
                  </a:cubicBezTo>
                  <a:cubicBezTo>
                    <a:pt x="143" y="563"/>
                    <a:pt x="116" y="599"/>
                    <a:pt x="81" y="643"/>
                  </a:cubicBezTo>
                  <a:cubicBezTo>
                    <a:pt x="0" y="777"/>
                    <a:pt x="0" y="920"/>
                    <a:pt x="9" y="1009"/>
                  </a:cubicBezTo>
                  <a:cubicBezTo>
                    <a:pt x="803" y="1143"/>
                    <a:pt x="1606" y="1277"/>
                    <a:pt x="2409" y="1410"/>
                  </a:cubicBezTo>
                  <a:cubicBezTo>
                    <a:pt x="2409" y="1384"/>
                    <a:pt x="2400" y="1348"/>
                    <a:pt x="2382" y="1312"/>
                  </a:cubicBezTo>
                  <a:cubicBezTo>
                    <a:pt x="2329" y="1232"/>
                    <a:pt x="2231" y="1223"/>
                    <a:pt x="2141" y="1205"/>
                  </a:cubicBezTo>
                  <a:cubicBezTo>
                    <a:pt x="2017" y="1187"/>
                    <a:pt x="1901" y="1089"/>
                    <a:pt x="1776" y="1080"/>
                  </a:cubicBezTo>
                  <a:cubicBezTo>
                    <a:pt x="1588" y="1063"/>
                    <a:pt x="1303" y="857"/>
                    <a:pt x="875" y="28"/>
                  </a:cubicBezTo>
                  <a:cubicBezTo>
                    <a:pt x="732" y="19"/>
                    <a:pt x="580" y="10"/>
                    <a:pt x="438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19;p75">
              <a:extLst>
                <a:ext uri="{FF2B5EF4-FFF2-40B4-BE49-F238E27FC236}">
                  <a16:creationId xmlns:a16="http://schemas.microsoft.com/office/drawing/2014/main" id="{503D0164-7721-8F4C-FE4F-4CBE3A73ECDC}"/>
                </a:ext>
              </a:extLst>
            </p:cNvPr>
            <p:cNvSpPr/>
            <p:nvPr/>
          </p:nvSpPr>
          <p:spPr>
            <a:xfrm>
              <a:off x="5204738" y="1291287"/>
              <a:ext cx="66638" cy="184194"/>
            </a:xfrm>
            <a:custGeom>
              <a:avLst/>
              <a:gdLst/>
              <a:ahLst/>
              <a:cxnLst/>
              <a:rect l="l" t="t" r="r" b="b"/>
              <a:pathLst>
                <a:path w="2196" h="6070" extrusionOk="0">
                  <a:moveTo>
                    <a:pt x="1654" y="1"/>
                  </a:moveTo>
                  <a:cubicBezTo>
                    <a:pt x="1394" y="1"/>
                    <a:pt x="1030" y="214"/>
                    <a:pt x="706" y="538"/>
                  </a:cubicBezTo>
                  <a:cubicBezTo>
                    <a:pt x="741" y="743"/>
                    <a:pt x="759" y="1038"/>
                    <a:pt x="652" y="1350"/>
                  </a:cubicBezTo>
                  <a:cubicBezTo>
                    <a:pt x="554" y="1644"/>
                    <a:pt x="384" y="1805"/>
                    <a:pt x="304" y="1930"/>
                  </a:cubicBezTo>
                  <a:cubicBezTo>
                    <a:pt x="206" y="2108"/>
                    <a:pt x="1" y="2528"/>
                    <a:pt x="72" y="4107"/>
                  </a:cubicBezTo>
                  <a:cubicBezTo>
                    <a:pt x="90" y="4588"/>
                    <a:pt x="144" y="5222"/>
                    <a:pt x="260" y="5971"/>
                  </a:cubicBezTo>
                  <a:lnTo>
                    <a:pt x="866" y="6069"/>
                  </a:lnTo>
                  <a:cubicBezTo>
                    <a:pt x="929" y="5017"/>
                    <a:pt x="1107" y="3830"/>
                    <a:pt x="1500" y="2563"/>
                  </a:cubicBezTo>
                  <a:cubicBezTo>
                    <a:pt x="1580" y="2296"/>
                    <a:pt x="1669" y="2046"/>
                    <a:pt x="1758" y="1805"/>
                  </a:cubicBezTo>
                  <a:cubicBezTo>
                    <a:pt x="2195" y="940"/>
                    <a:pt x="2115" y="199"/>
                    <a:pt x="1821" y="39"/>
                  </a:cubicBezTo>
                  <a:cubicBezTo>
                    <a:pt x="1773" y="13"/>
                    <a:pt x="1716" y="1"/>
                    <a:pt x="1654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20;p75">
              <a:extLst>
                <a:ext uri="{FF2B5EF4-FFF2-40B4-BE49-F238E27FC236}">
                  <a16:creationId xmlns:a16="http://schemas.microsoft.com/office/drawing/2014/main" id="{3DD55288-C1F6-DC9A-4386-27CEB39CC511}"/>
                </a:ext>
              </a:extLst>
            </p:cNvPr>
            <p:cNvSpPr/>
            <p:nvPr/>
          </p:nvSpPr>
          <p:spPr>
            <a:xfrm>
              <a:off x="5199883" y="1474120"/>
              <a:ext cx="79079" cy="34927"/>
            </a:xfrm>
            <a:custGeom>
              <a:avLst/>
              <a:gdLst/>
              <a:ahLst/>
              <a:cxnLst/>
              <a:rect l="l" t="t" r="r" b="b"/>
              <a:pathLst>
                <a:path w="2606" h="1151" extrusionOk="0">
                  <a:moveTo>
                    <a:pt x="1246" y="1"/>
                  </a:moveTo>
                  <a:cubicBezTo>
                    <a:pt x="1234" y="1"/>
                    <a:pt x="1223" y="3"/>
                    <a:pt x="1214" y="9"/>
                  </a:cubicBezTo>
                  <a:cubicBezTo>
                    <a:pt x="1187" y="26"/>
                    <a:pt x="1178" y="71"/>
                    <a:pt x="1169" y="107"/>
                  </a:cubicBezTo>
                  <a:cubicBezTo>
                    <a:pt x="919" y="71"/>
                    <a:pt x="660" y="44"/>
                    <a:pt x="402" y="17"/>
                  </a:cubicBezTo>
                  <a:cubicBezTo>
                    <a:pt x="330" y="80"/>
                    <a:pt x="232" y="178"/>
                    <a:pt x="152" y="321"/>
                  </a:cubicBezTo>
                  <a:cubicBezTo>
                    <a:pt x="63" y="472"/>
                    <a:pt x="18" y="606"/>
                    <a:pt x="0" y="704"/>
                  </a:cubicBezTo>
                  <a:cubicBezTo>
                    <a:pt x="411" y="776"/>
                    <a:pt x="821" y="847"/>
                    <a:pt x="1240" y="918"/>
                  </a:cubicBezTo>
                  <a:lnTo>
                    <a:pt x="2605" y="1150"/>
                  </a:lnTo>
                  <a:cubicBezTo>
                    <a:pt x="2605" y="972"/>
                    <a:pt x="2552" y="856"/>
                    <a:pt x="2516" y="794"/>
                  </a:cubicBezTo>
                  <a:cubicBezTo>
                    <a:pt x="2338" y="481"/>
                    <a:pt x="2025" y="597"/>
                    <a:pt x="1570" y="223"/>
                  </a:cubicBezTo>
                  <a:cubicBezTo>
                    <a:pt x="1453" y="129"/>
                    <a:pt x="1329" y="1"/>
                    <a:pt x="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21;p75">
              <a:extLst>
                <a:ext uri="{FF2B5EF4-FFF2-40B4-BE49-F238E27FC236}">
                  <a16:creationId xmlns:a16="http://schemas.microsoft.com/office/drawing/2014/main" id="{0047E0ED-C8E0-233F-56F4-CEF178DECDC9}"/>
                </a:ext>
              </a:extLst>
            </p:cNvPr>
            <p:cNvSpPr/>
            <p:nvPr/>
          </p:nvSpPr>
          <p:spPr>
            <a:xfrm>
              <a:off x="5182282" y="1220975"/>
              <a:ext cx="89093" cy="250103"/>
            </a:xfrm>
            <a:custGeom>
              <a:avLst/>
              <a:gdLst/>
              <a:ahLst/>
              <a:cxnLst/>
              <a:rect l="l" t="t" r="r" b="b"/>
              <a:pathLst>
                <a:path w="2936" h="8242" extrusionOk="0">
                  <a:moveTo>
                    <a:pt x="0" y="0"/>
                  </a:moveTo>
                  <a:lnTo>
                    <a:pt x="0" y="0"/>
                  </a:lnTo>
                  <a:cubicBezTo>
                    <a:pt x="322" y="884"/>
                    <a:pt x="643" y="2017"/>
                    <a:pt x="803" y="3364"/>
                  </a:cubicBezTo>
                  <a:cubicBezTo>
                    <a:pt x="1017" y="5139"/>
                    <a:pt x="892" y="6656"/>
                    <a:pt x="705" y="7753"/>
                  </a:cubicBezTo>
                  <a:cubicBezTo>
                    <a:pt x="858" y="8059"/>
                    <a:pt x="1134" y="8241"/>
                    <a:pt x="1410" y="8241"/>
                  </a:cubicBezTo>
                  <a:cubicBezTo>
                    <a:pt x="1440" y="8241"/>
                    <a:pt x="1469" y="8239"/>
                    <a:pt x="1499" y="8235"/>
                  </a:cubicBezTo>
                  <a:cubicBezTo>
                    <a:pt x="1722" y="8199"/>
                    <a:pt x="1874" y="8047"/>
                    <a:pt x="1918" y="7985"/>
                  </a:cubicBezTo>
                  <a:cubicBezTo>
                    <a:pt x="2329" y="7093"/>
                    <a:pt x="2935" y="5407"/>
                    <a:pt x="2784" y="3274"/>
                  </a:cubicBezTo>
                  <a:cubicBezTo>
                    <a:pt x="2703" y="2195"/>
                    <a:pt x="2445" y="1294"/>
                    <a:pt x="2186" y="625"/>
                  </a:cubicBezTo>
                  <a:cubicBezTo>
                    <a:pt x="1463" y="420"/>
                    <a:pt x="732" y="21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2;p75">
              <a:extLst>
                <a:ext uri="{FF2B5EF4-FFF2-40B4-BE49-F238E27FC236}">
                  <a16:creationId xmlns:a16="http://schemas.microsoft.com/office/drawing/2014/main" id="{AA90381A-D2DC-F3E8-815B-14698049E0F9}"/>
                </a:ext>
              </a:extLst>
            </p:cNvPr>
            <p:cNvSpPr/>
            <p:nvPr/>
          </p:nvSpPr>
          <p:spPr>
            <a:xfrm>
              <a:off x="5281908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1" y="491"/>
                    <a:pt x="9341" y="2481"/>
                    <a:pt x="9341" y="4916"/>
                  </a:cubicBezTo>
                  <a:cubicBezTo>
                    <a:pt x="9341" y="7352"/>
                    <a:pt x="7351" y="9332"/>
                    <a:pt x="4916" y="9332"/>
                  </a:cubicBezTo>
                  <a:cubicBezTo>
                    <a:pt x="2480" y="9332"/>
                    <a:pt x="500" y="7352"/>
                    <a:pt x="500" y="4916"/>
                  </a:cubicBezTo>
                  <a:cubicBezTo>
                    <a:pt x="500" y="2481"/>
                    <a:pt x="2480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0" y="2204"/>
                    <a:pt x="0" y="4916"/>
                  </a:cubicBezTo>
                  <a:cubicBezTo>
                    <a:pt x="0" y="7628"/>
                    <a:pt x="2204" y="9832"/>
                    <a:pt x="4916" y="9832"/>
                  </a:cubicBezTo>
                  <a:cubicBezTo>
                    <a:pt x="7628" y="9832"/>
                    <a:pt x="9831" y="7628"/>
                    <a:pt x="9831" y="4916"/>
                  </a:cubicBezTo>
                  <a:cubicBezTo>
                    <a:pt x="9831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3;p75">
              <a:extLst>
                <a:ext uri="{FF2B5EF4-FFF2-40B4-BE49-F238E27FC236}">
                  <a16:creationId xmlns:a16="http://schemas.microsoft.com/office/drawing/2014/main" id="{C21CF6DC-1802-BED1-713A-1D8FEC83A45F}"/>
                </a:ext>
              </a:extLst>
            </p:cNvPr>
            <p:cNvSpPr/>
            <p:nvPr/>
          </p:nvSpPr>
          <p:spPr>
            <a:xfrm>
              <a:off x="5417250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0"/>
                  </a:moveTo>
                  <a:cubicBezTo>
                    <a:pt x="206" y="0"/>
                    <a:pt x="1" y="205"/>
                    <a:pt x="1" y="455"/>
                  </a:cubicBezTo>
                  <a:cubicBezTo>
                    <a:pt x="1" y="705"/>
                    <a:pt x="206" y="910"/>
                    <a:pt x="456" y="910"/>
                  </a:cubicBezTo>
                  <a:cubicBezTo>
                    <a:pt x="706" y="910"/>
                    <a:pt x="911" y="705"/>
                    <a:pt x="911" y="455"/>
                  </a:cubicBezTo>
                  <a:cubicBezTo>
                    <a:pt x="911" y="205"/>
                    <a:pt x="706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4;p75">
              <a:extLst>
                <a:ext uri="{FF2B5EF4-FFF2-40B4-BE49-F238E27FC236}">
                  <a16:creationId xmlns:a16="http://schemas.microsoft.com/office/drawing/2014/main" id="{07E3A449-63E9-FAD5-6DCE-A07DC781C99D}"/>
                </a:ext>
              </a:extLst>
            </p:cNvPr>
            <p:cNvSpPr/>
            <p:nvPr/>
          </p:nvSpPr>
          <p:spPr>
            <a:xfrm>
              <a:off x="5430784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465" y="1"/>
                  </a:moveTo>
                  <a:cubicBezTo>
                    <a:pt x="465" y="1"/>
                    <a:pt x="456" y="9"/>
                    <a:pt x="456" y="9"/>
                  </a:cubicBezTo>
                  <a:lnTo>
                    <a:pt x="1" y="4684"/>
                  </a:lnTo>
                  <a:cubicBezTo>
                    <a:pt x="1" y="4684"/>
                    <a:pt x="1" y="4693"/>
                    <a:pt x="10" y="4693"/>
                  </a:cubicBezTo>
                  <a:cubicBezTo>
                    <a:pt x="19" y="4693"/>
                    <a:pt x="19" y="4693"/>
                    <a:pt x="19" y="4684"/>
                  </a:cubicBezTo>
                  <a:lnTo>
                    <a:pt x="474" y="18"/>
                  </a:lnTo>
                  <a:cubicBezTo>
                    <a:pt x="474" y="9"/>
                    <a:pt x="47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5;p75">
              <a:extLst>
                <a:ext uri="{FF2B5EF4-FFF2-40B4-BE49-F238E27FC236}">
                  <a16:creationId xmlns:a16="http://schemas.microsoft.com/office/drawing/2014/main" id="{84D9B843-E382-815D-59E4-DACC99734D01}"/>
                </a:ext>
              </a:extLst>
            </p:cNvPr>
            <p:cNvSpPr/>
            <p:nvPr/>
          </p:nvSpPr>
          <p:spPr>
            <a:xfrm>
              <a:off x="5416977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10" y="1"/>
                  </a:moveTo>
                  <a:cubicBezTo>
                    <a:pt x="1" y="1"/>
                    <a:pt x="1" y="9"/>
                    <a:pt x="1" y="18"/>
                  </a:cubicBezTo>
                  <a:lnTo>
                    <a:pt x="456" y="4684"/>
                  </a:lnTo>
                  <a:cubicBezTo>
                    <a:pt x="456" y="4693"/>
                    <a:pt x="456" y="4693"/>
                    <a:pt x="465" y="4693"/>
                  </a:cubicBezTo>
                  <a:cubicBezTo>
                    <a:pt x="474" y="4693"/>
                    <a:pt x="474" y="4684"/>
                    <a:pt x="474" y="4684"/>
                  </a:cubicBezTo>
                  <a:lnTo>
                    <a:pt x="19" y="9"/>
                  </a:lnTo>
                  <a:cubicBezTo>
                    <a:pt x="19" y="9"/>
                    <a:pt x="19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6;p75">
              <a:extLst>
                <a:ext uri="{FF2B5EF4-FFF2-40B4-BE49-F238E27FC236}">
                  <a16:creationId xmlns:a16="http://schemas.microsoft.com/office/drawing/2014/main" id="{0285392B-EBE2-CFCF-B99D-DC58BD72BA8C}"/>
                </a:ext>
              </a:extLst>
            </p:cNvPr>
            <p:cNvSpPr/>
            <p:nvPr/>
          </p:nvSpPr>
          <p:spPr>
            <a:xfrm>
              <a:off x="5430784" y="1365331"/>
              <a:ext cx="126994" cy="66273"/>
            </a:xfrm>
            <a:custGeom>
              <a:avLst/>
              <a:gdLst/>
              <a:ahLst/>
              <a:cxnLst/>
              <a:rect l="l" t="t" r="r" b="b"/>
              <a:pathLst>
                <a:path w="4185" h="2184" extrusionOk="0">
                  <a:moveTo>
                    <a:pt x="4179" y="1"/>
                  </a:moveTo>
                  <a:cubicBezTo>
                    <a:pt x="4176" y="1"/>
                    <a:pt x="4171" y="3"/>
                    <a:pt x="4167" y="7"/>
                  </a:cubicBezTo>
                  <a:lnTo>
                    <a:pt x="10" y="2166"/>
                  </a:lnTo>
                  <a:cubicBezTo>
                    <a:pt x="1" y="2166"/>
                    <a:pt x="1" y="2175"/>
                    <a:pt x="1" y="2175"/>
                  </a:cubicBezTo>
                  <a:cubicBezTo>
                    <a:pt x="1" y="2184"/>
                    <a:pt x="10" y="2184"/>
                    <a:pt x="10" y="2184"/>
                  </a:cubicBezTo>
                  <a:lnTo>
                    <a:pt x="19" y="2184"/>
                  </a:lnTo>
                  <a:lnTo>
                    <a:pt x="4176" y="25"/>
                  </a:lnTo>
                  <a:cubicBezTo>
                    <a:pt x="4185" y="16"/>
                    <a:pt x="4185" y="16"/>
                    <a:pt x="4185" y="7"/>
                  </a:cubicBezTo>
                  <a:cubicBezTo>
                    <a:pt x="4185" y="3"/>
                    <a:pt x="4183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7;p75">
              <a:extLst>
                <a:ext uri="{FF2B5EF4-FFF2-40B4-BE49-F238E27FC236}">
                  <a16:creationId xmlns:a16="http://schemas.microsoft.com/office/drawing/2014/main" id="{2B2EDED0-24E6-7B50-22CF-FB3DB24564B0}"/>
                </a:ext>
              </a:extLst>
            </p:cNvPr>
            <p:cNvSpPr/>
            <p:nvPr/>
          </p:nvSpPr>
          <p:spPr>
            <a:xfrm>
              <a:off x="5430784" y="1342268"/>
              <a:ext cx="112125" cy="89336"/>
            </a:xfrm>
            <a:custGeom>
              <a:avLst/>
              <a:gdLst/>
              <a:ahLst/>
              <a:cxnLst/>
              <a:rect l="l" t="t" r="r" b="b"/>
              <a:pathLst>
                <a:path w="3695" h="2944" extrusionOk="0">
                  <a:moveTo>
                    <a:pt x="3676" y="0"/>
                  </a:moveTo>
                  <a:lnTo>
                    <a:pt x="1" y="2926"/>
                  </a:lnTo>
                  <a:cubicBezTo>
                    <a:pt x="1" y="2926"/>
                    <a:pt x="1" y="2935"/>
                    <a:pt x="1" y="2944"/>
                  </a:cubicBezTo>
                  <a:lnTo>
                    <a:pt x="19" y="2944"/>
                  </a:lnTo>
                  <a:lnTo>
                    <a:pt x="3685" y="18"/>
                  </a:lnTo>
                  <a:cubicBezTo>
                    <a:pt x="3694" y="18"/>
                    <a:pt x="3694" y="9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8;p75">
              <a:extLst>
                <a:ext uri="{FF2B5EF4-FFF2-40B4-BE49-F238E27FC236}">
                  <a16:creationId xmlns:a16="http://schemas.microsoft.com/office/drawing/2014/main" id="{CB4CBE31-DB25-03AD-D12C-EC58CEB02C78}"/>
                </a:ext>
              </a:extLst>
            </p:cNvPr>
            <p:cNvSpPr/>
            <p:nvPr/>
          </p:nvSpPr>
          <p:spPr>
            <a:xfrm>
              <a:off x="5430784" y="1430938"/>
              <a:ext cx="124566" cy="71068"/>
            </a:xfrm>
            <a:custGeom>
              <a:avLst/>
              <a:gdLst/>
              <a:ahLst/>
              <a:cxnLst/>
              <a:rect l="l" t="t" r="r" b="b"/>
              <a:pathLst>
                <a:path w="4105" h="2342" extrusionOk="0">
                  <a:moveTo>
                    <a:pt x="10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087" y="2333"/>
                    <a:pt x="4087" y="2341"/>
                  </a:cubicBezTo>
                  <a:cubicBezTo>
                    <a:pt x="4096" y="2341"/>
                    <a:pt x="4096" y="2333"/>
                    <a:pt x="4105" y="2333"/>
                  </a:cubicBezTo>
                  <a:cubicBezTo>
                    <a:pt x="4105" y="2324"/>
                    <a:pt x="4105" y="2324"/>
                    <a:pt x="4096" y="2315"/>
                  </a:cubicBezTo>
                  <a:lnTo>
                    <a:pt x="19" y="4"/>
                  </a:lnTo>
                  <a:cubicBezTo>
                    <a:pt x="16" y="1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29;p75">
              <a:extLst>
                <a:ext uri="{FF2B5EF4-FFF2-40B4-BE49-F238E27FC236}">
                  <a16:creationId xmlns:a16="http://schemas.microsoft.com/office/drawing/2014/main" id="{FA538F8E-5FDD-D395-E115-D973F3D822EB}"/>
                </a:ext>
              </a:extLst>
            </p:cNvPr>
            <p:cNvSpPr/>
            <p:nvPr/>
          </p:nvSpPr>
          <p:spPr>
            <a:xfrm>
              <a:off x="5430784" y="1430938"/>
              <a:ext cx="135672" cy="45609"/>
            </a:xfrm>
            <a:custGeom>
              <a:avLst/>
              <a:gdLst/>
              <a:ahLst/>
              <a:cxnLst/>
              <a:rect l="l" t="t" r="r" b="b"/>
              <a:pathLst>
                <a:path w="4471" h="1503" extrusionOk="0">
                  <a:moveTo>
                    <a:pt x="7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461" y="1503"/>
                    <a:pt x="4461" y="1503"/>
                  </a:cubicBezTo>
                  <a:lnTo>
                    <a:pt x="4470" y="1503"/>
                  </a:lnTo>
                  <a:cubicBezTo>
                    <a:pt x="4470" y="1494"/>
                    <a:pt x="4470" y="1485"/>
                    <a:pt x="4461" y="1485"/>
                  </a:cubicBezTo>
                  <a:lnTo>
                    <a:pt x="10" y="4"/>
                  </a:ln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0;p75">
              <a:extLst>
                <a:ext uri="{FF2B5EF4-FFF2-40B4-BE49-F238E27FC236}">
                  <a16:creationId xmlns:a16="http://schemas.microsoft.com/office/drawing/2014/main" id="{DDC778B3-6C66-82EC-7079-67EA94B30847}"/>
                </a:ext>
              </a:extLst>
            </p:cNvPr>
            <p:cNvSpPr/>
            <p:nvPr/>
          </p:nvSpPr>
          <p:spPr>
            <a:xfrm>
              <a:off x="5430784" y="1431060"/>
              <a:ext cx="9255" cy="142682"/>
            </a:xfrm>
            <a:custGeom>
              <a:avLst/>
              <a:gdLst/>
              <a:ahLst/>
              <a:cxnLst/>
              <a:rect l="l" t="t" r="r" b="b"/>
              <a:pathLst>
                <a:path w="305" h="4702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95" y="4702"/>
                  </a:cubicBezTo>
                  <a:cubicBezTo>
                    <a:pt x="295" y="4702"/>
                    <a:pt x="304" y="4693"/>
                    <a:pt x="304" y="4693"/>
                  </a:cubicBezTo>
                  <a:lnTo>
                    <a:pt x="19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1;p75">
              <a:extLst>
                <a:ext uri="{FF2B5EF4-FFF2-40B4-BE49-F238E27FC236}">
                  <a16:creationId xmlns:a16="http://schemas.microsoft.com/office/drawing/2014/main" id="{F2A33DE2-4ABC-3B73-A3A1-70B9AC178C3C}"/>
                </a:ext>
              </a:extLst>
            </p:cNvPr>
            <p:cNvSpPr/>
            <p:nvPr/>
          </p:nvSpPr>
          <p:spPr>
            <a:xfrm>
              <a:off x="5430784" y="1430938"/>
              <a:ext cx="36596" cy="138464"/>
            </a:xfrm>
            <a:custGeom>
              <a:avLst/>
              <a:gdLst/>
              <a:ahLst/>
              <a:cxnLst/>
              <a:rect l="l" t="t" r="r" b="b"/>
              <a:pathLst>
                <a:path w="1206" h="4563" extrusionOk="0">
                  <a:moveTo>
                    <a:pt x="12" y="0"/>
                  </a:moveTo>
                  <a:cubicBezTo>
                    <a:pt x="11" y="0"/>
                    <a:pt x="10" y="2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178" y="4554"/>
                  </a:lnTo>
                  <a:cubicBezTo>
                    <a:pt x="1178" y="4563"/>
                    <a:pt x="1187" y="4563"/>
                    <a:pt x="1187" y="4563"/>
                  </a:cubicBezTo>
                  <a:lnTo>
                    <a:pt x="1196" y="4563"/>
                  </a:lnTo>
                  <a:cubicBezTo>
                    <a:pt x="1196" y="4563"/>
                    <a:pt x="1205" y="4554"/>
                    <a:pt x="1205" y="4554"/>
                  </a:cubicBezTo>
                  <a:lnTo>
                    <a:pt x="19" y="13"/>
                  </a:lnTo>
                  <a:cubicBezTo>
                    <a:pt x="19" y="7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2;p75">
              <a:extLst>
                <a:ext uri="{FF2B5EF4-FFF2-40B4-BE49-F238E27FC236}">
                  <a16:creationId xmlns:a16="http://schemas.microsoft.com/office/drawing/2014/main" id="{A3606286-9BFB-61EC-BA1B-C3FDE898F722}"/>
                </a:ext>
              </a:extLst>
            </p:cNvPr>
            <p:cNvSpPr/>
            <p:nvPr/>
          </p:nvSpPr>
          <p:spPr>
            <a:xfrm>
              <a:off x="5316289" y="1431060"/>
              <a:ext cx="115341" cy="85027"/>
            </a:xfrm>
            <a:custGeom>
              <a:avLst/>
              <a:gdLst/>
              <a:ahLst/>
              <a:cxnLst/>
              <a:rect l="l" t="t" r="r" b="b"/>
              <a:pathLst>
                <a:path w="3801" h="2802" extrusionOk="0">
                  <a:moveTo>
                    <a:pt x="3774" y="0"/>
                  </a:moveTo>
                  <a:lnTo>
                    <a:pt x="0" y="2784"/>
                  </a:lnTo>
                  <a:cubicBezTo>
                    <a:pt x="0" y="2792"/>
                    <a:pt x="0" y="2792"/>
                    <a:pt x="0" y="2801"/>
                  </a:cubicBezTo>
                  <a:lnTo>
                    <a:pt x="18" y="2801"/>
                  </a:lnTo>
                  <a:lnTo>
                    <a:pt x="3792" y="18"/>
                  </a:lnTo>
                  <a:cubicBezTo>
                    <a:pt x="3792" y="9"/>
                    <a:pt x="3801" y="9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3;p75">
              <a:extLst>
                <a:ext uri="{FF2B5EF4-FFF2-40B4-BE49-F238E27FC236}">
                  <a16:creationId xmlns:a16="http://schemas.microsoft.com/office/drawing/2014/main" id="{0DF4F8E3-0D83-6F5A-641A-2693499C7B24}"/>
                </a:ext>
              </a:extLst>
            </p:cNvPr>
            <p:cNvSpPr/>
            <p:nvPr/>
          </p:nvSpPr>
          <p:spPr>
            <a:xfrm>
              <a:off x="5334679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8" y="0"/>
                  </a:moveTo>
                  <a:lnTo>
                    <a:pt x="1" y="3461"/>
                  </a:lnTo>
                  <a:cubicBezTo>
                    <a:pt x="1" y="3470"/>
                    <a:pt x="1" y="3470"/>
                    <a:pt x="1" y="3479"/>
                  </a:cubicBezTo>
                  <a:lnTo>
                    <a:pt x="19" y="3479"/>
                  </a:lnTo>
                  <a:lnTo>
                    <a:pt x="3186" y="18"/>
                  </a:lnTo>
                  <a:cubicBezTo>
                    <a:pt x="3186" y="9"/>
                    <a:pt x="318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4;p75">
              <a:extLst>
                <a:ext uri="{FF2B5EF4-FFF2-40B4-BE49-F238E27FC236}">
                  <a16:creationId xmlns:a16="http://schemas.microsoft.com/office/drawing/2014/main" id="{B750154D-1E66-6919-BFCD-4B7502A0013B}"/>
                </a:ext>
              </a:extLst>
            </p:cNvPr>
            <p:cNvSpPr/>
            <p:nvPr/>
          </p:nvSpPr>
          <p:spPr>
            <a:xfrm>
              <a:off x="5297323" y="1380959"/>
              <a:ext cx="134307" cy="50646"/>
            </a:xfrm>
            <a:custGeom>
              <a:avLst/>
              <a:gdLst/>
              <a:ahLst/>
              <a:cxnLst/>
              <a:rect l="l" t="t" r="r" b="b"/>
              <a:pathLst>
                <a:path w="4426" h="1669" extrusionOk="0">
                  <a:moveTo>
                    <a:pt x="19" y="1"/>
                  </a:moveTo>
                  <a:cubicBezTo>
                    <a:pt x="19" y="1"/>
                    <a:pt x="10" y="1"/>
                    <a:pt x="10" y="10"/>
                  </a:cubicBezTo>
                  <a:cubicBezTo>
                    <a:pt x="1" y="10"/>
                    <a:pt x="10" y="19"/>
                    <a:pt x="10" y="19"/>
                  </a:cubicBezTo>
                  <a:cubicBezTo>
                    <a:pt x="10" y="19"/>
                    <a:pt x="4408" y="1669"/>
                    <a:pt x="4408" y="1669"/>
                  </a:cubicBezTo>
                  <a:cubicBezTo>
                    <a:pt x="4417" y="1669"/>
                    <a:pt x="4417" y="1669"/>
                    <a:pt x="4417" y="1660"/>
                  </a:cubicBezTo>
                  <a:cubicBezTo>
                    <a:pt x="4426" y="1660"/>
                    <a:pt x="4417" y="1651"/>
                    <a:pt x="4417" y="1651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5;p75">
              <a:extLst>
                <a:ext uri="{FF2B5EF4-FFF2-40B4-BE49-F238E27FC236}">
                  <a16:creationId xmlns:a16="http://schemas.microsoft.com/office/drawing/2014/main" id="{E324847C-4D95-A654-5BE0-F95F8280F863}"/>
                </a:ext>
              </a:extLst>
            </p:cNvPr>
            <p:cNvSpPr/>
            <p:nvPr/>
          </p:nvSpPr>
          <p:spPr>
            <a:xfrm>
              <a:off x="5290283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cubicBezTo>
                    <a:pt x="1" y="18"/>
                    <a:pt x="1" y="27"/>
                    <a:pt x="10" y="27"/>
                  </a:cubicBezTo>
                  <a:cubicBezTo>
                    <a:pt x="10" y="27"/>
                    <a:pt x="4640" y="794"/>
                    <a:pt x="4640" y="794"/>
                  </a:cubicBezTo>
                  <a:cubicBezTo>
                    <a:pt x="4649" y="794"/>
                    <a:pt x="4649" y="794"/>
                    <a:pt x="4649" y="785"/>
                  </a:cubicBezTo>
                  <a:cubicBezTo>
                    <a:pt x="4649" y="776"/>
                    <a:pt x="4649" y="776"/>
                    <a:pt x="4640" y="77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6;p75">
              <a:extLst>
                <a:ext uri="{FF2B5EF4-FFF2-40B4-BE49-F238E27FC236}">
                  <a16:creationId xmlns:a16="http://schemas.microsoft.com/office/drawing/2014/main" id="{279B9B40-9012-ABCC-7879-4A2B3E33D31A}"/>
                </a:ext>
              </a:extLst>
            </p:cNvPr>
            <p:cNvSpPr/>
            <p:nvPr/>
          </p:nvSpPr>
          <p:spPr>
            <a:xfrm>
              <a:off x="5400196" y="1291894"/>
              <a:ext cx="31164" cy="139708"/>
            </a:xfrm>
            <a:custGeom>
              <a:avLst/>
              <a:gdLst/>
              <a:ahLst/>
              <a:cxnLst/>
              <a:rect l="l" t="t" r="r" b="b"/>
              <a:pathLst>
                <a:path w="1027" h="4604" extrusionOk="0">
                  <a:moveTo>
                    <a:pt x="10" y="1"/>
                  </a:moveTo>
                  <a:cubicBezTo>
                    <a:pt x="1" y="1"/>
                    <a:pt x="1" y="10"/>
                    <a:pt x="1" y="19"/>
                  </a:cubicBezTo>
                  <a:lnTo>
                    <a:pt x="1009" y="4595"/>
                  </a:lnTo>
                  <a:cubicBezTo>
                    <a:pt x="1009" y="4604"/>
                    <a:pt x="1018" y="4604"/>
                    <a:pt x="1018" y="4604"/>
                  </a:cubicBezTo>
                  <a:cubicBezTo>
                    <a:pt x="1027" y="4604"/>
                    <a:pt x="1027" y="4595"/>
                    <a:pt x="1027" y="4595"/>
                  </a:cubicBezTo>
                  <a:lnTo>
                    <a:pt x="19" y="10"/>
                  </a:lnTo>
                  <a:cubicBezTo>
                    <a:pt x="19" y="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7;p75">
              <a:extLst>
                <a:ext uri="{FF2B5EF4-FFF2-40B4-BE49-F238E27FC236}">
                  <a16:creationId xmlns:a16="http://schemas.microsoft.com/office/drawing/2014/main" id="{8E758A68-5224-EB51-BF42-5155EF9AC7C4}"/>
                </a:ext>
              </a:extLst>
            </p:cNvPr>
            <p:cNvSpPr/>
            <p:nvPr/>
          </p:nvSpPr>
          <p:spPr>
            <a:xfrm>
              <a:off x="5373673" y="1300451"/>
              <a:ext cx="57959" cy="131151"/>
            </a:xfrm>
            <a:custGeom>
              <a:avLst/>
              <a:gdLst/>
              <a:ahLst/>
              <a:cxnLst/>
              <a:rect l="l" t="t" r="r" b="b"/>
              <a:pathLst>
                <a:path w="1910" h="4322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1" y="13"/>
                    <a:pt x="9" y="13"/>
                  </a:cubicBezTo>
                  <a:lnTo>
                    <a:pt x="1883" y="4313"/>
                  </a:lnTo>
                  <a:cubicBezTo>
                    <a:pt x="1883" y="4322"/>
                    <a:pt x="1892" y="4322"/>
                    <a:pt x="1892" y="4322"/>
                  </a:cubicBezTo>
                  <a:lnTo>
                    <a:pt x="1901" y="4322"/>
                  </a:lnTo>
                  <a:cubicBezTo>
                    <a:pt x="1901" y="4322"/>
                    <a:pt x="1910" y="4313"/>
                    <a:pt x="1901" y="4304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8;p75">
              <a:extLst>
                <a:ext uri="{FF2B5EF4-FFF2-40B4-BE49-F238E27FC236}">
                  <a16:creationId xmlns:a16="http://schemas.microsoft.com/office/drawing/2014/main" id="{E75D50BE-E415-175D-248D-80DFEF5B2822}"/>
                </a:ext>
              </a:extLst>
            </p:cNvPr>
            <p:cNvSpPr/>
            <p:nvPr/>
          </p:nvSpPr>
          <p:spPr>
            <a:xfrm>
              <a:off x="5430784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293" y="1"/>
                  </a:moveTo>
                  <a:lnTo>
                    <a:pt x="1" y="3346"/>
                  </a:lnTo>
                  <a:cubicBezTo>
                    <a:pt x="1" y="3346"/>
                    <a:pt x="1" y="3355"/>
                    <a:pt x="1" y="3364"/>
                  </a:cubicBezTo>
                  <a:lnTo>
                    <a:pt x="19" y="3364"/>
                  </a:lnTo>
                  <a:lnTo>
                    <a:pt x="3311" y="19"/>
                  </a:lnTo>
                  <a:cubicBezTo>
                    <a:pt x="3320" y="19"/>
                    <a:pt x="3320" y="10"/>
                    <a:pt x="3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9;p75">
              <a:extLst>
                <a:ext uri="{FF2B5EF4-FFF2-40B4-BE49-F238E27FC236}">
                  <a16:creationId xmlns:a16="http://schemas.microsoft.com/office/drawing/2014/main" id="{5D97EB45-E5FB-7C06-C23C-57DD63B85E46}"/>
                </a:ext>
              </a:extLst>
            </p:cNvPr>
            <p:cNvSpPr/>
            <p:nvPr/>
          </p:nvSpPr>
          <p:spPr>
            <a:xfrm>
              <a:off x="5430784" y="1312195"/>
              <a:ext cx="79079" cy="119408"/>
            </a:xfrm>
            <a:custGeom>
              <a:avLst/>
              <a:gdLst/>
              <a:ahLst/>
              <a:cxnLst/>
              <a:rect l="l" t="t" r="r" b="b"/>
              <a:pathLst>
                <a:path w="2606" h="3935" extrusionOk="0">
                  <a:moveTo>
                    <a:pt x="2588" y="1"/>
                  </a:moveTo>
                  <a:lnTo>
                    <a:pt x="1" y="3917"/>
                  </a:lnTo>
                  <a:cubicBezTo>
                    <a:pt x="1" y="3926"/>
                    <a:pt x="1" y="3935"/>
                    <a:pt x="10" y="3935"/>
                  </a:cubicBezTo>
                  <a:lnTo>
                    <a:pt x="19" y="3935"/>
                  </a:lnTo>
                  <a:lnTo>
                    <a:pt x="2606" y="19"/>
                  </a:lnTo>
                  <a:cubicBezTo>
                    <a:pt x="2606" y="10"/>
                    <a:pt x="2606" y="1"/>
                    <a:pt x="2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0;p75">
              <a:extLst>
                <a:ext uri="{FF2B5EF4-FFF2-40B4-BE49-F238E27FC236}">
                  <a16:creationId xmlns:a16="http://schemas.microsoft.com/office/drawing/2014/main" id="{2015E1EB-0C21-7777-98C0-DA955A67338F}"/>
                </a:ext>
              </a:extLst>
            </p:cNvPr>
            <p:cNvSpPr/>
            <p:nvPr/>
          </p:nvSpPr>
          <p:spPr>
            <a:xfrm>
              <a:off x="5430784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0" y="0"/>
                  </a:moveTo>
                  <a:cubicBezTo>
                    <a:pt x="10" y="0"/>
                    <a:pt x="1" y="0"/>
                    <a:pt x="1" y="9"/>
                  </a:cubicBezTo>
                  <a:cubicBezTo>
                    <a:pt x="1" y="9"/>
                    <a:pt x="1" y="18"/>
                    <a:pt x="10" y="18"/>
                  </a:cubicBezTo>
                  <a:cubicBezTo>
                    <a:pt x="10" y="18"/>
                    <a:pt x="4604" y="964"/>
                    <a:pt x="4604" y="964"/>
                  </a:cubicBezTo>
                  <a:cubicBezTo>
                    <a:pt x="4613" y="964"/>
                    <a:pt x="4613" y="955"/>
                    <a:pt x="4613" y="955"/>
                  </a:cubicBezTo>
                  <a:cubicBezTo>
                    <a:pt x="4622" y="946"/>
                    <a:pt x="4613" y="937"/>
                    <a:pt x="4613" y="937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1;p75">
              <a:extLst>
                <a:ext uri="{FF2B5EF4-FFF2-40B4-BE49-F238E27FC236}">
                  <a16:creationId xmlns:a16="http://schemas.microsoft.com/office/drawing/2014/main" id="{2D1A30F2-651D-78B6-E36B-14C49A2477B4}"/>
                </a:ext>
              </a:extLst>
            </p:cNvPr>
            <p:cNvSpPr/>
            <p:nvPr/>
          </p:nvSpPr>
          <p:spPr>
            <a:xfrm>
              <a:off x="5430784" y="1431060"/>
              <a:ext cx="142986" cy="1639"/>
            </a:xfrm>
            <a:custGeom>
              <a:avLst/>
              <a:gdLst/>
              <a:ahLst/>
              <a:cxnLst/>
              <a:rect l="l" t="t" r="r" b="b"/>
              <a:pathLst>
                <a:path w="4712" h="54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cubicBezTo>
                    <a:pt x="1" y="18"/>
                    <a:pt x="1" y="18"/>
                    <a:pt x="10" y="18"/>
                  </a:cubicBezTo>
                  <a:cubicBezTo>
                    <a:pt x="10" y="18"/>
                    <a:pt x="4702" y="54"/>
                    <a:pt x="4702" y="54"/>
                  </a:cubicBezTo>
                  <a:cubicBezTo>
                    <a:pt x="4711" y="54"/>
                    <a:pt x="4711" y="45"/>
                    <a:pt x="4711" y="45"/>
                  </a:cubicBezTo>
                  <a:cubicBezTo>
                    <a:pt x="4711" y="36"/>
                    <a:pt x="4711" y="36"/>
                    <a:pt x="4702" y="36"/>
                  </a:cubicBezTo>
                  <a:cubicBezTo>
                    <a:pt x="4702" y="36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2;p75">
              <a:extLst>
                <a:ext uri="{FF2B5EF4-FFF2-40B4-BE49-F238E27FC236}">
                  <a16:creationId xmlns:a16="http://schemas.microsoft.com/office/drawing/2014/main" id="{BD13FB36-7DC9-8EBA-E9A3-91BC4EB761D6}"/>
                </a:ext>
              </a:extLst>
            </p:cNvPr>
            <p:cNvSpPr/>
            <p:nvPr/>
          </p:nvSpPr>
          <p:spPr>
            <a:xfrm>
              <a:off x="5430784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2" y="0"/>
                  </a:moveTo>
                  <a:cubicBezTo>
                    <a:pt x="11" y="0"/>
                    <a:pt x="10" y="1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714" y="4384"/>
                  </a:lnTo>
                  <a:cubicBezTo>
                    <a:pt x="1714" y="4384"/>
                    <a:pt x="1723" y="4393"/>
                    <a:pt x="1723" y="4393"/>
                  </a:cubicBezTo>
                  <a:lnTo>
                    <a:pt x="1732" y="4393"/>
                  </a:lnTo>
                  <a:cubicBezTo>
                    <a:pt x="1732" y="4384"/>
                    <a:pt x="1740" y="4384"/>
                    <a:pt x="1732" y="4375"/>
                  </a:cubicBezTo>
                  <a:lnTo>
                    <a:pt x="19" y="4"/>
                  </a:lnTo>
                  <a:cubicBezTo>
                    <a:pt x="19" y="4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3;p75">
              <a:extLst>
                <a:ext uri="{FF2B5EF4-FFF2-40B4-BE49-F238E27FC236}">
                  <a16:creationId xmlns:a16="http://schemas.microsoft.com/office/drawing/2014/main" id="{AEE1DA44-AEDF-07B9-1E8F-627733357422}"/>
                </a:ext>
              </a:extLst>
            </p:cNvPr>
            <p:cNvSpPr/>
            <p:nvPr/>
          </p:nvSpPr>
          <p:spPr>
            <a:xfrm>
              <a:off x="5430784" y="1430938"/>
              <a:ext cx="77471" cy="120591"/>
            </a:xfrm>
            <a:custGeom>
              <a:avLst/>
              <a:gdLst/>
              <a:ahLst/>
              <a:cxnLst/>
              <a:rect l="l" t="t" r="r" b="b"/>
              <a:pathLst>
                <a:path w="2553" h="3974" extrusionOk="0">
                  <a:moveTo>
                    <a:pt x="9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1" y="4"/>
                    <a:pt x="1" y="13"/>
                    <a:pt x="1" y="22"/>
                  </a:cubicBezTo>
                  <a:lnTo>
                    <a:pt x="2526" y="3974"/>
                  </a:lnTo>
                  <a:lnTo>
                    <a:pt x="2543" y="3974"/>
                  </a:lnTo>
                  <a:cubicBezTo>
                    <a:pt x="2543" y="3974"/>
                    <a:pt x="2552" y="3965"/>
                    <a:pt x="2543" y="3956"/>
                  </a:cubicBezTo>
                  <a:lnTo>
                    <a:pt x="19" y="4"/>
                  </a:lnTo>
                  <a:cubicBezTo>
                    <a:pt x="19" y="4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4;p75">
              <a:extLst>
                <a:ext uri="{FF2B5EF4-FFF2-40B4-BE49-F238E27FC236}">
                  <a16:creationId xmlns:a16="http://schemas.microsoft.com/office/drawing/2014/main" id="{0EF4B4F7-FCB5-2E29-6434-60DDB636A964}"/>
                </a:ext>
              </a:extLst>
            </p:cNvPr>
            <p:cNvSpPr/>
            <p:nvPr/>
          </p:nvSpPr>
          <p:spPr>
            <a:xfrm>
              <a:off x="5347970" y="1430938"/>
              <a:ext cx="83661" cy="116555"/>
            </a:xfrm>
            <a:custGeom>
              <a:avLst/>
              <a:gdLst/>
              <a:ahLst/>
              <a:cxnLst/>
              <a:rect l="l" t="t" r="r" b="b"/>
              <a:pathLst>
                <a:path w="2757" h="3841" extrusionOk="0">
                  <a:moveTo>
                    <a:pt x="2741" y="0"/>
                  </a:moveTo>
                  <a:cubicBezTo>
                    <a:pt x="2738" y="0"/>
                    <a:pt x="2736" y="4"/>
                    <a:pt x="2730" y="4"/>
                  </a:cubicBezTo>
                  <a:lnTo>
                    <a:pt x="0" y="3822"/>
                  </a:lnTo>
                  <a:cubicBezTo>
                    <a:pt x="0" y="3822"/>
                    <a:pt x="0" y="3831"/>
                    <a:pt x="9" y="3840"/>
                  </a:cubicBezTo>
                  <a:cubicBezTo>
                    <a:pt x="18" y="3840"/>
                    <a:pt x="18" y="3840"/>
                    <a:pt x="18" y="3831"/>
                  </a:cubicBezTo>
                  <a:lnTo>
                    <a:pt x="2748" y="22"/>
                  </a:lnTo>
                  <a:cubicBezTo>
                    <a:pt x="2757" y="13"/>
                    <a:pt x="2748" y="4"/>
                    <a:pt x="2748" y="4"/>
                  </a:cubicBezTo>
                  <a:cubicBezTo>
                    <a:pt x="2745" y="1"/>
                    <a:pt x="2743" y="0"/>
                    <a:pt x="2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5;p75">
              <a:extLst>
                <a:ext uri="{FF2B5EF4-FFF2-40B4-BE49-F238E27FC236}">
                  <a16:creationId xmlns:a16="http://schemas.microsoft.com/office/drawing/2014/main" id="{B21F7530-99B2-88CE-E11A-F643E46100FD}"/>
                </a:ext>
              </a:extLst>
            </p:cNvPr>
            <p:cNvSpPr/>
            <p:nvPr/>
          </p:nvSpPr>
          <p:spPr>
            <a:xfrm>
              <a:off x="5371792" y="1431060"/>
              <a:ext cx="59840" cy="130241"/>
            </a:xfrm>
            <a:custGeom>
              <a:avLst/>
              <a:gdLst/>
              <a:ahLst/>
              <a:cxnLst/>
              <a:rect l="l" t="t" r="r" b="b"/>
              <a:pathLst>
                <a:path w="1972" h="4292" extrusionOk="0">
                  <a:moveTo>
                    <a:pt x="1945" y="0"/>
                  </a:moveTo>
                  <a:lnTo>
                    <a:pt x="9" y="4273"/>
                  </a:lnTo>
                  <a:cubicBezTo>
                    <a:pt x="0" y="4282"/>
                    <a:pt x="9" y="4282"/>
                    <a:pt x="18" y="4291"/>
                  </a:cubicBezTo>
                  <a:cubicBezTo>
                    <a:pt x="18" y="4291"/>
                    <a:pt x="27" y="4291"/>
                    <a:pt x="27" y="4282"/>
                  </a:cubicBezTo>
                  <a:lnTo>
                    <a:pt x="1963" y="9"/>
                  </a:lnTo>
                  <a:cubicBezTo>
                    <a:pt x="1972" y="9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6;p75">
              <a:extLst>
                <a:ext uri="{FF2B5EF4-FFF2-40B4-BE49-F238E27FC236}">
                  <a16:creationId xmlns:a16="http://schemas.microsoft.com/office/drawing/2014/main" id="{D4F8B735-C39C-574F-CDFE-1C6B8627DB52}"/>
                </a:ext>
              </a:extLst>
            </p:cNvPr>
            <p:cNvSpPr/>
            <p:nvPr/>
          </p:nvSpPr>
          <p:spPr>
            <a:xfrm>
              <a:off x="5288675" y="1424566"/>
              <a:ext cx="142682" cy="7040"/>
            </a:xfrm>
            <a:custGeom>
              <a:avLst/>
              <a:gdLst/>
              <a:ahLst/>
              <a:cxnLst/>
              <a:rect l="l" t="t" r="r" b="b"/>
              <a:pathLst>
                <a:path w="4702" h="232" extrusionOk="0">
                  <a:moveTo>
                    <a:pt x="9" y="0"/>
                  </a:moveTo>
                  <a:cubicBezTo>
                    <a:pt x="0" y="0"/>
                    <a:pt x="0" y="9"/>
                    <a:pt x="0" y="9"/>
                  </a:cubicBezTo>
                  <a:cubicBezTo>
                    <a:pt x="0" y="18"/>
                    <a:pt x="0" y="18"/>
                    <a:pt x="9" y="27"/>
                  </a:cubicBezTo>
                  <a:cubicBezTo>
                    <a:pt x="9" y="27"/>
                    <a:pt x="4693" y="232"/>
                    <a:pt x="4693" y="232"/>
                  </a:cubicBezTo>
                  <a:cubicBezTo>
                    <a:pt x="4702" y="232"/>
                    <a:pt x="4702" y="232"/>
                    <a:pt x="4702" y="223"/>
                  </a:cubicBezTo>
                  <a:cubicBezTo>
                    <a:pt x="4702" y="214"/>
                    <a:pt x="4702" y="214"/>
                    <a:pt x="4693" y="214"/>
                  </a:cubicBezTo>
                  <a:cubicBezTo>
                    <a:pt x="4693" y="214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7;p75">
              <a:extLst>
                <a:ext uri="{FF2B5EF4-FFF2-40B4-BE49-F238E27FC236}">
                  <a16:creationId xmlns:a16="http://schemas.microsoft.com/office/drawing/2014/main" id="{9549C1B9-349D-83F2-AFEA-9EF656A027CD}"/>
                </a:ext>
              </a:extLst>
            </p:cNvPr>
            <p:cNvSpPr/>
            <p:nvPr/>
          </p:nvSpPr>
          <p:spPr>
            <a:xfrm>
              <a:off x="5290010" y="1431060"/>
              <a:ext cx="141347" cy="21666"/>
            </a:xfrm>
            <a:custGeom>
              <a:avLst/>
              <a:gdLst/>
              <a:ahLst/>
              <a:cxnLst/>
              <a:rect l="l" t="t" r="r" b="b"/>
              <a:pathLst>
                <a:path w="4658" h="714" extrusionOk="0">
                  <a:moveTo>
                    <a:pt x="4649" y="0"/>
                  </a:moveTo>
                  <a:lnTo>
                    <a:pt x="10" y="696"/>
                  </a:lnTo>
                  <a:cubicBezTo>
                    <a:pt x="1" y="696"/>
                    <a:pt x="1" y="705"/>
                    <a:pt x="1" y="705"/>
                  </a:cubicBezTo>
                  <a:cubicBezTo>
                    <a:pt x="1" y="714"/>
                    <a:pt x="10" y="714"/>
                    <a:pt x="10" y="714"/>
                  </a:cubicBezTo>
                  <a:lnTo>
                    <a:pt x="4649" y="18"/>
                  </a:lnTo>
                  <a:cubicBezTo>
                    <a:pt x="4658" y="18"/>
                    <a:pt x="4658" y="9"/>
                    <a:pt x="4658" y="9"/>
                  </a:cubicBezTo>
                  <a:cubicBezTo>
                    <a:pt x="4658" y="0"/>
                    <a:pt x="4649" y="0"/>
                    <a:pt x="4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8;p75">
              <a:extLst>
                <a:ext uri="{FF2B5EF4-FFF2-40B4-BE49-F238E27FC236}">
                  <a16:creationId xmlns:a16="http://schemas.microsoft.com/office/drawing/2014/main" id="{01758499-4B9A-6073-EA98-DCCF747FFDB6}"/>
                </a:ext>
              </a:extLst>
            </p:cNvPr>
            <p:cNvSpPr/>
            <p:nvPr/>
          </p:nvSpPr>
          <p:spPr>
            <a:xfrm>
              <a:off x="5358500" y="1308159"/>
              <a:ext cx="73131" cy="123443"/>
            </a:xfrm>
            <a:custGeom>
              <a:avLst/>
              <a:gdLst/>
              <a:ahLst/>
              <a:cxnLst/>
              <a:rect l="l" t="t" r="r" b="b"/>
              <a:pathLst>
                <a:path w="2410" h="4068" extrusionOk="0">
                  <a:moveTo>
                    <a:pt x="10" y="0"/>
                  </a:moveTo>
                  <a:cubicBezTo>
                    <a:pt x="10" y="9"/>
                    <a:pt x="1" y="9"/>
                    <a:pt x="10" y="18"/>
                  </a:cubicBezTo>
                  <a:lnTo>
                    <a:pt x="2383" y="4059"/>
                  </a:lnTo>
                  <a:cubicBezTo>
                    <a:pt x="2383" y="4068"/>
                    <a:pt x="2392" y="4068"/>
                    <a:pt x="2392" y="4068"/>
                  </a:cubicBezTo>
                  <a:lnTo>
                    <a:pt x="2401" y="4068"/>
                  </a:lnTo>
                  <a:cubicBezTo>
                    <a:pt x="2401" y="4068"/>
                    <a:pt x="2410" y="4059"/>
                    <a:pt x="2401" y="4050"/>
                  </a:cubicBezTo>
                  <a:lnTo>
                    <a:pt x="28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49;p75">
              <a:extLst>
                <a:ext uri="{FF2B5EF4-FFF2-40B4-BE49-F238E27FC236}">
                  <a16:creationId xmlns:a16="http://schemas.microsoft.com/office/drawing/2014/main" id="{70DC299A-6820-770B-A898-F5509AB29C95}"/>
                </a:ext>
              </a:extLst>
            </p:cNvPr>
            <p:cNvSpPr/>
            <p:nvPr/>
          </p:nvSpPr>
          <p:spPr>
            <a:xfrm>
              <a:off x="5336318" y="1324455"/>
              <a:ext cx="95041" cy="107148"/>
            </a:xfrm>
            <a:custGeom>
              <a:avLst/>
              <a:gdLst/>
              <a:ahLst/>
              <a:cxnLst/>
              <a:rect l="l" t="t" r="r" b="b"/>
              <a:pathLst>
                <a:path w="3132" h="3531" extrusionOk="0">
                  <a:moveTo>
                    <a:pt x="13" y="1"/>
                  </a:moveTo>
                  <a:cubicBezTo>
                    <a:pt x="9" y="1"/>
                    <a:pt x="5" y="3"/>
                    <a:pt x="0" y="7"/>
                  </a:cubicBezTo>
                  <a:cubicBezTo>
                    <a:pt x="0" y="7"/>
                    <a:pt x="0" y="16"/>
                    <a:pt x="0" y="16"/>
                  </a:cubicBezTo>
                  <a:lnTo>
                    <a:pt x="3114" y="3531"/>
                  </a:lnTo>
                  <a:lnTo>
                    <a:pt x="3132" y="3531"/>
                  </a:lnTo>
                  <a:cubicBezTo>
                    <a:pt x="3132" y="3522"/>
                    <a:pt x="3132" y="3522"/>
                    <a:pt x="3132" y="3513"/>
                  </a:cubicBezTo>
                  <a:lnTo>
                    <a:pt x="18" y="7"/>
                  </a:lnTo>
                  <a:cubicBezTo>
                    <a:pt x="18" y="3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0;p75">
              <a:extLst>
                <a:ext uri="{FF2B5EF4-FFF2-40B4-BE49-F238E27FC236}">
                  <a16:creationId xmlns:a16="http://schemas.microsoft.com/office/drawing/2014/main" id="{F0B98471-DAF9-1B71-0140-8E83C2F54185}"/>
                </a:ext>
              </a:extLst>
            </p:cNvPr>
            <p:cNvSpPr/>
            <p:nvPr/>
          </p:nvSpPr>
          <p:spPr>
            <a:xfrm>
              <a:off x="4923736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2" y="491"/>
                    <a:pt x="9332" y="2481"/>
                    <a:pt x="9332" y="4916"/>
                  </a:cubicBezTo>
                  <a:cubicBezTo>
                    <a:pt x="9332" y="7352"/>
                    <a:pt x="7352" y="9332"/>
                    <a:pt x="4916" y="9332"/>
                  </a:cubicBezTo>
                  <a:cubicBezTo>
                    <a:pt x="2481" y="9332"/>
                    <a:pt x="491" y="7352"/>
                    <a:pt x="491" y="4916"/>
                  </a:cubicBezTo>
                  <a:cubicBezTo>
                    <a:pt x="491" y="2481"/>
                    <a:pt x="2481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1" y="2204"/>
                    <a:pt x="1" y="4916"/>
                  </a:cubicBezTo>
                  <a:cubicBezTo>
                    <a:pt x="1" y="7628"/>
                    <a:pt x="2204" y="9832"/>
                    <a:pt x="4916" y="9832"/>
                  </a:cubicBezTo>
                  <a:cubicBezTo>
                    <a:pt x="7628" y="9832"/>
                    <a:pt x="9832" y="7628"/>
                    <a:pt x="9832" y="4916"/>
                  </a:cubicBezTo>
                  <a:cubicBezTo>
                    <a:pt x="9832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51;p75">
              <a:extLst>
                <a:ext uri="{FF2B5EF4-FFF2-40B4-BE49-F238E27FC236}">
                  <a16:creationId xmlns:a16="http://schemas.microsoft.com/office/drawing/2014/main" id="{98593EFF-F096-FCA1-2825-6F483FC3A857}"/>
                </a:ext>
              </a:extLst>
            </p:cNvPr>
            <p:cNvSpPr/>
            <p:nvPr/>
          </p:nvSpPr>
          <p:spPr>
            <a:xfrm>
              <a:off x="5059109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0"/>
                  </a:moveTo>
                  <a:cubicBezTo>
                    <a:pt x="205" y="0"/>
                    <a:pt x="0" y="205"/>
                    <a:pt x="0" y="455"/>
                  </a:cubicBezTo>
                  <a:cubicBezTo>
                    <a:pt x="0" y="705"/>
                    <a:pt x="205" y="910"/>
                    <a:pt x="455" y="910"/>
                  </a:cubicBezTo>
                  <a:cubicBezTo>
                    <a:pt x="705" y="910"/>
                    <a:pt x="910" y="705"/>
                    <a:pt x="910" y="455"/>
                  </a:cubicBezTo>
                  <a:cubicBezTo>
                    <a:pt x="910" y="205"/>
                    <a:pt x="705" y="0"/>
                    <a:pt x="45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52;p75">
              <a:extLst>
                <a:ext uri="{FF2B5EF4-FFF2-40B4-BE49-F238E27FC236}">
                  <a16:creationId xmlns:a16="http://schemas.microsoft.com/office/drawing/2014/main" id="{5EB85CEA-7BED-1D3C-3934-482BAE8ADA94}"/>
                </a:ext>
              </a:extLst>
            </p:cNvPr>
            <p:cNvSpPr/>
            <p:nvPr/>
          </p:nvSpPr>
          <p:spPr>
            <a:xfrm>
              <a:off x="5072370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473" y="1"/>
                  </a:moveTo>
                  <a:cubicBezTo>
                    <a:pt x="464" y="1"/>
                    <a:pt x="464" y="9"/>
                    <a:pt x="464" y="9"/>
                  </a:cubicBezTo>
                  <a:lnTo>
                    <a:pt x="9" y="4684"/>
                  </a:lnTo>
                  <a:cubicBezTo>
                    <a:pt x="0" y="4684"/>
                    <a:pt x="9" y="4693"/>
                    <a:pt x="18" y="4693"/>
                  </a:cubicBezTo>
                  <a:cubicBezTo>
                    <a:pt x="18" y="4693"/>
                    <a:pt x="27" y="4693"/>
                    <a:pt x="27" y="4684"/>
                  </a:cubicBezTo>
                  <a:lnTo>
                    <a:pt x="482" y="18"/>
                  </a:lnTo>
                  <a:cubicBezTo>
                    <a:pt x="482" y="9"/>
                    <a:pt x="482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53;p75">
              <a:extLst>
                <a:ext uri="{FF2B5EF4-FFF2-40B4-BE49-F238E27FC236}">
                  <a16:creationId xmlns:a16="http://schemas.microsoft.com/office/drawing/2014/main" id="{F5421C83-AEC9-3E55-34FE-47251D2C261D}"/>
                </a:ext>
              </a:extLst>
            </p:cNvPr>
            <p:cNvSpPr/>
            <p:nvPr/>
          </p:nvSpPr>
          <p:spPr>
            <a:xfrm>
              <a:off x="5058563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18" y="1"/>
                  </a:moveTo>
                  <a:cubicBezTo>
                    <a:pt x="9" y="1"/>
                    <a:pt x="0" y="9"/>
                    <a:pt x="0" y="18"/>
                  </a:cubicBezTo>
                  <a:lnTo>
                    <a:pt x="464" y="4684"/>
                  </a:lnTo>
                  <a:cubicBezTo>
                    <a:pt x="464" y="4693"/>
                    <a:pt x="464" y="4693"/>
                    <a:pt x="473" y="4693"/>
                  </a:cubicBezTo>
                  <a:cubicBezTo>
                    <a:pt x="482" y="4693"/>
                    <a:pt x="482" y="4684"/>
                    <a:pt x="482" y="4684"/>
                  </a:cubicBezTo>
                  <a:lnTo>
                    <a:pt x="27" y="9"/>
                  </a:lnTo>
                  <a:cubicBezTo>
                    <a:pt x="27" y="9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4;p75">
              <a:extLst>
                <a:ext uri="{FF2B5EF4-FFF2-40B4-BE49-F238E27FC236}">
                  <a16:creationId xmlns:a16="http://schemas.microsoft.com/office/drawing/2014/main" id="{DDF28E9D-A48A-9DB5-A9BB-4F4594F231DA}"/>
                </a:ext>
              </a:extLst>
            </p:cNvPr>
            <p:cNvSpPr/>
            <p:nvPr/>
          </p:nvSpPr>
          <p:spPr>
            <a:xfrm>
              <a:off x="5072370" y="1365331"/>
              <a:ext cx="127267" cy="66273"/>
            </a:xfrm>
            <a:custGeom>
              <a:avLst/>
              <a:gdLst/>
              <a:ahLst/>
              <a:cxnLst/>
              <a:rect l="l" t="t" r="r" b="b"/>
              <a:pathLst>
                <a:path w="4194" h="2184" extrusionOk="0">
                  <a:moveTo>
                    <a:pt x="4184" y="1"/>
                  </a:moveTo>
                  <a:cubicBezTo>
                    <a:pt x="4182" y="1"/>
                    <a:pt x="4180" y="3"/>
                    <a:pt x="4175" y="7"/>
                  </a:cubicBezTo>
                  <a:lnTo>
                    <a:pt x="9" y="2166"/>
                  </a:lnTo>
                  <a:cubicBezTo>
                    <a:pt x="9" y="2166"/>
                    <a:pt x="0" y="2175"/>
                    <a:pt x="9" y="2175"/>
                  </a:cubicBezTo>
                  <a:cubicBezTo>
                    <a:pt x="9" y="2184"/>
                    <a:pt x="9" y="2184"/>
                    <a:pt x="18" y="2184"/>
                  </a:cubicBezTo>
                  <a:lnTo>
                    <a:pt x="4184" y="25"/>
                  </a:lnTo>
                  <a:cubicBezTo>
                    <a:pt x="4193" y="16"/>
                    <a:pt x="4193" y="16"/>
                    <a:pt x="4193" y="7"/>
                  </a:cubicBezTo>
                  <a:cubicBezTo>
                    <a:pt x="4189" y="3"/>
                    <a:pt x="4187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55;p75">
              <a:extLst>
                <a:ext uri="{FF2B5EF4-FFF2-40B4-BE49-F238E27FC236}">
                  <a16:creationId xmlns:a16="http://schemas.microsoft.com/office/drawing/2014/main" id="{AC9118BB-E27D-A7FB-064A-0019D3808318}"/>
                </a:ext>
              </a:extLst>
            </p:cNvPr>
            <p:cNvSpPr/>
            <p:nvPr/>
          </p:nvSpPr>
          <p:spPr>
            <a:xfrm>
              <a:off x="5072370" y="1342268"/>
              <a:ext cx="112094" cy="89336"/>
            </a:xfrm>
            <a:custGeom>
              <a:avLst/>
              <a:gdLst/>
              <a:ahLst/>
              <a:cxnLst/>
              <a:rect l="l" t="t" r="r" b="b"/>
              <a:pathLst>
                <a:path w="3694" h="2944" extrusionOk="0">
                  <a:moveTo>
                    <a:pt x="3676" y="0"/>
                  </a:moveTo>
                  <a:lnTo>
                    <a:pt x="9" y="2926"/>
                  </a:lnTo>
                  <a:cubicBezTo>
                    <a:pt x="0" y="2926"/>
                    <a:pt x="0" y="2935"/>
                    <a:pt x="9" y="2944"/>
                  </a:cubicBezTo>
                  <a:lnTo>
                    <a:pt x="27" y="2944"/>
                  </a:lnTo>
                  <a:lnTo>
                    <a:pt x="3694" y="18"/>
                  </a:lnTo>
                  <a:cubicBezTo>
                    <a:pt x="3694" y="18"/>
                    <a:pt x="3694" y="9"/>
                    <a:pt x="3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56;p75">
              <a:extLst>
                <a:ext uri="{FF2B5EF4-FFF2-40B4-BE49-F238E27FC236}">
                  <a16:creationId xmlns:a16="http://schemas.microsoft.com/office/drawing/2014/main" id="{2BC8C256-2BE5-BF08-3203-7F7E2D027046}"/>
                </a:ext>
              </a:extLst>
            </p:cNvPr>
            <p:cNvSpPr/>
            <p:nvPr/>
          </p:nvSpPr>
          <p:spPr>
            <a:xfrm>
              <a:off x="5072370" y="1430938"/>
              <a:ext cx="124839" cy="71068"/>
            </a:xfrm>
            <a:custGeom>
              <a:avLst/>
              <a:gdLst/>
              <a:ahLst/>
              <a:cxnLst/>
              <a:rect l="l" t="t" r="r" b="b"/>
              <a:pathLst>
                <a:path w="4114" h="2342" extrusionOk="0">
                  <a:moveTo>
                    <a:pt x="16" y="0"/>
                  </a:moveTo>
                  <a:cubicBezTo>
                    <a:pt x="13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095" y="2333"/>
                    <a:pt x="4095" y="2341"/>
                  </a:cubicBezTo>
                  <a:cubicBezTo>
                    <a:pt x="4104" y="2341"/>
                    <a:pt x="4104" y="2333"/>
                    <a:pt x="4104" y="2333"/>
                  </a:cubicBezTo>
                  <a:cubicBezTo>
                    <a:pt x="4113" y="2324"/>
                    <a:pt x="4104" y="2324"/>
                    <a:pt x="4104" y="2315"/>
                  </a:cubicBezTo>
                  <a:lnTo>
                    <a:pt x="18" y="4"/>
                  </a:ln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7;p75">
              <a:extLst>
                <a:ext uri="{FF2B5EF4-FFF2-40B4-BE49-F238E27FC236}">
                  <a16:creationId xmlns:a16="http://schemas.microsoft.com/office/drawing/2014/main" id="{E32DFF2D-5B36-7C4F-8557-FA701513EF72}"/>
                </a:ext>
              </a:extLst>
            </p:cNvPr>
            <p:cNvSpPr/>
            <p:nvPr/>
          </p:nvSpPr>
          <p:spPr>
            <a:xfrm>
              <a:off x="5072370" y="1430938"/>
              <a:ext cx="135915" cy="45609"/>
            </a:xfrm>
            <a:custGeom>
              <a:avLst/>
              <a:gdLst/>
              <a:ahLst/>
              <a:cxnLst/>
              <a:rect l="l" t="t" r="r" b="b"/>
              <a:pathLst>
                <a:path w="4479" h="1503" extrusionOk="0">
                  <a:moveTo>
                    <a:pt x="12" y="0"/>
                  </a:moveTo>
                  <a:cubicBezTo>
                    <a:pt x="9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461" y="1503"/>
                    <a:pt x="4470" y="1503"/>
                  </a:cubicBezTo>
                  <a:lnTo>
                    <a:pt x="4479" y="1503"/>
                  </a:lnTo>
                  <a:cubicBezTo>
                    <a:pt x="4479" y="1494"/>
                    <a:pt x="4479" y="1485"/>
                    <a:pt x="4470" y="1485"/>
                  </a:cubicBezTo>
                  <a:lnTo>
                    <a:pt x="18" y="4"/>
                  </a:lnTo>
                  <a:cubicBezTo>
                    <a:pt x="15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8;p75">
              <a:extLst>
                <a:ext uri="{FF2B5EF4-FFF2-40B4-BE49-F238E27FC236}">
                  <a16:creationId xmlns:a16="http://schemas.microsoft.com/office/drawing/2014/main" id="{1F1A3470-BD62-BAF0-5C07-EB7FBEDDE92B}"/>
                </a:ext>
              </a:extLst>
            </p:cNvPr>
            <p:cNvSpPr/>
            <p:nvPr/>
          </p:nvSpPr>
          <p:spPr>
            <a:xfrm>
              <a:off x="5072643" y="1431060"/>
              <a:ext cx="9225" cy="142682"/>
            </a:xfrm>
            <a:custGeom>
              <a:avLst/>
              <a:gdLst/>
              <a:ahLst/>
              <a:cxnLst/>
              <a:rect l="l" t="t" r="r" b="b"/>
              <a:pathLst>
                <a:path w="304" h="4702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86" y="4702"/>
                  </a:cubicBezTo>
                  <a:cubicBezTo>
                    <a:pt x="295" y="4702"/>
                    <a:pt x="304" y="4693"/>
                    <a:pt x="295" y="4693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59;p75">
              <a:extLst>
                <a:ext uri="{FF2B5EF4-FFF2-40B4-BE49-F238E27FC236}">
                  <a16:creationId xmlns:a16="http://schemas.microsoft.com/office/drawing/2014/main" id="{734EA771-518B-A343-9723-B8DC8D7468D2}"/>
                </a:ext>
              </a:extLst>
            </p:cNvPr>
            <p:cNvSpPr/>
            <p:nvPr/>
          </p:nvSpPr>
          <p:spPr>
            <a:xfrm>
              <a:off x="5072370" y="1430938"/>
              <a:ext cx="36566" cy="138464"/>
            </a:xfrm>
            <a:custGeom>
              <a:avLst/>
              <a:gdLst/>
              <a:ahLst/>
              <a:cxnLst/>
              <a:rect l="l" t="t" r="r" b="b"/>
              <a:pathLst>
                <a:path w="1205" h="4563" extrusionOk="0">
                  <a:moveTo>
                    <a:pt x="17" y="0"/>
                  </a:moveTo>
                  <a:cubicBezTo>
                    <a:pt x="15" y="0"/>
                    <a:pt x="12" y="2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187" y="4554"/>
                  </a:lnTo>
                  <a:cubicBezTo>
                    <a:pt x="1187" y="4563"/>
                    <a:pt x="1196" y="4563"/>
                    <a:pt x="1196" y="4563"/>
                  </a:cubicBezTo>
                  <a:cubicBezTo>
                    <a:pt x="1205" y="4563"/>
                    <a:pt x="1205" y="4554"/>
                    <a:pt x="1205" y="4554"/>
                  </a:cubicBezTo>
                  <a:lnTo>
                    <a:pt x="27" y="13"/>
                  </a:lnTo>
                  <a:cubicBezTo>
                    <a:pt x="27" y="7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60;p75">
              <a:extLst>
                <a:ext uri="{FF2B5EF4-FFF2-40B4-BE49-F238E27FC236}">
                  <a16:creationId xmlns:a16="http://schemas.microsoft.com/office/drawing/2014/main" id="{602FF041-ACAF-A791-72DB-E21574C5E2C6}"/>
                </a:ext>
              </a:extLst>
            </p:cNvPr>
            <p:cNvSpPr/>
            <p:nvPr/>
          </p:nvSpPr>
          <p:spPr>
            <a:xfrm>
              <a:off x="4957845" y="1430938"/>
              <a:ext cx="115372" cy="85148"/>
            </a:xfrm>
            <a:custGeom>
              <a:avLst/>
              <a:gdLst/>
              <a:ahLst/>
              <a:cxnLst/>
              <a:rect l="l" t="t" r="r" b="b"/>
              <a:pathLst>
                <a:path w="3802" h="2806" extrusionOk="0">
                  <a:moveTo>
                    <a:pt x="3790" y="0"/>
                  </a:moveTo>
                  <a:cubicBezTo>
                    <a:pt x="3788" y="0"/>
                    <a:pt x="3786" y="1"/>
                    <a:pt x="3783" y="4"/>
                  </a:cubicBezTo>
                  <a:lnTo>
                    <a:pt x="10" y="2788"/>
                  </a:lnTo>
                  <a:cubicBezTo>
                    <a:pt x="1" y="2796"/>
                    <a:pt x="1" y="2796"/>
                    <a:pt x="10" y="2805"/>
                  </a:cubicBezTo>
                  <a:lnTo>
                    <a:pt x="19" y="2805"/>
                  </a:lnTo>
                  <a:lnTo>
                    <a:pt x="3801" y="22"/>
                  </a:lnTo>
                  <a:cubicBezTo>
                    <a:pt x="3801" y="13"/>
                    <a:pt x="3801" y="13"/>
                    <a:pt x="3801" y="4"/>
                  </a:cubicBezTo>
                  <a:cubicBezTo>
                    <a:pt x="3795" y="4"/>
                    <a:pt x="3793" y="0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61;p75">
              <a:extLst>
                <a:ext uri="{FF2B5EF4-FFF2-40B4-BE49-F238E27FC236}">
                  <a16:creationId xmlns:a16="http://schemas.microsoft.com/office/drawing/2014/main" id="{59FB6F3F-8A56-4570-2AA1-FE49D2F04D66}"/>
                </a:ext>
              </a:extLst>
            </p:cNvPr>
            <p:cNvSpPr/>
            <p:nvPr/>
          </p:nvSpPr>
          <p:spPr>
            <a:xfrm>
              <a:off x="4976538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7" y="0"/>
                  </a:moveTo>
                  <a:lnTo>
                    <a:pt x="0" y="3461"/>
                  </a:lnTo>
                  <a:cubicBezTo>
                    <a:pt x="0" y="3470"/>
                    <a:pt x="0" y="3470"/>
                    <a:pt x="0" y="3479"/>
                  </a:cubicBezTo>
                  <a:lnTo>
                    <a:pt x="18" y="3479"/>
                  </a:lnTo>
                  <a:lnTo>
                    <a:pt x="3185" y="18"/>
                  </a:lnTo>
                  <a:cubicBezTo>
                    <a:pt x="3185" y="9"/>
                    <a:pt x="3185" y="0"/>
                    <a:pt x="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62;p75">
              <a:extLst>
                <a:ext uri="{FF2B5EF4-FFF2-40B4-BE49-F238E27FC236}">
                  <a16:creationId xmlns:a16="http://schemas.microsoft.com/office/drawing/2014/main" id="{DC231EAE-DCC3-4742-DCB9-7083ECDF8230}"/>
                </a:ext>
              </a:extLst>
            </p:cNvPr>
            <p:cNvSpPr/>
            <p:nvPr/>
          </p:nvSpPr>
          <p:spPr>
            <a:xfrm>
              <a:off x="4939182" y="1380959"/>
              <a:ext cx="134034" cy="50646"/>
            </a:xfrm>
            <a:custGeom>
              <a:avLst/>
              <a:gdLst/>
              <a:ahLst/>
              <a:cxnLst/>
              <a:rect l="l" t="t" r="r" b="b"/>
              <a:pathLst>
                <a:path w="4417" h="1669" extrusionOk="0">
                  <a:moveTo>
                    <a:pt x="18" y="1"/>
                  </a:moveTo>
                  <a:cubicBezTo>
                    <a:pt x="9" y="1"/>
                    <a:pt x="9" y="1"/>
                    <a:pt x="0" y="10"/>
                  </a:cubicBezTo>
                  <a:cubicBezTo>
                    <a:pt x="0" y="10"/>
                    <a:pt x="0" y="19"/>
                    <a:pt x="9" y="19"/>
                  </a:cubicBezTo>
                  <a:cubicBezTo>
                    <a:pt x="9" y="19"/>
                    <a:pt x="4398" y="1669"/>
                    <a:pt x="4407" y="1669"/>
                  </a:cubicBezTo>
                  <a:cubicBezTo>
                    <a:pt x="4407" y="1669"/>
                    <a:pt x="4416" y="1669"/>
                    <a:pt x="4416" y="1660"/>
                  </a:cubicBezTo>
                  <a:cubicBezTo>
                    <a:pt x="4416" y="1660"/>
                    <a:pt x="4416" y="1651"/>
                    <a:pt x="4407" y="1651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3;p75">
              <a:extLst>
                <a:ext uri="{FF2B5EF4-FFF2-40B4-BE49-F238E27FC236}">
                  <a16:creationId xmlns:a16="http://schemas.microsoft.com/office/drawing/2014/main" id="{772C668F-2821-130A-FB57-2E770C4D6C8B}"/>
                </a:ext>
              </a:extLst>
            </p:cNvPr>
            <p:cNvSpPr/>
            <p:nvPr/>
          </p:nvSpPr>
          <p:spPr>
            <a:xfrm>
              <a:off x="4932142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9" y="0"/>
                  </a:moveTo>
                  <a:cubicBezTo>
                    <a:pt x="9" y="0"/>
                    <a:pt x="0" y="9"/>
                    <a:pt x="0" y="18"/>
                  </a:cubicBezTo>
                  <a:cubicBezTo>
                    <a:pt x="0" y="18"/>
                    <a:pt x="0" y="27"/>
                    <a:pt x="9" y="27"/>
                  </a:cubicBezTo>
                  <a:cubicBezTo>
                    <a:pt x="9" y="27"/>
                    <a:pt x="4639" y="794"/>
                    <a:pt x="4639" y="794"/>
                  </a:cubicBezTo>
                  <a:cubicBezTo>
                    <a:pt x="4639" y="794"/>
                    <a:pt x="4648" y="794"/>
                    <a:pt x="4648" y="785"/>
                  </a:cubicBezTo>
                  <a:cubicBezTo>
                    <a:pt x="4648" y="776"/>
                    <a:pt x="4648" y="776"/>
                    <a:pt x="4639" y="77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4;p75">
              <a:extLst>
                <a:ext uri="{FF2B5EF4-FFF2-40B4-BE49-F238E27FC236}">
                  <a16:creationId xmlns:a16="http://schemas.microsoft.com/office/drawing/2014/main" id="{B937494D-54DE-40DC-E8AE-15733D724018}"/>
                </a:ext>
              </a:extLst>
            </p:cNvPr>
            <p:cNvSpPr/>
            <p:nvPr/>
          </p:nvSpPr>
          <p:spPr>
            <a:xfrm>
              <a:off x="5041781" y="1291894"/>
              <a:ext cx="31437" cy="139708"/>
            </a:xfrm>
            <a:custGeom>
              <a:avLst/>
              <a:gdLst/>
              <a:ahLst/>
              <a:cxnLst/>
              <a:rect l="l" t="t" r="r" b="b"/>
              <a:pathLst>
                <a:path w="1036" h="4604" extrusionOk="0">
                  <a:moveTo>
                    <a:pt x="9" y="1"/>
                  </a:moveTo>
                  <a:cubicBezTo>
                    <a:pt x="9" y="1"/>
                    <a:pt x="0" y="10"/>
                    <a:pt x="0" y="19"/>
                  </a:cubicBezTo>
                  <a:lnTo>
                    <a:pt x="1017" y="4595"/>
                  </a:lnTo>
                  <a:cubicBezTo>
                    <a:pt x="1017" y="4604"/>
                    <a:pt x="1017" y="4604"/>
                    <a:pt x="1026" y="4604"/>
                  </a:cubicBezTo>
                  <a:cubicBezTo>
                    <a:pt x="1035" y="4604"/>
                    <a:pt x="1035" y="4595"/>
                    <a:pt x="1035" y="4595"/>
                  </a:cubicBezTo>
                  <a:lnTo>
                    <a:pt x="27" y="10"/>
                  </a:lnTo>
                  <a:cubicBezTo>
                    <a:pt x="27" y="1"/>
                    <a:pt x="18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5;p75">
              <a:extLst>
                <a:ext uri="{FF2B5EF4-FFF2-40B4-BE49-F238E27FC236}">
                  <a16:creationId xmlns:a16="http://schemas.microsoft.com/office/drawing/2014/main" id="{DE4822E8-BEF7-9D28-08F7-93488EA6DBC5}"/>
                </a:ext>
              </a:extLst>
            </p:cNvPr>
            <p:cNvSpPr/>
            <p:nvPr/>
          </p:nvSpPr>
          <p:spPr>
            <a:xfrm>
              <a:off x="5015532" y="1300451"/>
              <a:ext cx="57686" cy="131151"/>
            </a:xfrm>
            <a:custGeom>
              <a:avLst/>
              <a:gdLst/>
              <a:ahLst/>
              <a:cxnLst/>
              <a:rect l="l" t="t" r="r" b="b"/>
              <a:pathLst>
                <a:path w="1901" h="4322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0" y="4"/>
                    <a:pt x="0" y="13"/>
                    <a:pt x="0" y="13"/>
                  </a:cubicBezTo>
                  <a:lnTo>
                    <a:pt x="1882" y="4313"/>
                  </a:lnTo>
                  <a:cubicBezTo>
                    <a:pt x="1882" y="4322"/>
                    <a:pt x="1882" y="4322"/>
                    <a:pt x="1891" y="4322"/>
                  </a:cubicBezTo>
                  <a:cubicBezTo>
                    <a:pt x="1900" y="4322"/>
                    <a:pt x="1900" y="4313"/>
                    <a:pt x="1900" y="4304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6;p75">
              <a:extLst>
                <a:ext uri="{FF2B5EF4-FFF2-40B4-BE49-F238E27FC236}">
                  <a16:creationId xmlns:a16="http://schemas.microsoft.com/office/drawing/2014/main" id="{D8AA7AE0-2574-8228-94EC-DB25D8C5C32D}"/>
                </a:ext>
              </a:extLst>
            </p:cNvPr>
            <p:cNvSpPr/>
            <p:nvPr/>
          </p:nvSpPr>
          <p:spPr>
            <a:xfrm>
              <a:off x="5072370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301" y="1"/>
                  </a:moveTo>
                  <a:lnTo>
                    <a:pt x="9" y="3346"/>
                  </a:lnTo>
                  <a:cubicBezTo>
                    <a:pt x="0" y="3346"/>
                    <a:pt x="0" y="3355"/>
                    <a:pt x="9" y="3364"/>
                  </a:cubicBezTo>
                  <a:lnTo>
                    <a:pt x="27" y="3364"/>
                  </a:lnTo>
                  <a:lnTo>
                    <a:pt x="3319" y="19"/>
                  </a:lnTo>
                  <a:cubicBezTo>
                    <a:pt x="3319" y="19"/>
                    <a:pt x="3319" y="10"/>
                    <a:pt x="3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7;p75">
              <a:extLst>
                <a:ext uri="{FF2B5EF4-FFF2-40B4-BE49-F238E27FC236}">
                  <a16:creationId xmlns:a16="http://schemas.microsoft.com/office/drawing/2014/main" id="{77787987-1816-0C27-7437-8BB3B28B2081}"/>
                </a:ext>
              </a:extLst>
            </p:cNvPr>
            <p:cNvSpPr/>
            <p:nvPr/>
          </p:nvSpPr>
          <p:spPr>
            <a:xfrm>
              <a:off x="5072370" y="1312195"/>
              <a:ext cx="79352" cy="119408"/>
            </a:xfrm>
            <a:custGeom>
              <a:avLst/>
              <a:gdLst/>
              <a:ahLst/>
              <a:cxnLst/>
              <a:rect l="l" t="t" r="r" b="b"/>
              <a:pathLst>
                <a:path w="2615" h="3935" extrusionOk="0">
                  <a:moveTo>
                    <a:pt x="2588" y="1"/>
                  </a:moveTo>
                  <a:lnTo>
                    <a:pt x="9" y="3917"/>
                  </a:lnTo>
                  <a:cubicBezTo>
                    <a:pt x="0" y="3926"/>
                    <a:pt x="9" y="3935"/>
                    <a:pt x="18" y="3935"/>
                  </a:cubicBezTo>
                  <a:lnTo>
                    <a:pt x="27" y="3935"/>
                  </a:lnTo>
                  <a:lnTo>
                    <a:pt x="2605" y="19"/>
                  </a:lnTo>
                  <a:cubicBezTo>
                    <a:pt x="2614" y="10"/>
                    <a:pt x="2614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8;p75">
              <a:extLst>
                <a:ext uri="{FF2B5EF4-FFF2-40B4-BE49-F238E27FC236}">
                  <a16:creationId xmlns:a16="http://schemas.microsoft.com/office/drawing/2014/main" id="{C2CB92D3-10A4-1D7C-125C-47C34D15CA5F}"/>
                </a:ext>
              </a:extLst>
            </p:cNvPr>
            <p:cNvSpPr/>
            <p:nvPr/>
          </p:nvSpPr>
          <p:spPr>
            <a:xfrm>
              <a:off x="5072370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8" y="0"/>
                  </a:moveTo>
                  <a:cubicBezTo>
                    <a:pt x="9" y="0"/>
                    <a:pt x="9" y="0"/>
                    <a:pt x="9" y="9"/>
                  </a:cubicBezTo>
                  <a:cubicBezTo>
                    <a:pt x="0" y="9"/>
                    <a:pt x="9" y="18"/>
                    <a:pt x="18" y="18"/>
                  </a:cubicBezTo>
                  <a:cubicBezTo>
                    <a:pt x="18" y="18"/>
                    <a:pt x="4613" y="964"/>
                    <a:pt x="4613" y="964"/>
                  </a:cubicBezTo>
                  <a:cubicBezTo>
                    <a:pt x="4622" y="964"/>
                    <a:pt x="4622" y="955"/>
                    <a:pt x="4622" y="955"/>
                  </a:cubicBezTo>
                  <a:cubicBezTo>
                    <a:pt x="4622" y="946"/>
                    <a:pt x="4622" y="937"/>
                    <a:pt x="4613" y="93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69;p75">
              <a:extLst>
                <a:ext uri="{FF2B5EF4-FFF2-40B4-BE49-F238E27FC236}">
                  <a16:creationId xmlns:a16="http://schemas.microsoft.com/office/drawing/2014/main" id="{22C4442F-58E6-A58C-F05D-D05A0F308F2C}"/>
                </a:ext>
              </a:extLst>
            </p:cNvPr>
            <p:cNvSpPr/>
            <p:nvPr/>
          </p:nvSpPr>
          <p:spPr>
            <a:xfrm>
              <a:off x="5072643" y="1431060"/>
              <a:ext cx="142955" cy="1639"/>
            </a:xfrm>
            <a:custGeom>
              <a:avLst/>
              <a:gdLst/>
              <a:ahLst/>
              <a:cxnLst/>
              <a:rect l="l" t="t" r="r" b="b"/>
              <a:pathLst>
                <a:path w="4711" h="54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cubicBezTo>
                    <a:pt x="0" y="18"/>
                    <a:pt x="0" y="18"/>
                    <a:pt x="9" y="18"/>
                  </a:cubicBezTo>
                  <a:lnTo>
                    <a:pt x="4702" y="54"/>
                  </a:lnTo>
                  <a:cubicBezTo>
                    <a:pt x="4702" y="54"/>
                    <a:pt x="4711" y="45"/>
                    <a:pt x="4711" y="45"/>
                  </a:cubicBezTo>
                  <a:cubicBezTo>
                    <a:pt x="4711" y="36"/>
                    <a:pt x="4702" y="36"/>
                    <a:pt x="4702" y="3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0;p75">
              <a:extLst>
                <a:ext uri="{FF2B5EF4-FFF2-40B4-BE49-F238E27FC236}">
                  <a16:creationId xmlns:a16="http://schemas.microsoft.com/office/drawing/2014/main" id="{7B8D8703-41AF-7D1F-4A92-E32DA9EF803E}"/>
                </a:ext>
              </a:extLst>
            </p:cNvPr>
            <p:cNvSpPr/>
            <p:nvPr/>
          </p:nvSpPr>
          <p:spPr>
            <a:xfrm>
              <a:off x="5072370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722" y="4384"/>
                  </a:lnTo>
                  <a:cubicBezTo>
                    <a:pt x="1722" y="4384"/>
                    <a:pt x="1722" y="4393"/>
                    <a:pt x="1731" y="4393"/>
                  </a:cubicBezTo>
                  <a:cubicBezTo>
                    <a:pt x="1740" y="4384"/>
                    <a:pt x="1740" y="4384"/>
                    <a:pt x="1740" y="4375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1;p75">
              <a:extLst>
                <a:ext uri="{FF2B5EF4-FFF2-40B4-BE49-F238E27FC236}">
                  <a16:creationId xmlns:a16="http://schemas.microsoft.com/office/drawing/2014/main" id="{2E7EF8DA-CA8A-9B5C-66B5-FB0566E5B56C}"/>
                </a:ext>
              </a:extLst>
            </p:cNvPr>
            <p:cNvSpPr/>
            <p:nvPr/>
          </p:nvSpPr>
          <p:spPr>
            <a:xfrm>
              <a:off x="5072370" y="1430938"/>
              <a:ext cx="77440" cy="120591"/>
            </a:xfrm>
            <a:custGeom>
              <a:avLst/>
              <a:gdLst/>
              <a:ahLst/>
              <a:cxnLst/>
              <a:rect l="l" t="t" r="r" b="b"/>
              <a:pathLst>
                <a:path w="2552" h="3974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9" y="4"/>
                    <a:pt x="0" y="13"/>
                    <a:pt x="9" y="22"/>
                  </a:cubicBezTo>
                  <a:lnTo>
                    <a:pt x="2534" y="3974"/>
                  </a:lnTo>
                  <a:lnTo>
                    <a:pt x="2552" y="3974"/>
                  </a:lnTo>
                  <a:cubicBezTo>
                    <a:pt x="2552" y="3974"/>
                    <a:pt x="2552" y="3965"/>
                    <a:pt x="2552" y="3956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2;p75">
              <a:extLst>
                <a:ext uri="{FF2B5EF4-FFF2-40B4-BE49-F238E27FC236}">
                  <a16:creationId xmlns:a16="http://schemas.microsoft.com/office/drawing/2014/main" id="{EC25CCC5-AE6C-F3EC-677D-36BF648CFA6B}"/>
                </a:ext>
              </a:extLst>
            </p:cNvPr>
            <p:cNvSpPr/>
            <p:nvPr/>
          </p:nvSpPr>
          <p:spPr>
            <a:xfrm>
              <a:off x="4989526" y="1430938"/>
              <a:ext cx="83692" cy="116555"/>
            </a:xfrm>
            <a:custGeom>
              <a:avLst/>
              <a:gdLst/>
              <a:ahLst/>
              <a:cxnLst/>
              <a:rect l="l" t="t" r="r" b="b"/>
              <a:pathLst>
                <a:path w="2758" h="3841" extrusionOk="0">
                  <a:moveTo>
                    <a:pt x="2746" y="0"/>
                  </a:moveTo>
                  <a:cubicBezTo>
                    <a:pt x="2743" y="0"/>
                    <a:pt x="2739" y="4"/>
                    <a:pt x="2739" y="4"/>
                  </a:cubicBezTo>
                  <a:lnTo>
                    <a:pt x="10" y="3822"/>
                  </a:lnTo>
                  <a:cubicBezTo>
                    <a:pt x="1" y="3822"/>
                    <a:pt x="10" y="3831"/>
                    <a:pt x="18" y="3840"/>
                  </a:cubicBezTo>
                  <a:cubicBezTo>
                    <a:pt x="18" y="3840"/>
                    <a:pt x="27" y="3840"/>
                    <a:pt x="27" y="3831"/>
                  </a:cubicBezTo>
                  <a:lnTo>
                    <a:pt x="2757" y="22"/>
                  </a:lnTo>
                  <a:cubicBezTo>
                    <a:pt x="2757" y="13"/>
                    <a:pt x="2757" y="4"/>
                    <a:pt x="2748" y="4"/>
                  </a:cubicBezTo>
                  <a:cubicBezTo>
                    <a:pt x="2748" y="1"/>
                    <a:pt x="2747" y="0"/>
                    <a:pt x="2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73;p75">
              <a:extLst>
                <a:ext uri="{FF2B5EF4-FFF2-40B4-BE49-F238E27FC236}">
                  <a16:creationId xmlns:a16="http://schemas.microsoft.com/office/drawing/2014/main" id="{7A6E5566-19DF-5E56-EDD9-AB7187DCA964}"/>
                </a:ext>
              </a:extLst>
            </p:cNvPr>
            <p:cNvSpPr/>
            <p:nvPr/>
          </p:nvSpPr>
          <p:spPr>
            <a:xfrm>
              <a:off x="5013620" y="1430938"/>
              <a:ext cx="59598" cy="130362"/>
            </a:xfrm>
            <a:custGeom>
              <a:avLst/>
              <a:gdLst/>
              <a:ahLst/>
              <a:cxnLst/>
              <a:rect l="l" t="t" r="r" b="b"/>
              <a:pathLst>
                <a:path w="1964" h="4296" extrusionOk="0">
                  <a:moveTo>
                    <a:pt x="1952" y="0"/>
                  </a:moveTo>
                  <a:cubicBezTo>
                    <a:pt x="1949" y="0"/>
                    <a:pt x="1945" y="4"/>
                    <a:pt x="1945" y="4"/>
                  </a:cubicBezTo>
                  <a:lnTo>
                    <a:pt x="1" y="4277"/>
                  </a:lnTo>
                  <a:cubicBezTo>
                    <a:pt x="1" y="4286"/>
                    <a:pt x="1" y="4286"/>
                    <a:pt x="9" y="4295"/>
                  </a:cubicBezTo>
                  <a:cubicBezTo>
                    <a:pt x="18" y="4295"/>
                    <a:pt x="18" y="4295"/>
                    <a:pt x="18" y="4286"/>
                  </a:cubicBezTo>
                  <a:lnTo>
                    <a:pt x="1963" y="13"/>
                  </a:lnTo>
                  <a:cubicBezTo>
                    <a:pt x="1963" y="13"/>
                    <a:pt x="1963" y="4"/>
                    <a:pt x="1954" y="4"/>
                  </a:cubicBezTo>
                  <a:cubicBezTo>
                    <a:pt x="1954" y="1"/>
                    <a:pt x="1953" y="0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74;p75">
              <a:extLst>
                <a:ext uri="{FF2B5EF4-FFF2-40B4-BE49-F238E27FC236}">
                  <a16:creationId xmlns:a16="http://schemas.microsoft.com/office/drawing/2014/main" id="{ADF64BFC-E5C7-B8F8-A0E9-496249097D1B}"/>
                </a:ext>
              </a:extLst>
            </p:cNvPr>
            <p:cNvSpPr/>
            <p:nvPr/>
          </p:nvSpPr>
          <p:spPr>
            <a:xfrm>
              <a:off x="4930230" y="1424566"/>
              <a:ext cx="142986" cy="7040"/>
            </a:xfrm>
            <a:custGeom>
              <a:avLst/>
              <a:gdLst/>
              <a:ahLst/>
              <a:cxnLst/>
              <a:rect l="l" t="t" r="r" b="b"/>
              <a:pathLst>
                <a:path w="4712" h="232" extrusionOk="0">
                  <a:moveTo>
                    <a:pt x="10" y="0"/>
                  </a:moveTo>
                  <a:cubicBezTo>
                    <a:pt x="10" y="0"/>
                    <a:pt x="1" y="9"/>
                    <a:pt x="1" y="9"/>
                  </a:cubicBezTo>
                  <a:cubicBezTo>
                    <a:pt x="1" y="18"/>
                    <a:pt x="10" y="18"/>
                    <a:pt x="10" y="27"/>
                  </a:cubicBezTo>
                  <a:cubicBezTo>
                    <a:pt x="10" y="27"/>
                    <a:pt x="4702" y="232"/>
                    <a:pt x="4702" y="232"/>
                  </a:cubicBezTo>
                  <a:cubicBezTo>
                    <a:pt x="4702" y="232"/>
                    <a:pt x="4711" y="232"/>
                    <a:pt x="4711" y="223"/>
                  </a:cubicBezTo>
                  <a:cubicBezTo>
                    <a:pt x="4711" y="214"/>
                    <a:pt x="4711" y="214"/>
                    <a:pt x="4702" y="214"/>
                  </a:cubicBezTo>
                  <a:cubicBezTo>
                    <a:pt x="4702" y="214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75;p75">
              <a:extLst>
                <a:ext uri="{FF2B5EF4-FFF2-40B4-BE49-F238E27FC236}">
                  <a16:creationId xmlns:a16="http://schemas.microsoft.com/office/drawing/2014/main" id="{7A6734ED-3EC2-D2F6-488A-E56A6200CE87}"/>
                </a:ext>
              </a:extLst>
            </p:cNvPr>
            <p:cNvSpPr/>
            <p:nvPr/>
          </p:nvSpPr>
          <p:spPr>
            <a:xfrm>
              <a:off x="4931596" y="1430938"/>
              <a:ext cx="141620" cy="21788"/>
            </a:xfrm>
            <a:custGeom>
              <a:avLst/>
              <a:gdLst/>
              <a:ahLst/>
              <a:cxnLst/>
              <a:rect l="l" t="t" r="r" b="b"/>
              <a:pathLst>
                <a:path w="4667" h="718" extrusionOk="0">
                  <a:moveTo>
                    <a:pt x="4659" y="0"/>
                  </a:moveTo>
                  <a:cubicBezTo>
                    <a:pt x="4658" y="0"/>
                    <a:pt x="4657" y="2"/>
                    <a:pt x="4657" y="4"/>
                  </a:cubicBezTo>
                  <a:lnTo>
                    <a:pt x="18" y="700"/>
                  </a:lnTo>
                  <a:cubicBezTo>
                    <a:pt x="9" y="700"/>
                    <a:pt x="0" y="709"/>
                    <a:pt x="9" y="709"/>
                  </a:cubicBezTo>
                  <a:cubicBezTo>
                    <a:pt x="9" y="718"/>
                    <a:pt x="9" y="718"/>
                    <a:pt x="18" y="718"/>
                  </a:cubicBezTo>
                  <a:lnTo>
                    <a:pt x="4657" y="22"/>
                  </a:lnTo>
                  <a:cubicBezTo>
                    <a:pt x="4666" y="22"/>
                    <a:pt x="4666" y="13"/>
                    <a:pt x="4666" y="13"/>
                  </a:cubicBezTo>
                  <a:cubicBezTo>
                    <a:pt x="4666" y="7"/>
                    <a:pt x="4662" y="0"/>
                    <a:pt x="4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76;p75">
              <a:extLst>
                <a:ext uri="{FF2B5EF4-FFF2-40B4-BE49-F238E27FC236}">
                  <a16:creationId xmlns:a16="http://schemas.microsoft.com/office/drawing/2014/main" id="{C3AE02E2-50D9-C254-F413-26CA0BD4C2EC}"/>
                </a:ext>
              </a:extLst>
            </p:cNvPr>
            <p:cNvSpPr/>
            <p:nvPr/>
          </p:nvSpPr>
          <p:spPr>
            <a:xfrm>
              <a:off x="5000359" y="1308159"/>
              <a:ext cx="72858" cy="123443"/>
            </a:xfrm>
            <a:custGeom>
              <a:avLst/>
              <a:gdLst/>
              <a:ahLst/>
              <a:cxnLst/>
              <a:rect l="l" t="t" r="r" b="b"/>
              <a:pathLst>
                <a:path w="2401" h="4068" extrusionOk="0">
                  <a:moveTo>
                    <a:pt x="9" y="0"/>
                  </a:moveTo>
                  <a:cubicBezTo>
                    <a:pt x="0" y="9"/>
                    <a:pt x="0" y="9"/>
                    <a:pt x="0" y="18"/>
                  </a:cubicBezTo>
                  <a:lnTo>
                    <a:pt x="2382" y="4059"/>
                  </a:lnTo>
                  <a:cubicBezTo>
                    <a:pt x="2382" y="4068"/>
                    <a:pt x="2382" y="4068"/>
                    <a:pt x="2391" y="4068"/>
                  </a:cubicBezTo>
                  <a:cubicBezTo>
                    <a:pt x="2400" y="4068"/>
                    <a:pt x="2400" y="4059"/>
                    <a:pt x="2400" y="4050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77;p75">
              <a:extLst>
                <a:ext uri="{FF2B5EF4-FFF2-40B4-BE49-F238E27FC236}">
                  <a16:creationId xmlns:a16="http://schemas.microsoft.com/office/drawing/2014/main" id="{458683B6-BC29-4B90-7D3B-D5E78B345760}"/>
                </a:ext>
              </a:extLst>
            </p:cNvPr>
            <p:cNvSpPr/>
            <p:nvPr/>
          </p:nvSpPr>
          <p:spPr>
            <a:xfrm>
              <a:off x="4977873" y="1324455"/>
              <a:ext cx="95344" cy="107148"/>
            </a:xfrm>
            <a:custGeom>
              <a:avLst/>
              <a:gdLst/>
              <a:ahLst/>
              <a:cxnLst/>
              <a:rect l="l" t="t" r="r" b="b"/>
              <a:pathLst>
                <a:path w="3142" h="3531" extrusionOk="0">
                  <a:moveTo>
                    <a:pt x="19" y="1"/>
                  </a:moveTo>
                  <a:cubicBezTo>
                    <a:pt x="17" y="1"/>
                    <a:pt x="14" y="3"/>
                    <a:pt x="10" y="7"/>
                  </a:cubicBezTo>
                  <a:cubicBezTo>
                    <a:pt x="10" y="7"/>
                    <a:pt x="1" y="16"/>
                    <a:pt x="10" y="16"/>
                  </a:cubicBezTo>
                  <a:lnTo>
                    <a:pt x="3123" y="3531"/>
                  </a:lnTo>
                  <a:lnTo>
                    <a:pt x="3141" y="3531"/>
                  </a:lnTo>
                  <a:cubicBezTo>
                    <a:pt x="3141" y="3522"/>
                    <a:pt x="3141" y="3522"/>
                    <a:pt x="3141" y="3513"/>
                  </a:cubicBezTo>
                  <a:lnTo>
                    <a:pt x="28" y="7"/>
                  </a:lnTo>
                  <a:cubicBezTo>
                    <a:pt x="23" y="3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78;p75">
              <a:extLst>
                <a:ext uri="{FF2B5EF4-FFF2-40B4-BE49-F238E27FC236}">
                  <a16:creationId xmlns:a16="http://schemas.microsoft.com/office/drawing/2014/main" id="{B6B44DCB-A6D2-8EF4-3294-599BD4F1D8CB}"/>
                </a:ext>
              </a:extLst>
            </p:cNvPr>
            <p:cNvSpPr/>
            <p:nvPr/>
          </p:nvSpPr>
          <p:spPr>
            <a:xfrm>
              <a:off x="5358258" y="1187140"/>
              <a:ext cx="80960" cy="242851"/>
            </a:xfrm>
            <a:custGeom>
              <a:avLst/>
              <a:gdLst/>
              <a:ahLst/>
              <a:cxnLst/>
              <a:rect l="l" t="t" r="r" b="b"/>
              <a:pathLst>
                <a:path w="2668" h="8003" extrusionOk="0">
                  <a:moveTo>
                    <a:pt x="410" y="0"/>
                  </a:moveTo>
                  <a:lnTo>
                    <a:pt x="0" y="116"/>
                  </a:lnTo>
                  <a:lnTo>
                    <a:pt x="2266" y="8002"/>
                  </a:lnTo>
                  <a:lnTo>
                    <a:pt x="2667" y="7886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79;p75">
              <a:extLst>
                <a:ext uri="{FF2B5EF4-FFF2-40B4-BE49-F238E27FC236}">
                  <a16:creationId xmlns:a16="http://schemas.microsoft.com/office/drawing/2014/main" id="{569E72EA-D211-CD5D-0B0C-934943B587E0}"/>
                </a:ext>
              </a:extLst>
            </p:cNvPr>
            <p:cNvSpPr/>
            <p:nvPr/>
          </p:nvSpPr>
          <p:spPr>
            <a:xfrm>
              <a:off x="5066968" y="1235875"/>
              <a:ext cx="314040" cy="197910"/>
            </a:xfrm>
            <a:custGeom>
              <a:avLst/>
              <a:gdLst/>
              <a:ahLst/>
              <a:cxnLst/>
              <a:rect l="l" t="t" r="r" b="b"/>
              <a:pathLst>
                <a:path w="10349" h="6522" extrusionOk="0">
                  <a:moveTo>
                    <a:pt x="10268" y="0"/>
                  </a:moveTo>
                  <a:lnTo>
                    <a:pt x="2543" y="1481"/>
                  </a:lnTo>
                  <a:lnTo>
                    <a:pt x="0" y="6325"/>
                  </a:lnTo>
                  <a:lnTo>
                    <a:pt x="375" y="6521"/>
                  </a:lnTo>
                  <a:lnTo>
                    <a:pt x="2819" y="1856"/>
                  </a:lnTo>
                  <a:lnTo>
                    <a:pt x="10348" y="419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80;p75">
              <a:extLst>
                <a:ext uri="{FF2B5EF4-FFF2-40B4-BE49-F238E27FC236}">
                  <a16:creationId xmlns:a16="http://schemas.microsoft.com/office/drawing/2014/main" id="{EF506CB8-E8C3-67E8-B9FD-8C88D6C27A6D}"/>
                </a:ext>
              </a:extLst>
            </p:cNvPr>
            <p:cNvSpPr/>
            <p:nvPr/>
          </p:nvSpPr>
          <p:spPr>
            <a:xfrm>
              <a:off x="5071277" y="1249956"/>
              <a:ext cx="314344" cy="210898"/>
            </a:xfrm>
            <a:custGeom>
              <a:avLst/>
              <a:gdLst/>
              <a:ahLst/>
              <a:cxnLst/>
              <a:rect l="l" t="t" r="r" b="b"/>
              <a:pathLst>
                <a:path w="10359" h="6950" extrusionOk="0">
                  <a:moveTo>
                    <a:pt x="10055" y="0"/>
                  </a:moveTo>
                  <a:lnTo>
                    <a:pt x="3881" y="6486"/>
                  </a:lnTo>
                  <a:lnTo>
                    <a:pt x="81" y="5754"/>
                  </a:lnTo>
                  <a:lnTo>
                    <a:pt x="1" y="6164"/>
                  </a:lnTo>
                  <a:lnTo>
                    <a:pt x="4033" y="6949"/>
                  </a:lnTo>
                  <a:lnTo>
                    <a:pt x="10358" y="294"/>
                  </a:lnTo>
                  <a:lnTo>
                    <a:pt x="100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81;p75">
              <a:extLst>
                <a:ext uri="{FF2B5EF4-FFF2-40B4-BE49-F238E27FC236}">
                  <a16:creationId xmlns:a16="http://schemas.microsoft.com/office/drawing/2014/main" id="{A14C27E9-71AD-1E57-58A4-D67F93DEC8CC}"/>
                </a:ext>
              </a:extLst>
            </p:cNvPr>
            <p:cNvSpPr/>
            <p:nvPr/>
          </p:nvSpPr>
          <p:spPr>
            <a:xfrm>
              <a:off x="5063175" y="1421561"/>
              <a:ext cx="19512" cy="19269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1"/>
                  </a:moveTo>
                  <a:cubicBezTo>
                    <a:pt x="143" y="1"/>
                    <a:pt x="0" y="135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35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82;p75">
              <a:extLst>
                <a:ext uri="{FF2B5EF4-FFF2-40B4-BE49-F238E27FC236}">
                  <a16:creationId xmlns:a16="http://schemas.microsoft.com/office/drawing/2014/main" id="{EEE3AFBC-E2F4-652E-2B8B-95C0904018AB}"/>
                </a:ext>
              </a:extLst>
            </p:cNvPr>
            <p:cNvSpPr/>
            <p:nvPr/>
          </p:nvSpPr>
          <p:spPr>
            <a:xfrm>
              <a:off x="5422955" y="1418314"/>
              <a:ext cx="19239" cy="19542"/>
            </a:xfrm>
            <a:custGeom>
              <a:avLst/>
              <a:gdLst/>
              <a:ahLst/>
              <a:cxnLst/>
              <a:rect l="l" t="t" r="r" b="b"/>
              <a:pathLst>
                <a:path w="634" h="644" extrusionOk="0">
                  <a:moveTo>
                    <a:pt x="31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0"/>
                    <a:pt x="143" y="643"/>
                    <a:pt x="312" y="643"/>
                  </a:cubicBezTo>
                  <a:cubicBezTo>
                    <a:pt x="491" y="643"/>
                    <a:pt x="634" y="500"/>
                    <a:pt x="634" y="322"/>
                  </a:cubicBezTo>
                  <a:cubicBezTo>
                    <a:pt x="634" y="144"/>
                    <a:pt x="491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83;p75">
              <a:extLst>
                <a:ext uri="{FF2B5EF4-FFF2-40B4-BE49-F238E27FC236}">
                  <a16:creationId xmlns:a16="http://schemas.microsoft.com/office/drawing/2014/main" id="{CDA17C8E-B6B4-CD59-DD76-CFCCBA396F2F}"/>
                </a:ext>
              </a:extLst>
            </p:cNvPr>
            <p:cNvSpPr/>
            <p:nvPr/>
          </p:nvSpPr>
          <p:spPr>
            <a:xfrm>
              <a:off x="5125172" y="1218275"/>
              <a:ext cx="25733" cy="73101"/>
            </a:xfrm>
            <a:custGeom>
              <a:avLst/>
              <a:gdLst/>
              <a:ahLst/>
              <a:cxnLst/>
              <a:rect l="l" t="t" r="r" b="b"/>
              <a:pathLst>
                <a:path w="848" h="2409" extrusionOk="0">
                  <a:moveTo>
                    <a:pt x="410" y="0"/>
                  </a:moveTo>
                  <a:lnTo>
                    <a:pt x="0" y="81"/>
                  </a:lnTo>
                  <a:lnTo>
                    <a:pt x="437" y="2409"/>
                  </a:lnTo>
                  <a:lnTo>
                    <a:pt x="848" y="2338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84;p75">
              <a:extLst>
                <a:ext uri="{FF2B5EF4-FFF2-40B4-BE49-F238E27FC236}">
                  <a16:creationId xmlns:a16="http://schemas.microsoft.com/office/drawing/2014/main" id="{C1AA7815-4F86-7D45-45AA-CBE52017B19D}"/>
                </a:ext>
              </a:extLst>
            </p:cNvPr>
            <p:cNvSpPr/>
            <p:nvPr/>
          </p:nvSpPr>
          <p:spPr>
            <a:xfrm>
              <a:off x="5347970" y="1171148"/>
              <a:ext cx="41694" cy="24944"/>
            </a:xfrm>
            <a:custGeom>
              <a:avLst/>
              <a:gdLst/>
              <a:ahLst/>
              <a:cxnLst/>
              <a:rect l="l" t="t" r="r" b="b"/>
              <a:pathLst>
                <a:path w="1374" h="822" extrusionOk="0">
                  <a:moveTo>
                    <a:pt x="1231" y="1"/>
                  </a:moveTo>
                  <a:lnTo>
                    <a:pt x="134" y="10"/>
                  </a:lnTo>
                  <a:cubicBezTo>
                    <a:pt x="62" y="10"/>
                    <a:pt x="0" y="63"/>
                    <a:pt x="0" y="144"/>
                  </a:cubicBezTo>
                  <a:cubicBezTo>
                    <a:pt x="9" y="215"/>
                    <a:pt x="62" y="278"/>
                    <a:pt x="134" y="278"/>
                  </a:cubicBezTo>
                  <a:cubicBezTo>
                    <a:pt x="143" y="278"/>
                    <a:pt x="812" y="269"/>
                    <a:pt x="812" y="269"/>
                  </a:cubicBezTo>
                  <a:lnTo>
                    <a:pt x="812" y="269"/>
                  </a:lnTo>
                  <a:lnTo>
                    <a:pt x="375" y="581"/>
                  </a:lnTo>
                  <a:cubicBezTo>
                    <a:pt x="321" y="625"/>
                    <a:pt x="303" y="706"/>
                    <a:pt x="348" y="768"/>
                  </a:cubicBezTo>
                  <a:cubicBezTo>
                    <a:pt x="375" y="804"/>
                    <a:pt x="419" y="822"/>
                    <a:pt x="455" y="822"/>
                  </a:cubicBezTo>
                  <a:cubicBezTo>
                    <a:pt x="482" y="822"/>
                    <a:pt x="509" y="813"/>
                    <a:pt x="535" y="795"/>
                  </a:cubicBezTo>
                  <a:lnTo>
                    <a:pt x="1303" y="242"/>
                  </a:lnTo>
                  <a:cubicBezTo>
                    <a:pt x="1356" y="206"/>
                    <a:pt x="1374" y="153"/>
                    <a:pt x="1356" y="90"/>
                  </a:cubicBezTo>
                  <a:cubicBezTo>
                    <a:pt x="1338" y="37"/>
                    <a:pt x="1285" y="10"/>
                    <a:pt x="1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85;p75">
              <a:extLst>
                <a:ext uri="{FF2B5EF4-FFF2-40B4-BE49-F238E27FC236}">
                  <a16:creationId xmlns:a16="http://schemas.microsoft.com/office/drawing/2014/main" id="{B0709335-F147-E0A3-1C59-8A4B7CCA34E2}"/>
                </a:ext>
              </a:extLst>
            </p:cNvPr>
            <p:cNvSpPr/>
            <p:nvPr/>
          </p:nvSpPr>
          <p:spPr>
            <a:xfrm>
              <a:off x="5370699" y="1230443"/>
              <a:ext cx="23851" cy="37931"/>
            </a:xfrm>
            <a:custGeom>
              <a:avLst/>
              <a:gdLst/>
              <a:ahLst/>
              <a:cxnLst/>
              <a:rect l="l" t="t" r="r" b="b"/>
              <a:pathLst>
                <a:path w="786" h="1250" extrusionOk="0">
                  <a:moveTo>
                    <a:pt x="446" y="1"/>
                  </a:moveTo>
                  <a:lnTo>
                    <a:pt x="0" y="135"/>
                  </a:lnTo>
                  <a:lnTo>
                    <a:pt x="339" y="1250"/>
                  </a:lnTo>
                  <a:lnTo>
                    <a:pt x="785" y="1116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86;p75">
              <a:extLst>
                <a:ext uri="{FF2B5EF4-FFF2-40B4-BE49-F238E27FC236}">
                  <a16:creationId xmlns:a16="http://schemas.microsoft.com/office/drawing/2014/main" id="{EA10A978-7B37-5CC3-E760-596AA3550B27}"/>
                </a:ext>
              </a:extLst>
            </p:cNvPr>
            <p:cNvSpPr/>
            <p:nvPr/>
          </p:nvSpPr>
          <p:spPr>
            <a:xfrm>
              <a:off x="5269435" y="1119196"/>
              <a:ext cx="99380" cy="64453"/>
            </a:xfrm>
            <a:custGeom>
              <a:avLst/>
              <a:gdLst/>
              <a:ahLst/>
              <a:cxnLst/>
              <a:rect l="l" t="t" r="r" b="b"/>
              <a:pathLst>
                <a:path w="3275" h="2124" extrusionOk="0">
                  <a:moveTo>
                    <a:pt x="402" y="0"/>
                  </a:moveTo>
                  <a:lnTo>
                    <a:pt x="1" y="812"/>
                  </a:lnTo>
                  <a:cubicBezTo>
                    <a:pt x="54" y="919"/>
                    <a:pt x="153" y="1071"/>
                    <a:pt x="313" y="1222"/>
                  </a:cubicBezTo>
                  <a:cubicBezTo>
                    <a:pt x="706" y="1588"/>
                    <a:pt x="1143" y="1597"/>
                    <a:pt x="1999" y="1820"/>
                  </a:cubicBezTo>
                  <a:cubicBezTo>
                    <a:pt x="2222" y="1882"/>
                    <a:pt x="2552" y="1981"/>
                    <a:pt x="2945" y="2123"/>
                  </a:cubicBezTo>
                  <a:cubicBezTo>
                    <a:pt x="3052" y="1945"/>
                    <a:pt x="3159" y="1767"/>
                    <a:pt x="3275" y="1588"/>
                  </a:cubicBezTo>
                  <a:cubicBezTo>
                    <a:pt x="3186" y="1561"/>
                    <a:pt x="3025" y="1526"/>
                    <a:pt x="2847" y="1445"/>
                  </a:cubicBezTo>
                  <a:cubicBezTo>
                    <a:pt x="2080" y="1151"/>
                    <a:pt x="1839" y="714"/>
                    <a:pt x="1063" y="295"/>
                  </a:cubicBezTo>
                  <a:cubicBezTo>
                    <a:pt x="920" y="214"/>
                    <a:pt x="697" y="107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87;p75">
              <a:extLst>
                <a:ext uri="{FF2B5EF4-FFF2-40B4-BE49-F238E27FC236}">
                  <a16:creationId xmlns:a16="http://schemas.microsoft.com/office/drawing/2014/main" id="{1089426E-0CBE-2834-CFF5-507309DF4DD5}"/>
                </a:ext>
              </a:extLst>
            </p:cNvPr>
            <p:cNvSpPr/>
            <p:nvPr/>
          </p:nvSpPr>
          <p:spPr>
            <a:xfrm>
              <a:off x="5199337" y="965160"/>
              <a:ext cx="57959" cy="66061"/>
            </a:xfrm>
            <a:custGeom>
              <a:avLst/>
              <a:gdLst/>
              <a:ahLst/>
              <a:cxnLst/>
              <a:rect l="l" t="t" r="r" b="b"/>
              <a:pathLst>
                <a:path w="1910" h="2177" extrusionOk="0">
                  <a:moveTo>
                    <a:pt x="1169" y="0"/>
                  </a:moveTo>
                  <a:cubicBezTo>
                    <a:pt x="777" y="500"/>
                    <a:pt x="393" y="990"/>
                    <a:pt x="0" y="1499"/>
                  </a:cubicBezTo>
                  <a:lnTo>
                    <a:pt x="1142" y="2177"/>
                  </a:lnTo>
                  <a:cubicBezTo>
                    <a:pt x="1303" y="1918"/>
                    <a:pt x="1455" y="1659"/>
                    <a:pt x="1615" y="1401"/>
                  </a:cubicBezTo>
                  <a:cubicBezTo>
                    <a:pt x="1624" y="1392"/>
                    <a:pt x="1624" y="1383"/>
                    <a:pt x="1633" y="1374"/>
                  </a:cubicBezTo>
                  <a:cubicBezTo>
                    <a:pt x="1722" y="1222"/>
                    <a:pt x="1811" y="1071"/>
                    <a:pt x="1910" y="919"/>
                  </a:cubicBezTo>
                  <a:cubicBezTo>
                    <a:pt x="1802" y="821"/>
                    <a:pt x="1695" y="705"/>
                    <a:pt x="1579" y="571"/>
                  </a:cubicBezTo>
                  <a:cubicBezTo>
                    <a:pt x="1579" y="571"/>
                    <a:pt x="1571" y="562"/>
                    <a:pt x="1562" y="553"/>
                  </a:cubicBezTo>
                  <a:cubicBezTo>
                    <a:pt x="1401" y="357"/>
                    <a:pt x="1276" y="170"/>
                    <a:pt x="1169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88;p75">
              <a:extLst>
                <a:ext uri="{FF2B5EF4-FFF2-40B4-BE49-F238E27FC236}">
                  <a16:creationId xmlns:a16="http://schemas.microsoft.com/office/drawing/2014/main" id="{5F2DACD8-EA01-25D4-1105-45127B19AB1D}"/>
                </a:ext>
              </a:extLst>
            </p:cNvPr>
            <p:cNvSpPr/>
            <p:nvPr/>
          </p:nvSpPr>
          <p:spPr>
            <a:xfrm>
              <a:off x="5114611" y="989771"/>
              <a:ext cx="147022" cy="221215"/>
            </a:xfrm>
            <a:custGeom>
              <a:avLst/>
              <a:gdLst/>
              <a:ahLst/>
              <a:cxnLst/>
              <a:rect l="l" t="t" r="r" b="b"/>
              <a:pathLst>
                <a:path w="4845" h="7290" extrusionOk="0">
                  <a:moveTo>
                    <a:pt x="3319" y="1"/>
                  </a:moveTo>
                  <a:cubicBezTo>
                    <a:pt x="3203" y="37"/>
                    <a:pt x="3051" y="90"/>
                    <a:pt x="2882" y="188"/>
                  </a:cubicBezTo>
                  <a:cubicBezTo>
                    <a:pt x="2882" y="188"/>
                    <a:pt x="2552" y="376"/>
                    <a:pt x="2257" y="697"/>
                  </a:cubicBezTo>
                  <a:cubicBezTo>
                    <a:pt x="1704" y="1303"/>
                    <a:pt x="1517" y="2311"/>
                    <a:pt x="1490" y="2436"/>
                  </a:cubicBezTo>
                  <a:lnTo>
                    <a:pt x="0" y="5077"/>
                  </a:lnTo>
                  <a:cubicBezTo>
                    <a:pt x="482" y="5817"/>
                    <a:pt x="955" y="6549"/>
                    <a:pt x="1436" y="7289"/>
                  </a:cubicBezTo>
                  <a:cubicBezTo>
                    <a:pt x="1981" y="6433"/>
                    <a:pt x="2525" y="5568"/>
                    <a:pt x="3069" y="4702"/>
                  </a:cubicBezTo>
                  <a:cubicBezTo>
                    <a:pt x="3363" y="4229"/>
                    <a:pt x="3649" y="3766"/>
                    <a:pt x="3943" y="3293"/>
                  </a:cubicBezTo>
                  <a:cubicBezTo>
                    <a:pt x="4104" y="3168"/>
                    <a:pt x="4211" y="3025"/>
                    <a:pt x="4282" y="2909"/>
                  </a:cubicBezTo>
                  <a:cubicBezTo>
                    <a:pt x="4844" y="1981"/>
                    <a:pt x="4157" y="777"/>
                    <a:pt x="4095" y="670"/>
                  </a:cubicBezTo>
                  <a:cubicBezTo>
                    <a:pt x="3836" y="447"/>
                    <a:pt x="3577" y="224"/>
                    <a:pt x="331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89;p75">
              <a:extLst>
                <a:ext uri="{FF2B5EF4-FFF2-40B4-BE49-F238E27FC236}">
                  <a16:creationId xmlns:a16="http://schemas.microsoft.com/office/drawing/2014/main" id="{F5A50201-58D8-687F-9FD5-DDF453DE4C63}"/>
                </a:ext>
              </a:extLst>
            </p:cNvPr>
            <p:cNvSpPr/>
            <p:nvPr/>
          </p:nvSpPr>
          <p:spPr>
            <a:xfrm>
              <a:off x="5104051" y="1211083"/>
              <a:ext cx="61479" cy="21757"/>
            </a:xfrm>
            <a:custGeom>
              <a:avLst/>
              <a:gdLst/>
              <a:ahLst/>
              <a:cxnLst/>
              <a:rect l="l" t="t" r="r" b="b"/>
              <a:pathLst>
                <a:path w="2026" h="717" extrusionOk="0">
                  <a:moveTo>
                    <a:pt x="434" y="0"/>
                  </a:moveTo>
                  <a:cubicBezTo>
                    <a:pt x="234" y="0"/>
                    <a:pt x="67" y="34"/>
                    <a:pt x="36" y="121"/>
                  </a:cubicBezTo>
                  <a:cubicBezTo>
                    <a:pt x="0" y="228"/>
                    <a:pt x="179" y="389"/>
                    <a:pt x="295" y="469"/>
                  </a:cubicBezTo>
                  <a:cubicBezTo>
                    <a:pt x="553" y="648"/>
                    <a:pt x="750" y="576"/>
                    <a:pt x="1383" y="639"/>
                  </a:cubicBezTo>
                  <a:cubicBezTo>
                    <a:pt x="1721" y="672"/>
                    <a:pt x="1874" y="716"/>
                    <a:pt x="1941" y="716"/>
                  </a:cubicBezTo>
                  <a:cubicBezTo>
                    <a:pt x="1962" y="716"/>
                    <a:pt x="1974" y="712"/>
                    <a:pt x="1981" y="701"/>
                  </a:cubicBezTo>
                  <a:cubicBezTo>
                    <a:pt x="2025" y="594"/>
                    <a:pt x="1517" y="175"/>
                    <a:pt x="892" y="50"/>
                  </a:cubicBezTo>
                  <a:cubicBezTo>
                    <a:pt x="751" y="19"/>
                    <a:pt x="58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90;p75">
              <a:extLst>
                <a:ext uri="{FF2B5EF4-FFF2-40B4-BE49-F238E27FC236}">
                  <a16:creationId xmlns:a16="http://schemas.microsoft.com/office/drawing/2014/main" id="{2066C1B0-71FE-7F6F-D733-A70C435BBFEA}"/>
                </a:ext>
              </a:extLst>
            </p:cNvPr>
            <p:cNvSpPr/>
            <p:nvPr/>
          </p:nvSpPr>
          <p:spPr>
            <a:xfrm>
              <a:off x="5166047" y="1413732"/>
              <a:ext cx="91247" cy="91247"/>
            </a:xfrm>
            <a:custGeom>
              <a:avLst/>
              <a:gdLst/>
              <a:ahLst/>
              <a:cxnLst/>
              <a:rect l="l" t="t" r="r" b="b"/>
              <a:pathLst>
                <a:path w="3007" h="3007" extrusionOk="0">
                  <a:moveTo>
                    <a:pt x="1499" y="0"/>
                  </a:moveTo>
                  <a:cubicBezTo>
                    <a:pt x="669" y="0"/>
                    <a:pt x="0" y="678"/>
                    <a:pt x="0" y="1508"/>
                  </a:cubicBezTo>
                  <a:cubicBezTo>
                    <a:pt x="0" y="2338"/>
                    <a:pt x="669" y="3007"/>
                    <a:pt x="1499" y="3007"/>
                  </a:cubicBezTo>
                  <a:cubicBezTo>
                    <a:pt x="2329" y="3007"/>
                    <a:pt x="3007" y="2338"/>
                    <a:pt x="3007" y="1508"/>
                  </a:cubicBezTo>
                  <a:cubicBezTo>
                    <a:pt x="3007" y="678"/>
                    <a:pt x="2329" y="0"/>
                    <a:pt x="14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91;p75">
              <a:extLst>
                <a:ext uri="{FF2B5EF4-FFF2-40B4-BE49-F238E27FC236}">
                  <a16:creationId xmlns:a16="http://schemas.microsoft.com/office/drawing/2014/main" id="{209BFFE1-3589-320D-1BB0-3C677FF6DFEA}"/>
                </a:ext>
              </a:extLst>
            </p:cNvPr>
            <p:cNvSpPr/>
            <p:nvPr/>
          </p:nvSpPr>
          <p:spPr>
            <a:xfrm>
              <a:off x="5175515" y="1402626"/>
              <a:ext cx="67153" cy="57686"/>
            </a:xfrm>
            <a:custGeom>
              <a:avLst/>
              <a:gdLst/>
              <a:ahLst/>
              <a:cxnLst/>
              <a:rect l="l" t="t" r="r" b="b"/>
              <a:pathLst>
                <a:path w="2213" h="1901" extrusionOk="0">
                  <a:moveTo>
                    <a:pt x="687" y="0"/>
                  </a:moveTo>
                  <a:cubicBezTo>
                    <a:pt x="518" y="259"/>
                    <a:pt x="375" y="384"/>
                    <a:pt x="277" y="446"/>
                  </a:cubicBezTo>
                  <a:cubicBezTo>
                    <a:pt x="250" y="464"/>
                    <a:pt x="214" y="482"/>
                    <a:pt x="170" y="527"/>
                  </a:cubicBezTo>
                  <a:cubicBezTo>
                    <a:pt x="63" y="634"/>
                    <a:pt x="18" y="768"/>
                    <a:pt x="0" y="857"/>
                  </a:cubicBezTo>
                  <a:cubicBezTo>
                    <a:pt x="732" y="1205"/>
                    <a:pt x="1463" y="1553"/>
                    <a:pt x="2195" y="1901"/>
                  </a:cubicBezTo>
                  <a:cubicBezTo>
                    <a:pt x="2204" y="1874"/>
                    <a:pt x="2213" y="1829"/>
                    <a:pt x="2204" y="1794"/>
                  </a:cubicBezTo>
                  <a:cubicBezTo>
                    <a:pt x="2177" y="1704"/>
                    <a:pt x="2079" y="1669"/>
                    <a:pt x="2008" y="1633"/>
                  </a:cubicBezTo>
                  <a:cubicBezTo>
                    <a:pt x="1883" y="1571"/>
                    <a:pt x="1802" y="1455"/>
                    <a:pt x="1678" y="1401"/>
                  </a:cubicBezTo>
                  <a:cubicBezTo>
                    <a:pt x="1508" y="1330"/>
                    <a:pt x="1285" y="1062"/>
                    <a:pt x="1107" y="143"/>
                  </a:cubicBezTo>
                  <a:cubicBezTo>
                    <a:pt x="964" y="99"/>
                    <a:pt x="830" y="54"/>
                    <a:pt x="68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92;p75">
              <a:extLst>
                <a:ext uri="{FF2B5EF4-FFF2-40B4-BE49-F238E27FC236}">
                  <a16:creationId xmlns:a16="http://schemas.microsoft.com/office/drawing/2014/main" id="{9651676C-848D-CACC-DB9A-2B0288BBD01A}"/>
                </a:ext>
              </a:extLst>
            </p:cNvPr>
            <p:cNvSpPr/>
            <p:nvPr/>
          </p:nvSpPr>
          <p:spPr>
            <a:xfrm>
              <a:off x="5190415" y="1247619"/>
              <a:ext cx="102081" cy="171267"/>
            </a:xfrm>
            <a:custGeom>
              <a:avLst/>
              <a:gdLst/>
              <a:ahLst/>
              <a:cxnLst/>
              <a:rect l="l" t="t" r="r" b="b"/>
              <a:pathLst>
                <a:path w="3364" h="5644" extrusionOk="0">
                  <a:moveTo>
                    <a:pt x="2799" y="1"/>
                  </a:moveTo>
                  <a:cubicBezTo>
                    <a:pt x="2555" y="1"/>
                    <a:pt x="2233" y="105"/>
                    <a:pt x="1918" y="282"/>
                  </a:cubicBezTo>
                  <a:cubicBezTo>
                    <a:pt x="1891" y="487"/>
                    <a:pt x="1820" y="773"/>
                    <a:pt x="1641" y="1049"/>
                  </a:cubicBezTo>
                  <a:cubicBezTo>
                    <a:pt x="1463" y="1308"/>
                    <a:pt x="1258" y="1415"/>
                    <a:pt x="1151" y="1513"/>
                  </a:cubicBezTo>
                  <a:cubicBezTo>
                    <a:pt x="999" y="1656"/>
                    <a:pt x="687" y="2004"/>
                    <a:pt x="321" y="3538"/>
                  </a:cubicBezTo>
                  <a:cubicBezTo>
                    <a:pt x="214" y="4011"/>
                    <a:pt x="89" y="4636"/>
                    <a:pt x="0" y="5394"/>
                  </a:cubicBezTo>
                  <a:cubicBezTo>
                    <a:pt x="187" y="5474"/>
                    <a:pt x="375" y="5563"/>
                    <a:pt x="562" y="5644"/>
                  </a:cubicBezTo>
                  <a:cubicBezTo>
                    <a:pt x="901" y="4653"/>
                    <a:pt x="1401" y="3556"/>
                    <a:pt x="2123" y="2441"/>
                  </a:cubicBezTo>
                  <a:cubicBezTo>
                    <a:pt x="2275" y="2218"/>
                    <a:pt x="2427" y="1995"/>
                    <a:pt x="2578" y="1790"/>
                  </a:cubicBezTo>
                  <a:cubicBezTo>
                    <a:pt x="3229" y="1076"/>
                    <a:pt x="3363" y="345"/>
                    <a:pt x="3122" y="104"/>
                  </a:cubicBezTo>
                  <a:cubicBezTo>
                    <a:pt x="3049" y="33"/>
                    <a:pt x="2936" y="1"/>
                    <a:pt x="279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93;p75">
              <a:extLst>
                <a:ext uri="{FF2B5EF4-FFF2-40B4-BE49-F238E27FC236}">
                  <a16:creationId xmlns:a16="http://schemas.microsoft.com/office/drawing/2014/main" id="{678C4825-D084-3D60-3BC6-2AA1DDD078C0}"/>
                </a:ext>
              </a:extLst>
            </p:cNvPr>
            <p:cNvSpPr/>
            <p:nvPr/>
          </p:nvSpPr>
          <p:spPr>
            <a:xfrm>
              <a:off x="5096191" y="1143806"/>
              <a:ext cx="198456" cy="270040"/>
            </a:xfrm>
            <a:custGeom>
              <a:avLst/>
              <a:gdLst/>
              <a:ahLst/>
              <a:cxnLst/>
              <a:rect l="l" t="t" r="r" b="b"/>
              <a:pathLst>
                <a:path w="6540" h="8899" extrusionOk="0">
                  <a:moveTo>
                    <a:pt x="607" y="1"/>
                  </a:moveTo>
                  <a:cubicBezTo>
                    <a:pt x="500" y="117"/>
                    <a:pt x="0" y="670"/>
                    <a:pt x="36" y="1464"/>
                  </a:cubicBezTo>
                  <a:cubicBezTo>
                    <a:pt x="54" y="1865"/>
                    <a:pt x="197" y="2169"/>
                    <a:pt x="295" y="2338"/>
                  </a:cubicBezTo>
                  <a:cubicBezTo>
                    <a:pt x="794" y="2419"/>
                    <a:pt x="1285" y="2508"/>
                    <a:pt x="1785" y="2588"/>
                  </a:cubicBezTo>
                  <a:cubicBezTo>
                    <a:pt x="2070" y="2874"/>
                    <a:pt x="2489" y="3221"/>
                    <a:pt x="3034" y="3543"/>
                  </a:cubicBezTo>
                  <a:cubicBezTo>
                    <a:pt x="3569" y="3846"/>
                    <a:pt x="4060" y="4024"/>
                    <a:pt x="4443" y="4140"/>
                  </a:cubicBezTo>
                  <a:cubicBezTo>
                    <a:pt x="4283" y="4346"/>
                    <a:pt x="4122" y="4569"/>
                    <a:pt x="3961" y="4809"/>
                  </a:cubicBezTo>
                  <a:cubicBezTo>
                    <a:pt x="3132" y="6156"/>
                    <a:pt x="2953" y="7539"/>
                    <a:pt x="2936" y="8476"/>
                  </a:cubicBezTo>
                  <a:cubicBezTo>
                    <a:pt x="2980" y="8538"/>
                    <a:pt x="3105" y="8735"/>
                    <a:pt x="3364" y="8833"/>
                  </a:cubicBezTo>
                  <a:cubicBezTo>
                    <a:pt x="3413" y="8857"/>
                    <a:pt x="3530" y="8899"/>
                    <a:pt x="3686" y="8899"/>
                  </a:cubicBezTo>
                  <a:cubicBezTo>
                    <a:pt x="3756" y="8899"/>
                    <a:pt x="3834" y="8891"/>
                    <a:pt x="3917" y="8868"/>
                  </a:cubicBezTo>
                  <a:cubicBezTo>
                    <a:pt x="4782" y="7289"/>
                    <a:pt x="5648" y="5710"/>
                    <a:pt x="6504" y="4131"/>
                  </a:cubicBezTo>
                  <a:cubicBezTo>
                    <a:pt x="6531" y="4015"/>
                    <a:pt x="6540" y="3882"/>
                    <a:pt x="6504" y="3721"/>
                  </a:cubicBezTo>
                  <a:cubicBezTo>
                    <a:pt x="6397" y="3195"/>
                    <a:pt x="5906" y="2936"/>
                    <a:pt x="5826" y="2891"/>
                  </a:cubicBezTo>
                  <a:cubicBezTo>
                    <a:pt x="5309" y="2374"/>
                    <a:pt x="4577" y="1749"/>
                    <a:pt x="3622" y="1179"/>
                  </a:cubicBezTo>
                  <a:cubicBezTo>
                    <a:pt x="2472" y="492"/>
                    <a:pt x="1660" y="242"/>
                    <a:pt x="1472" y="188"/>
                  </a:cubicBezTo>
                  <a:cubicBezTo>
                    <a:pt x="1125" y="90"/>
                    <a:pt x="821" y="37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94;p75">
              <a:extLst>
                <a:ext uri="{FF2B5EF4-FFF2-40B4-BE49-F238E27FC236}">
                  <a16:creationId xmlns:a16="http://schemas.microsoft.com/office/drawing/2014/main" id="{55BD3EB9-DCAD-07AC-E5D7-E9683BBC8DAB}"/>
                </a:ext>
              </a:extLst>
            </p:cNvPr>
            <p:cNvSpPr/>
            <p:nvPr/>
          </p:nvSpPr>
          <p:spPr>
            <a:xfrm>
              <a:off x="5193116" y="1253203"/>
              <a:ext cx="28433" cy="12472"/>
            </a:xfrm>
            <a:custGeom>
              <a:avLst/>
              <a:gdLst/>
              <a:ahLst/>
              <a:cxnLst/>
              <a:rect l="l" t="t" r="r" b="b"/>
              <a:pathLst>
                <a:path w="937" h="411" extrusionOk="0">
                  <a:moveTo>
                    <a:pt x="0" y="0"/>
                  </a:moveTo>
                  <a:cubicBezTo>
                    <a:pt x="0" y="9"/>
                    <a:pt x="0" y="18"/>
                    <a:pt x="9" y="18"/>
                  </a:cubicBezTo>
                  <a:cubicBezTo>
                    <a:pt x="9" y="18"/>
                    <a:pt x="919" y="410"/>
                    <a:pt x="928" y="410"/>
                  </a:cubicBezTo>
                  <a:cubicBezTo>
                    <a:pt x="928" y="410"/>
                    <a:pt x="937" y="402"/>
                    <a:pt x="937" y="402"/>
                  </a:cubicBezTo>
                  <a:cubicBezTo>
                    <a:pt x="937" y="393"/>
                    <a:pt x="937" y="393"/>
                    <a:pt x="928" y="38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95;p75">
              <a:extLst>
                <a:ext uri="{FF2B5EF4-FFF2-40B4-BE49-F238E27FC236}">
                  <a16:creationId xmlns:a16="http://schemas.microsoft.com/office/drawing/2014/main" id="{A2541059-486C-155D-7DC7-460592EA65BA}"/>
                </a:ext>
              </a:extLst>
            </p:cNvPr>
            <p:cNvSpPr/>
            <p:nvPr/>
          </p:nvSpPr>
          <p:spPr>
            <a:xfrm>
              <a:off x="5203949" y="1278420"/>
              <a:ext cx="21393" cy="34897"/>
            </a:xfrm>
            <a:custGeom>
              <a:avLst/>
              <a:gdLst/>
              <a:ahLst/>
              <a:cxnLst/>
              <a:rect l="l" t="t" r="r" b="b"/>
              <a:pathLst>
                <a:path w="705" h="1150" extrusionOk="0">
                  <a:moveTo>
                    <a:pt x="690" y="1"/>
                  </a:moveTo>
                  <a:cubicBezTo>
                    <a:pt x="687" y="1"/>
                    <a:pt x="683" y="3"/>
                    <a:pt x="678" y="8"/>
                  </a:cubicBezTo>
                  <a:lnTo>
                    <a:pt x="0" y="1132"/>
                  </a:lnTo>
                  <a:cubicBezTo>
                    <a:pt x="0" y="1141"/>
                    <a:pt x="0" y="1141"/>
                    <a:pt x="9" y="1150"/>
                  </a:cubicBezTo>
                  <a:cubicBezTo>
                    <a:pt x="18" y="1150"/>
                    <a:pt x="18" y="1150"/>
                    <a:pt x="18" y="1141"/>
                  </a:cubicBezTo>
                  <a:lnTo>
                    <a:pt x="705" y="17"/>
                  </a:lnTo>
                  <a:cubicBezTo>
                    <a:pt x="705" y="17"/>
                    <a:pt x="705" y="8"/>
                    <a:pt x="696" y="8"/>
                  </a:cubicBezTo>
                  <a:cubicBezTo>
                    <a:pt x="696" y="3"/>
                    <a:pt x="694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96;p75">
              <a:extLst>
                <a:ext uri="{FF2B5EF4-FFF2-40B4-BE49-F238E27FC236}">
                  <a16:creationId xmlns:a16="http://schemas.microsoft.com/office/drawing/2014/main" id="{3EDADC1F-CA3F-288E-8F6C-76B4E50778D7}"/>
                </a:ext>
              </a:extLst>
            </p:cNvPr>
            <p:cNvSpPr/>
            <p:nvPr/>
          </p:nvSpPr>
          <p:spPr>
            <a:xfrm>
              <a:off x="5221793" y="1339537"/>
              <a:ext cx="33622" cy="60963"/>
            </a:xfrm>
            <a:custGeom>
              <a:avLst/>
              <a:gdLst/>
              <a:ahLst/>
              <a:cxnLst/>
              <a:rect l="l" t="t" r="r" b="b"/>
              <a:pathLst>
                <a:path w="1108" h="2009" extrusionOk="0">
                  <a:moveTo>
                    <a:pt x="1098" y="1"/>
                  </a:moveTo>
                  <a:cubicBezTo>
                    <a:pt x="1089" y="1"/>
                    <a:pt x="1089" y="1"/>
                    <a:pt x="1080" y="10"/>
                  </a:cubicBezTo>
                  <a:lnTo>
                    <a:pt x="1" y="1990"/>
                  </a:lnTo>
                  <a:cubicBezTo>
                    <a:pt x="1" y="1999"/>
                    <a:pt x="1" y="1999"/>
                    <a:pt x="10" y="2008"/>
                  </a:cubicBezTo>
                  <a:cubicBezTo>
                    <a:pt x="10" y="2008"/>
                    <a:pt x="19" y="1999"/>
                    <a:pt x="19" y="1999"/>
                  </a:cubicBezTo>
                  <a:lnTo>
                    <a:pt x="1098" y="19"/>
                  </a:lnTo>
                  <a:cubicBezTo>
                    <a:pt x="1107" y="10"/>
                    <a:pt x="1107" y="10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97;p75">
              <a:extLst>
                <a:ext uri="{FF2B5EF4-FFF2-40B4-BE49-F238E27FC236}">
                  <a16:creationId xmlns:a16="http://schemas.microsoft.com/office/drawing/2014/main" id="{B9C58C26-94A0-9826-F8B0-471F86C98D03}"/>
                </a:ext>
              </a:extLst>
            </p:cNvPr>
            <p:cNvSpPr/>
            <p:nvPr/>
          </p:nvSpPr>
          <p:spPr>
            <a:xfrm>
              <a:off x="5241851" y="981941"/>
              <a:ext cx="15446" cy="24913"/>
            </a:xfrm>
            <a:custGeom>
              <a:avLst/>
              <a:gdLst/>
              <a:ahLst/>
              <a:cxnLst/>
              <a:rect l="l" t="t" r="r" b="b"/>
              <a:pathLst>
                <a:path w="509" h="821" extrusionOk="0">
                  <a:moveTo>
                    <a:pt x="161" y="0"/>
                  </a:moveTo>
                  <a:cubicBezTo>
                    <a:pt x="18" y="143"/>
                    <a:pt x="0" y="420"/>
                    <a:pt x="125" y="669"/>
                  </a:cubicBezTo>
                  <a:cubicBezTo>
                    <a:pt x="161" y="723"/>
                    <a:pt x="196" y="776"/>
                    <a:pt x="232" y="821"/>
                  </a:cubicBezTo>
                  <a:cubicBezTo>
                    <a:pt x="321" y="669"/>
                    <a:pt x="410" y="518"/>
                    <a:pt x="509" y="366"/>
                  </a:cubicBezTo>
                  <a:cubicBezTo>
                    <a:pt x="401" y="268"/>
                    <a:pt x="294" y="152"/>
                    <a:pt x="178" y="18"/>
                  </a:cubicBezTo>
                  <a:cubicBezTo>
                    <a:pt x="178" y="18"/>
                    <a:pt x="170" y="9"/>
                    <a:pt x="161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98;p75">
              <a:extLst>
                <a:ext uri="{FF2B5EF4-FFF2-40B4-BE49-F238E27FC236}">
                  <a16:creationId xmlns:a16="http://schemas.microsoft.com/office/drawing/2014/main" id="{0AD3E0B7-9A5F-909B-01A5-8121C785BA2C}"/>
                </a:ext>
              </a:extLst>
            </p:cNvPr>
            <p:cNvSpPr/>
            <p:nvPr/>
          </p:nvSpPr>
          <p:spPr>
            <a:xfrm>
              <a:off x="5224251" y="922979"/>
              <a:ext cx="66061" cy="75741"/>
            </a:xfrm>
            <a:custGeom>
              <a:avLst/>
              <a:gdLst/>
              <a:ahLst/>
              <a:cxnLst/>
              <a:rect l="l" t="t" r="r" b="b"/>
              <a:pathLst>
                <a:path w="2177" h="2496" extrusionOk="0">
                  <a:moveTo>
                    <a:pt x="1167" y="0"/>
                  </a:moveTo>
                  <a:cubicBezTo>
                    <a:pt x="1067" y="0"/>
                    <a:pt x="966" y="13"/>
                    <a:pt x="865" y="43"/>
                  </a:cubicBezTo>
                  <a:cubicBezTo>
                    <a:pt x="607" y="123"/>
                    <a:pt x="330" y="320"/>
                    <a:pt x="196" y="659"/>
                  </a:cubicBezTo>
                  <a:cubicBezTo>
                    <a:pt x="0" y="1176"/>
                    <a:pt x="321" y="1622"/>
                    <a:pt x="339" y="1658"/>
                  </a:cubicBezTo>
                  <a:cubicBezTo>
                    <a:pt x="732" y="2184"/>
                    <a:pt x="1133" y="2363"/>
                    <a:pt x="1347" y="2425"/>
                  </a:cubicBezTo>
                  <a:cubicBezTo>
                    <a:pt x="1481" y="2468"/>
                    <a:pt x="1625" y="2496"/>
                    <a:pt x="1738" y="2496"/>
                  </a:cubicBezTo>
                  <a:cubicBezTo>
                    <a:pt x="1836" y="2496"/>
                    <a:pt x="1911" y="2475"/>
                    <a:pt x="1936" y="2425"/>
                  </a:cubicBezTo>
                  <a:cubicBezTo>
                    <a:pt x="1972" y="2354"/>
                    <a:pt x="1927" y="2157"/>
                    <a:pt x="1963" y="2139"/>
                  </a:cubicBezTo>
                  <a:cubicBezTo>
                    <a:pt x="1963" y="2139"/>
                    <a:pt x="1972" y="2139"/>
                    <a:pt x="1990" y="2131"/>
                  </a:cubicBezTo>
                  <a:cubicBezTo>
                    <a:pt x="1990" y="2122"/>
                    <a:pt x="2007" y="2113"/>
                    <a:pt x="2007" y="2104"/>
                  </a:cubicBezTo>
                  <a:cubicBezTo>
                    <a:pt x="2012" y="2085"/>
                    <a:pt x="1993" y="2067"/>
                    <a:pt x="1973" y="2053"/>
                  </a:cubicBezTo>
                  <a:lnTo>
                    <a:pt x="1973" y="2053"/>
                  </a:lnTo>
                  <a:cubicBezTo>
                    <a:pt x="1977" y="2054"/>
                    <a:pt x="1981" y="2054"/>
                    <a:pt x="1985" y="2054"/>
                  </a:cubicBezTo>
                  <a:cubicBezTo>
                    <a:pt x="2021" y="2054"/>
                    <a:pt x="2053" y="2022"/>
                    <a:pt x="2061" y="2015"/>
                  </a:cubicBezTo>
                  <a:cubicBezTo>
                    <a:pt x="2070" y="2006"/>
                    <a:pt x="2097" y="1979"/>
                    <a:pt x="2088" y="1961"/>
                  </a:cubicBezTo>
                  <a:cubicBezTo>
                    <a:pt x="2088" y="1952"/>
                    <a:pt x="2070" y="1952"/>
                    <a:pt x="2061" y="1934"/>
                  </a:cubicBezTo>
                  <a:cubicBezTo>
                    <a:pt x="2061" y="1925"/>
                    <a:pt x="2061" y="1925"/>
                    <a:pt x="2070" y="1916"/>
                  </a:cubicBezTo>
                  <a:cubicBezTo>
                    <a:pt x="2079" y="1890"/>
                    <a:pt x="2079" y="1854"/>
                    <a:pt x="2079" y="1792"/>
                  </a:cubicBezTo>
                  <a:cubicBezTo>
                    <a:pt x="2079" y="1792"/>
                    <a:pt x="2079" y="1783"/>
                    <a:pt x="2079" y="1783"/>
                  </a:cubicBezTo>
                  <a:cubicBezTo>
                    <a:pt x="2070" y="1747"/>
                    <a:pt x="2079" y="1622"/>
                    <a:pt x="2105" y="1328"/>
                  </a:cubicBezTo>
                  <a:cubicBezTo>
                    <a:pt x="2123" y="1283"/>
                    <a:pt x="2150" y="1238"/>
                    <a:pt x="2168" y="1203"/>
                  </a:cubicBezTo>
                  <a:cubicBezTo>
                    <a:pt x="2168" y="1194"/>
                    <a:pt x="2168" y="1185"/>
                    <a:pt x="2168" y="1176"/>
                  </a:cubicBezTo>
                  <a:cubicBezTo>
                    <a:pt x="2177" y="1167"/>
                    <a:pt x="2168" y="1158"/>
                    <a:pt x="2168" y="1149"/>
                  </a:cubicBezTo>
                  <a:cubicBezTo>
                    <a:pt x="2168" y="1140"/>
                    <a:pt x="2159" y="989"/>
                    <a:pt x="2132" y="641"/>
                  </a:cubicBezTo>
                  <a:cubicBezTo>
                    <a:pt x="2123" y="605"/>
                    <a:pt x="2114" y="552"/>
                    <a:pt x="2097" y="507"/>
                  </a:cubicBezTo>
                  <a:cubicBezTo>
                    <a:pt x="2009" y="260"/>
                    <a:pt x="1607" y="0"/>
                    <a:pt x="116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99;p75">
              <a:extLst>
                <a:ext uri="{FF2B5EF4-FFF2-40B4-BE49-F238E27FC236}">
                  <a16:creationId xmlns:a16="http://schemas.microsoft.com/office/drawing/2014/main" id="{84A17572-A7C0-A5A4-698F-535D86D86725}"/>
                </a:ext>
              </a:extLst>
            </p:cNvPr>
            <p:cNvSpPr/>
            <p:nvPr/>
          </p:nvSpPr>
          <p:spPr>
            <a:xfrm>
              <a:off x="5285701" y="962156"/>
              <a:ext cx="7586" cy="16174"/>
            </a:xfrm>
            <a:custGeom>
              <a:avLst/>
              <a:gdLst/>
              <a:ahLst/>
              <a:cxnLst/>
              <a:rect l="l" t="t" r="r" b="b"/>
              <a:pathLst>
                <a:path w="250" h="533" extrusionOk="0">
                  <a:moveTo>
                    <a:pt x="80" y="1"/>
                  </a:moveTo>
                  <a:cubicBezTo>
                    <a:pt x="63" y="99"/>
                    <a:pt x="45" y="197"/>
                    <a:pt x="27" y="295"/>
                  </a:cubicBezTo>
                  <a:cubicBezTo>
                    <a:pt x="36" y="340"/>
                    <a:pt x="36" y="376"/>
                    <a:pt x="27" y="394"/>
                  </a:cubicBezTo>
                  <a:cubicBezTo>
                    <a:pt x="18" y="420"/>
                    <a:pt x="0" y="438"/>
                    <a:pt x="0" y="465"/>
                  </a:cubicBezTo>
                  <a:cubicBezTo>
                    <a:pt x="0" y="492"/>
                    <a:pt x="27" y="518"/>
                    <a:pt x="36" y="527"/>
                  </a:cubicBezTo>
                  <a:cubicBezTo>
                    <a:pt x="46" y="531"/>
                    <a:pt x="59" y="533"/>
                    <a:pt x="75" y="533"/>
                  </a:cubicBezTo>
                  <a:cubicBezTo>
                    <a:pt x="102" y="533"/>
                    <a:pt x="136" y="526"/>
                    <a:pt x="170" y="509"/>
                  </a:cubicBezTo>
                  <a:cubicBezTo>
                    <a:pt x="188" y="501"/>
                    <a:pt x="241" y="474"/>
                    <a:pt x="250" y="420"/>
                  </a:cubicBezTo>
                  <a:cubicBezTo>
                    <a:pt x="250" y="385"/>
                    <a:pt x="232" y="376"/>
                    <a:pt x="196" y="304"/>
                  </a:cubicBezTo>
                  <a:cubicBezTo>
                    <a:pt x="179" y="278"/>
                    <a:pt x="179" y="269"/>
                    <a:pt x="134" y="153"/>
                  </a:cubicBezTo>
                  <a:cubicBezTo>
                    <a:pt x="125" y="117"/>
                    <a:pt x="107" y="63"/>
                    <a:pt x="8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00;p75">
              <a:extLst>
                <a:ext uri="{FF2B5EF4-FFF2-40B4-BE49-F238E27FC236}">
                  <a16:creationId xmlns:a16="http://schemas.microsoft.com/office/drawing/2014/main" id="{72AD1253-9817-D6EE-342E-1AB2FB51DD1D}"/>
                </a:ext>
              </a:extLst>
            </p:cNvPr>
            <p:cNvSpPr/>
            <p:nvPr/>
          </p:nvSpPr>
          <p:spPr>
            <a:xfrm>
              <a:off x="5272440" y="958272"/>
              <a:ext cx="14080" cy="3126"/>
            </a:xfrm>
            <a:custGeom>
              <a:avLst/>
              <a:gdLst/>
              <a:ahLst/>
              <a:cxnLst/>
              <a:rect l="l" t="t" r="r" b="b"/>
              <a:pathLst>
                <a:path w="464" h="103" extrusionOk="0">
                  <a:moveTo>
                    <a:pt x="202" y="1"/>
                  </a:moveTo>
                  <a:cubicBezTo>
                    <a:pt x="189" y="1"/>
                    <a:pt x="175" y="2"/>
                    <a:pt x="161" y="4"/>
                  </a:cubicBezTo>
                  <a:cubicBezTo>
                    <a:pt x="80" y="22"/>
                    <a:pt x="27" y="58"/>
                    <a:pt x="0" y="84"/>
                  </a:cubicBezTo>
                  <a:cubicBezTo>
                    <a:pt x="0" y="93"/>
                    <a:pt x="0" y="93"/>
                    <a:pt x="0" y="102"/>
                  </a:cubicBezTo>
                  <a:lnTo>
                    <a:pt x="18" y="102"/>
                  </a:lnTo>
                  <a:cubicBezTo>
                    <a:pt x="45" y="75"/>
                    <a:pt x="89" y="40"/>
                    <a:pt x="161" y="31"/>
                  </a:cubicBezTo>
                  <a:cubicBezTo>
                    <a:pt x="174" y="29"/>
                    <a:pt x="188" y="28"/>
                    <a:pt x="201" y="28"/>
                  </a:cubicBezTo>
                  <a:cubicBezTo>
                    <a:pt x="304" y="28"/>
                    <a:pt x="377" y="85"/>
                    <a:pt x="393" y="93"/>
                  </a:cubicBezTo>
                  <a:cubicBezTo>
                    <a:pt x="393" y="102"/>
                    <a:pt x="393" y="102"/>
                    <a:pt x="402" y="102"/>
                  </a:cubicBezTo>
                  <a:cubicBezTo>
                    <a:pt x="402" y="102"/>
                    <a:pt x="402" y="93"/>
                    <a:pt x="402" y="93"/>
                  </a:cubicBezTo>
                  <a:lnTo>
                    <a:pt x="455" y="22"/>
                  </a:lnTo>
                  <a:cubicBezTo>
                    <a:pt x="464" y="13"/>
                    <a:pt x="455" y="13"/>
                    <a:pt x="455" y="4"/>
                  </a:cubicBezTo>
                  <a:lnTo>
                    <a:pt x="437" y="4"/>
                  </a:lnTo>
                  <a:lnTo>
                    <a:pt x="393" y="75"/>
                  </a:lnTo>
                  <a:cubicBezTo>
                    <a:pt x="369" y="52"/>
                    <a:pt x="297" y="1"/>
                    <a:pt x="202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01;p75">
              <a:extLst>
                <a:ext uri="{FF2B5EF4-FFF2-40B4-BE49-F238E27FC236}">
                  <a16:creationId xmlns:a16="http://schemas.microsoft.com/office/drawing/2014/main" id="{3E7A7098-AA2A-524B-3540-3CA36B182D39}"/>
                </a:ext>
              </a:extLst>
            </p:cNvPr>
            <p:cNvSpPr/>
            <p:nvPr/>
          </p:nvSpPr>
          <p:spPr>
            <a:xfrm>
              <a:off x="5278661" y="958605"/>
              <a:ext cx="5978" cy="6069"/>
            </a:xfrm>
            <a:custGeom>
              <a:avLst/>
              <a:gdLst/>
              <a:ahLst/>
              <a:cxnLst/>
              <a:rect l="l" t="t" r="r" b="b"/>
              <a:pathLst>
                <a:path w="197" h="200" extrusionOk="0">
                  <a:moveTo>
                    <a:pt x="93" y="1"/>
                  </a:moveTo>
                  <a:cubicBezTo>
                    <a:pt x="52" y="1"/>
                    <a:pt x="9" y="35"/>
                    <a:pt x="9" y="91"/>
                  </a:cubicBezTo>
                  <a:cubicBezTo>
                    <a:pt x="0" y="145"/>
                    <a:pt x="27" y="189"/>
                    <a:pt x="81" y="198"/>
                  </a:cubicBezTo>
                  <a:cubicBezTo>
                    <a:pt x="86" y="199"/>
                    <a:pt x="91" y="200"/>
                    <a:pt x="97" y="200"/>
                  </a:cubicBezTo>
                  <a:cubicBezTo>
                    <a:pt x="143" y="200"/>
                    <a:pt x="180" y="165"/>
                    <a:pt x="188" y="109"/>
                  </a:cubicBezTo>
                  <a:cubicBezTo>
                    <a:pt x="197" y="56"/>
                    <a:pt x="161" y="11"/>
                    <a:pt x="107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02;p75">
              <a:extLst>
                <a:ext uri="{FF2B5EF4-FFF2-40B4-BE49-F238E27FC236}">
                  <a16:creationId xmlns:a16="http://schemas.microsoft.com/office/drawing/2014/main" id="{F73C9EF2-0407-1F96-5D95-D82AE8F8117F}"/>
                </a:ext>
              </a:extLst>
            </p:cNvPr>
            <p:cNvSpPr/>
            <p:nvPr/>
          </p:nvSpPr>
          <p:spPr>
            <a:xfrm>
              <a:off x="5267281" y="948834"/>
              <a:ext cx="20331" cy="8223"/>
            </a:xfrm>
            <a:custGeom>
              <a:avLst/>
              <a:gdLst/>
              <a:ahLst/>
              <a:cxnLst/>
              <a:rect l="l" t="t" r="r" b="b"/>
              <a:pathLst>
                <a:path w="670" h="271" extrusionOk="0">
                  <a:moveTo>
                    <a:pt x="223" y="0"/>
                  </a:moveTo>
                  <a:cubicBezTo>
                    <a:pt x="207" y="0"/>
                    <a:pt x="189" y="1"/>
                    <a:pt x="170" y="3"/>
                  </a:cubicBezTo>
                  <a:cubicBezTo>
                    <a:pt x="134" y="12"/>
                    <a:pt x="108" y="21"/>
                    <a:pt x="99" y="30"/>
                  </a:cubicBezTo>
                  <a:cubicBezTo>
                    <a:pt x="27" y="65"/>
                    <a:pt x="10" y="137"/>
                    <a:pt x="1" y="163"/>
                  </a:cubicBezTo>
                  <a:cubicBezTo>
                    <a:pt x="27" y="163"/>
                    <a:pt x="72" y="155"/>
                    <a:pt x="117" y="146"/>
                  </a:cubicBezTo>
                  <a:cubicBezTo>
                    <a:pt x="117" y="146"/>
                    <a:pt x="136" y="142"/>
                    <a:pt x="163" y="142"/>
                  </a:cubicBezTo>
                  <a:cubicBezTo>
                    <a:pt x="176" y="142"/>
                    <a:pt x="191" y="143"/>
                    <a:pt x="206" y="146"/>
                  </a:cubicBezTo>
                  <a:cubicBezTo>
                    <a:pt x="277" y="155"/>
                    <a:pt x="429" y="190"/>
                    <a:pt x="616" y="270"/>
                  </a:cubicBezTo>
                  <a:cubicBezTo>
                    <a:pt x="625" y="253"/>
                    <a:pt x="661" y="226"/>
                    <a:pt x="670" y="172"/>
                  </a:cubicBezTo>
                  <a:cubicBezTo>
                    <a:pt x="670" y="128"/>
                    <a:pt x="661" y="92"/>
                    <a:pt x="661" y="74"/>
                  </a:cubicBezTo>
                  <a:cubicBezTo>
                    <a:pt x="527" y="56"/>
                    <a:pt x="429" y="39"/>
                    <a:pt x="366" y="21"/>
                  </a:cubicBezTo>
                  <a:cubicBezTo>
                    <a:pt x="345" y="13"/>
                    <a:pt x="294" y="0"/>
                    <a:pt x="22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03;p75">
              <a:extLst>
                <a:ext uri="{FF2B5EF4-FFF2-40B4-BE49-F238E27FC236}">
                  <a16:creationId xmlns:a16="http://schemas.microsoft.com/office/drawing/2014/main" id="{C96BC47F-ECEB-0765-FB20-30B84F4DB407}"/>
                </a:ext>
              </a:extLst>
            </p:cNvPr>
            <p:cNvSpPr/>
            <p:nvPr/>
          </p:nvSpPr>
          <p:spPr>
            <a:xfrm>
              <a:off x="5275140" y="980910"/>
              <a:ext cx="9225" cy="4582"/>
            </a:xfrm>
            <a:custGeom>
              <a:avLst/>
              <a:gdLst/>
              <a:ahLst/>
              <a:cxnLst/>
              <a:rect l="l" t="t" r="r" b="b"/>
              <a:pathLst>
                <a:path w="304" h="151" extrusionOk="0">
                  <a:moveTo>
                    <a:pt x="14" y="1"/>
                  </a:moveTo>
                  <a:cubicBezTo>
                    <a:pt x="11" y="1"/>
                    <a:pt x="9" y="3"/>
                    <a:pt x="9" y="7"/>
                  </a:cubicBezTo>
                  <a:cubicBezTo>
                    <a:pt x="0" y="16"/>
                    <a:pt x="0" y="16"/>
                    <a:pt x="9" y="25"/>
                  </a:cubicBezTo>
                  <a:cubicBezTo>
                    <a:pt x="45" y="52"/>
                    <a:pt x="81" y="79"/>
                    <a:pt x="125" y="97"/>
                  </a:cubicBezTo>
                  <a:cubicBezTo>
                    <a:pt x="179" y="123"/>
                    <a:pt x="232" y="141"/>
                    <a:pt x="286" y="150"/>
                  </a:cubicBezTo>
                  <a:cubicBezTo>
                    <a:pt x="295" y="150"/>
                    <a:pt x="295" y="150"/>
                    <a:pt x="304" y="141"/>
                  </a:cubicBezTo>
                  <a:cubicBezTo>
                    <a:pt x="304" y="141"/>
                    <a:pt x="295" y="132"/>
                    <a:pt x="286" y="132"/>
                  </a:cubicBezTo>
                  <a:cubicBezTo>
                    <a:pt x="232" y="123"/>
                    <a:pt x="188" y="106"/>
                    <a:pt x="134" y="79"/>
                  </a:cubicBezTo>
                  <a:cubicBezTo>
                    <a:pt x="90" y="61"/>
                    <a:pt x="54" y="34"/>
                    <a:pt x="18" y="7"/>
                  </a:cubicBezTo>
                  <a:cubicBezTo>
                    <a:pt x="18" y="3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04;p75">
              <a:extLst>
                <a:ext uri="{FF2B5EF4-FFF2-40B4-BE49-F238E27FC236}">
                  <a16:creationId xmlns:a16="http://schemas.microsoft.com/office/drawing/2014/main" id="{B51C002E-212C-7A23-5019-46C5391A8C1F}"/>
                </a:ext>
              </a:extLst>
            </p:cNvPr>
            <p:cNvSpPr/>
            <p:nvPr/>
          </p:nvSpPr>
          <p:spPr>
            <a:xfrm>
              <a:off x="5280269" y="981395"/>
              <a:ext cx="7070" cy="2731"/>
            </a:xfrm>
            <a:custGeom>
              <a:avLst/>
              <a:gdLst/>
              <a:ahLst/>
              <a:cxnLst/>
              <a:rect l="l" t="t" r="r" b="b"/>
              <a:pathLst>
                <a:path w="233" h="90" extrusionOk="0">
                  <a:moveTo>
                    <a:pt x="215" y="0"/>
                  </a:moveTo>
                  <a:lnTo>
                    <a:pt x="10" y="72"/>
                  </a:lnTo>
                  <a:cubicBezTo>
                    <a:pt x="10" y="72"/>
                    <a:pt x="1" y="81"/>
                    <a:pt x="1" y="81"/>
                  </a:cubicBezTo>
                  <a:cubicBezTo>
                    <a:pt x="10" y="90"/>
                    <a:pt x="10" y="90"/>
                    <a:pt x="19" y="90"/>
                  </a:cubicBezTo>
                  <a:lnTo>
                    <a:pt x="224" y="18"/>
                  </a:lnTo>
                  <a:cubicBezTo>
                    <a:pt x="224" y="18"/>
                    <a:pt x="233" y="9"/>
                    <a:pt x="224" y="9"/>
                  </a:cubicBezTo>
                  <a:cubicBezTo>
                    <a:pt x="224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05;p75">
              <a:extLst>
                <a:ext uri="{FF2B5EF4-FFF2-40B4-BE49-F238E27FC236}">
                  <a16:creationId xmlns:a16="http://schemas.microsoft.com/office/drawing/2014/main" id="{05DA4EB3-B135-EAA3-66DF-357510DDB52B}"/>
                </a:ext>
              </a:extLst>
            </p:cNvPr>
            <p:cNvSpPr/>
            <p:nvPr/>
          </p:nvSpPr>
          <p:spPr>
            <a:xfrm>
              <a:off x="5089697" y="987889"/>
              <a:ext cx="163256" cy="190142"/>
            </a:xfrm>
            <a:custGeom>
              <a:avLst/>
              <a:gdLst/>
              <a:ahLst/>
              <a:cxnLst/>
              <a:rect l="l" t="t" r="r" b="b"/>
              <a:pathLst>
                <a:path w="5380" h="6266" extrusionOk="0">
                  <a:moveTo>
                    <a:pt x="4211" y="0"/>
                  </a:moveTo>
                  <a:cubicBezTo>
                    <a:pt x="3801" y="188"/>
                    <a:pt x="3364" y="420"/>
                    <a:pt x="2926" y="741"/>
                  </a:cubicBezTo>
                  <a:cubicBezTo>
                    <a:pt x="1008" y="2133"/>
                    <a:pt x="277" y="4140"/>
                    <a:pt x="0" y="5130"/>
                  </a:cubicBezTo>
                  <a:cubicBezTo>
                    <a:pt x="223" y="5329"/>
                    <a:pt x="1268" y="6266"/>
                    <a:pt x="2401" y="6266"/>
                  </a:cubicBezTo>
                  <a:cubicBezTo>
                    <a:pt x="2586" y="6266"/>
                    <a:pt x="2775" y="6241"/>
                    <a:pt x="2962" y="6183"/>
                  </a:cubicBezTo>
                  <a:cubicBezTo>
                    <a:pt x="3087" y="6147"/>
                    <a:pt x="3221" y="6094"/>
                    <a:pt x="3355" y="6022"/>
                  </a:cubicBezTo>
                  <a:cubicBezTo>
                    <a:pt x="3970" y="5059"/>
                    <a:pt x="4595" y="4086"/>
                    <a:pt x="5210" y="3123"/>
                  </a:cubicBezTo>
                  <a:cubicBezTo>
                    <a:pt x="5282" y="2909"/>
                    <a:pt x="5353" y="2632"/>
                    <a:pt x="5362" y="2293"/>
                  </a:cubicBezTo>
                  <a:cubicBezTo>
                    <a:pt x="5380" y="1615"/>
                    <a:pt x="5148" y="1089"/>
                    <a:pt x="5005" y="821"/>
                  </a:cubicBezTo>
                  <a:cubicBezTo>
                    <a:pt x="4737" y="554"/>
                    <a:pt x="4479" y="277"/>
                    <a:pt x="4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06;p75">
              <a:extLst>
                <a:ext uri="{FF2B5EF4-FFF2-40B4-BE49-F238E27FC236}">
                  <a16:creationId xmlns:a16="http://schemas.microsoft.com/office/drawing/2014/main" id="{772074C6-1047-A535-4A97-E52EE342B0AC}"/>
                </a:ext>
              </a:extLst>
            </p:cNvPr>
            <p:cNvSpPr/>
            <p:nvPr/>
          </p:nvSpPr>
          <p:spPr>
            <a:xfrm>
              <a:off x="5173088" y="1411274"/>
              <a:ext cx="73647" cy="51192"/>
            </a:xfrm>
            <a:custGeom>
              <a:avLst/>
              <a:gdLst/>
              <a:ahLst/>
              <a:cxnLst/>
              <a:rect l="l" t="t" r="r" b="b"/>
              <a:pathLst>
                <a:path w="2427" h="1687" extrusionOk="0">
                  <a:moveTo>
                    <a:pt x="571" y="1"/>
                  </a:moveTo>
                  <a:cubicBezTo>
                    <a:pt x="482" y="37"/>
                    <a:pt x="366" y="108"/>
                    <a:pt x="241" y="224"/>
                  </a:cubicBezTo>
                  <a:cubicBezTo>
                    <a:pt x="116" y="340"/>
                    <a:pt x="45" y="465"/>
                    <a:pt x="0" y="545"/>
                  </a:cubicBezTo>
                  <a:cubicBezTo>
                    <a:pt x="375" y="732"/>
                    <a:pt x="749" y="911"/>
                    <a:pt x="1124" y="1089"/>
                  </a:cubicBezTo>
                  <a:cubicBezTo>
                    <a:pt x="1543" y="1294"/>
                    <a:pt x="1963" y="1491"/>
                    <a:pt x="2373" y="1687"/>
                  </a:cubicBezTo>
                  <a:cubicBezTo>
                    <a:pt x="2427" y="1517"/>
                    <a:pt x="2409" y="1402"/>
                    <a:pt x="2391" y="1330"/>
                  </a:cubicBezTo>
                  <a:cubicBezTo>
                    <a:pt x="2302" y="973"/>
                    <a:pt x="1972" y="1000"/>
                    <a:pt x="1642" y="518"/>
                  </a:cubicBezTo>
                  <a:cubicBezTo>
                    <a:pt x="1548" y="382"/>
                    <a:pt x="1446" y="214"/>
                    <a:pt x="1367" y="214"/>
                  </a:cubicBezTo>
                  <a:cubicBezTo>
                    <a:pt x="1364" y="214"/>
                    <a:pt x="1360" y="214"/>
                    <a:pt x="1356" y="215"/>
                  </a:cubicBezTo>
                  <a:cubicBezTo>
                    <a:pt x="1320" y="224"/>
                    <a:pt x="1303" y="260"/>
                    <a:pt x="1285" y="295"/>
                  </a:cubicBezTo>
                  <a:cubicBezTo>
                    <a:pt x="1044" y="197"/>
                    <a:pt x="812" y="99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07;p75">
              <a:extLst>
                <a:ext uri="{FF2B5EF4-FFF2-40B4-BE49-F238E27FC236}">
                  <a16:creationId xmlns:a16="http://schemas.microsoft.com/office/drawing/2014/main" id="{C5C15B5D-47F4-B62D-CE4A-D821C8AEC6D9}"/>
                </a:ext>
              </a:extLst>
            </p:cNvPr>
            <p:cNvSpPr/>
            <p:nvPr/>
          </p:nvSpPr>
          <p:spPr>
            <a:xfrm>
              <a:off x="5211505" y="142644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37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08;p75">
              <a:extLst>
                <a:ext uri="{FF2B5EF4-FFF2-40B4-BE49-F238E27FC236}">
                  <a16:creationId xmlns:a16="http://schemas.microsoft.com/office/drawing/2014/main" id="{C5F38F98-78BD-AA5F-F18E-5B46BB8D299B}"/>
                </a:ext>
              </a:extLst>
            </p:cNvPr>
            <p:cNvSpPr/>
            <p:nvPr/>
          </p:nvSpPr>
          <p:spPr>
            <a:xfrm>
              <a:off x="5214752" y="142996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28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09;p75">
              <a:extLst>
                <a:ext uri="{FF2B5EF4-FFF2-40B4-BE49-F238E27FC236}">
                  <a16:creationId xmlns:a16="http://schemas.microsoft.com/office/drawing/2014/main" id="{A45BAF4B-0A78-9664-21ED-0684BFCE1655}"/>
                </a:ext>
              </a:extLst>
            </p:cNvPr>
            <p:cNvSpPr/>
            <p:nvPr/>
          </p:nvSpPr>
          <p:spPr>
            <a:xfrm>
              <a:off x="5217210" y="1434853"/>
              <a:ext cx="14626" cy="7040"/>
            </a:xfrm>
            <a:custGeom>
              <a:avLst/>
              <a:gdLst/>
              <a:ahLst/>
              <a:cxnLst/>
              <a:rect l="l" t="t" r="r" b="b"/>
              <a:pathLst>
                <a:path w="482" h="232" extrusionOk="0">
                  <a:moveTo>
                    <a:pt x="455" y="0"/>
                  </a:moveTo>
                  <a:lnTo>
                    <a:pt x="0" y="134"/>
                  </a:lnTo>
                  <a:lnTo>
                    <a:pt x="27" y="232"/>
                  </a:lnTo>
                  <a:lnTo>
                    <a:pt x="482" y="9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10;p75">
              <a:extLst>
                <a:ext uri="{FF2B5EF4-FFF2-40B4-BE49-F238E27FC236}">
                  <a16:creationId xmlns:a16="http://schemas.microsoft.com/office/drawing/2014/main" id="{4D476B50-3B38-2E41-4A0C-AC0F90FC7376}"/>
                </a:ext>
              </a:extLst>
            </p:cNvPr>
            <p:cNvSpPr/>
            <p:nvPr/>
          </p:nvSpPr>
          <p:spPr>
            <a:xfrm>
              <a:off x="5194451" y="1022817"/>
              <a:ext cx="88547" cy="115341"/>
            </a:xfrm>
            <a:custGeom>
              <a:avLst/>
              <a:gdLst/>
              <a:ahLst/>
              <a:cxnLst/>
              <a:rect l="l" t="t" r="r" b="b"/>
              <a:pathLst>
                <a:path w="2918" h="3801" extrusionOk="0">
                  <a:moveTo>
                    <a:pt x="233" y="0"/>
                  </a:moveTo>
                  <a:cubicBezTo>
                    <a:pt x="215" y="36"/>
                    <a:pt x="179" y="90"/>
                    <a:pt x="152" y="152"/>
                  </a:cubicBezTo>
                  <a:cubicBezTo>
                    <a:pt x="1" y="500"/>
                    <a:pt x="108" y="999"/>
                    <a:pt x="1169" y="2480"/>
                  </a:cubicBezTo>
                  <a:cubicBezTo>
                    <a:pt x="1419" y="2828"/>
                    <a:pt x="1758" y="3274"/>
                    <a:pt x="2186" y="3801"/>
                  </a:cubicBezTo>
                  <a:lnTo>
                    <a:pt x="2918" y="3265"/>
                  </a:lnTo>
                  <a:cubicBezTo>
                    <a:pt x="2552" y="2587"/>
                    <a:pt x="2195" y="1900"/>
                    <a:pt x="1830" y="1214"/>
                  </a:cubicBezTo>
                  <a:cubicBezTo>
                    <a:pt x="1303" y="812"/>
                    <a:pt x="768" y="411"/>
                    <a:pt x="233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11;p75">
              <a:extLst>
                <a:ext uri="{FF2B5EF4-FFF2-40B4-BE49-F238E27FC236}">
                  <a16:creationId xmlns:a16="http://schemas.microsoft.com/office/drawing/2014/main" id="{97C46035-32B0-748C-1558-D1964A262021}"/>
                </a:ext>
              </a:extLst>
            </p:cNvPr>
            <p:cNvSpPr/>
            <p:nvPr/>
          </p:nvSpPr>
          <p:spPr>
            <a:xfrm>
              <a:off x="5186076" y="1013440"/>
              <a:ext cx="106420" cy="139132"/>
            </a:xfrm>
            <a:custGeom>
              <a:avLst/>
              <a:gdLst/>
              <a:ahLst/>
              <a:cxnLst/>
              <a:rect l="l" t="t" r="r" b="b"/>
              <a:pathLst>
                <a:path w="3507" h="4585" extrusionOk="0">
                  <a:moveTo>
                    <a:pt x="939" y="1"/>
                  </a:moveTo>
                  <a:cubicBezTo>
                    <a:pt x="832" y="1"/>
                    <a:pt x="731" y="20"/>
                    <a:pt x="643" y="60"/>
                  </a:cubicBezTo>
                  <a:cubicBezTo>
                    <a:pt x="259" y="229"/>
                    <a:pt x="0" y="818"/>
                    <a:pt x="161" y="1451"/>
                  </a:cubicBezTo>
                  <a:cubicBezTo>
                    <a:pt x="955" y="2468"/>
                    <a:pt x="1749" y="3485"/>
                    <a:pt x="2543" y="4502"/>
                  </a:cubicBezTo>
                  <a:cubicBezTo>
                    <a:pt x="2671" y="4566"/>
                    <a:pt x="2773" y="4585"/>
                    <a:pt x="2846" y="4585"/>
                  </a:cubicBezTo>
                  <a:cubicBezTo>
                    <a:pt x="2884" y="4585"/>
                    <a:pt x="2914" y="4580"/>
                    <a:pt x="2935" y="4574"/>
                  </a:cubicBezTo>
                  <a:cubicBezTo>
                    <a:pt x="3256" y="4502"/>
                    <a:pt x="3506" y="4056"/>
                    <a:pt x="3462" y="3467"/>
                  </a:cubicBezTo>
                  <a:cubicBezTo>
                    <a:pt x="3033" y="2682"/>
                    <a:pt x="2596" y="1888"/>
                    <a:pt x="2168" y="1094"/>
                  </a:cubicBezTo>
                  <a:cubicBezTo>
                    <a:pt x="1993" y="381"/>
                    <a:pt x="1409" y="1"/>
                    <a:pt x="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12;p75">
              <a:extLst>
                <a:ext uri="{FF2B5EF4-FFF2-40B4-BE49-F238E27FC236}">
                  <a16:creationId xmlns:a16="http://schemas.microsoft.com/office/drawing/2014/main" id="{6316357B-D8FF-3D3D-33CE-79E776475347}"/>
                </a:ext>
              </a:extLst>
            </p:cNvPr>
            <p:cNvSpPr/>
            <p:nvPr/>
          </p:nvSpPr>
          <p:spPr>
            <a:xfrm>
              <a:off x="5250773" y="1048945"/>
              <a:ext cx="39813" cy="72434"/>
            </a:xfrm>
            <a:custGeom>
              <a:avLst/>
              <a:gdLst/>
              <a:ahLst/>
              <a:cxnLst/>
              <a:rect l="l" t="t" r="r" b="b"/>
              <a:pathLst>
                <a:path w="1312" h="2387" extrusionOk="0">
                  <a:moveTo>
                    <a:pt x="16" y="1"/>
                  </a:moveTo>
                  <a:cubicBezTo>
                    <a:pt x="14" y="1"/>
                    <a:pt x="12" y="2"/>
                    <a:pt x="9" y="5"/>
                  </a:cubicBezTo>
                  <a:cubicBezTo>
                    <a:pt x="9" y="5"/>
                    <a:pt x="0" y="14"/>
                    <a:pt x="9" y="14"/>
                  </a:cubicBezTo>
                  <a:lnTo>
                    <a:pt x="1294" y="2378"/>
                  </a:lnTo>
                  <a:cubicBezTo>
                    <a:pt x="1294" y="2387"/>
                    <a:pt x="1294" y="2387"/>
                    <a:pt x="1303" y="2387"/>
                  </a:cubicBezTo>
                  <a:cubicBezTo>
                    <a:pt x="1312" y="2378"/>
                    <a:pt x="1312" y="2378"/>
                    <a:pt x="1312" y="2369"/>
                  </a:cubicBezTo>
                  <a:lnTo>
                    <a:pt x="27" y="5"/>
                  </a:lnTo>
                  <a:cubicBezTo>
                    <a:pt x="21" y="5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13;p75">
              <a:extLst>
                <a:ext uri="{FF2B5EF4-FFF2-40B4-BE49-F238E27FC236}">
                  <a16:creationId xmlns:a16="http://schemas.microsoft.com/office/drawing/2014/main" id="{095A6B85-2C9D-C1E0-8E71-93F52701BBFF}"/>
                </a:ext>
              </a:extLst>
            </p:cNvPr>
            <p:cNvSpPr/>
            <p:nvPr/>
          </p:nvSpPr>
          <p:spPr>
            <a:xfrm>
              <a:off x="5206377" y="1082629"/>
              <a:ext cx="22213" cy="26582"/>
            </a:xfrm>
            <a:custGeom>
              <a:avLst/>
              <a:gdLst/>
              <a:ahLst/>
              <a:cxnLst/>
              <a:rect l="l" t="t" r="r" b="b"/>
              <a:pathLst>
                <a:path w="732" h="876" extrusionOk="0">
                  <a:moveTo>
                    <a:pt x="0" y="1"/>
                  </a:moveTo>
                  <a:cubicBezTo>
                    <a:pt x="0" y="10"/>
                    <a:pt x="0" y="19"/>
                    <a:pt x="0" y="19"/>
                  </a:cubicBezTo>
                  <a:lnTo>
                    <a:pt x="714" y="875"/>
                  </a:lnTo>
                  <a:lnTo>
                    <a:pt x="732" y="875"/>
                  </a:lnTo>
                  <a:cubicBezTo>
                    <a:pt x="732" y="866"/>
                    <a:pt x="732" y="866"/>
                    <a:pt x="732" y="857"/>
                  </a:cubicBezTo>
                  <a:lnTo>
                    <a:pt x="18" y="10"/>
                  </a:lnTo>
                  <a:cubicBezTo>
                    <a:pt x="9" y="1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14;p75">
              <a:extLst>
                <a:ext uri="{FF2B5EF4-FFF2-40B4-BE49-F238E27FC236}">
                  <a16:creationId xmlns:a16="http://schemas.microsoft.com/office/drawing/2014/main" id="{28756FB9-16A8-7995-114C-4CFEA4560F2A}"/>
                </a:ext>
              </a:extLst>
            </p:cNvPr>
            <p:cNvSpPr/>
            <p:nvPr/>
          </p:nvSpPr>
          <p:spPr>
            <a:xfrm>
              <a:off x="5269435" y="1124870"/>
              <a:ext cx="18177" cy="23032"/>
            </a:xfrm>
            <a:custGeom>
              <a:avLst/>
              <a:gdLst/>
              <a:ahLst/>
              <a:cxnLst/>
              <a:rect l="l" t="t" r="r" b="b"/>
              <a:pathLst>
                <a:path w="599" h="759" extrusionOk="0">
                  <a:moveTo>
                    <a:pt x="581" y="1"/>
                  </a:moveTo>
                  <a:cubicBezTo>
                    <a:pt x="572" y="1"/>
                    <a:pt x="572" y="1"/>
                    <a:pt x="572" y="9"/>
                  </a:cubicBezTo>
                  <a:cubicBezTo>
                    <a:pt x="572" y="90"/>
                    <a:pt x="563" y="304"/>
                    <a:pt x="402" y="491"/>
                  </a:cubicBezTo>
                  <a:cubicBezTo>
                    <a:pt x="269" y="652"/>
                    <a:pt x="99" y="714"/>
                    <a:pt x="10" y="732"/>
                  </a:cubicBezTo>
                  <a:cubicBezTo>
                    <a:pt x="10" y="732"/>
                    <a:pt x="1" y="741"/>
                    <a:pt x="10" y="750"/>
                  </a:cubicBezTo>
                  <a:cubicBezTo>
                    <a:pt x="10" y="750"/>
                    <a:pt x="10" y="759"/>
                    <a:pt x="19" y="759"/>
                  </a:cubicBezTo>
                  <a:cubicBezTo>
                    <a:pt x="108" y="732"/>
                    <a:pt x="286" y="670"/>
                    <a:pt x="420" y="500"/>
                  </a:cubicBezTo>
                  <a:cubicBezTo>
                    <a:pt x="581" y="313"/>
                    <a:pt x="599" y="99"/>
                    <a:pt x="590" y="9"/>
                  </a:cubicBezTo>
                  <a:cubicBezTo>
                    <a:pt x="590" y="1"/>
                    <a:pt x="590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15;p75">
              <a:extLst>
                <a:ext uri="{FF2B5EF4-FFF2-40B4-BE49-F238E27FC236}">
                  <a16:creationId xmlns:a16="http://schemas.microsoft.com/office/drawing/2014/main" id="{92AC3159-87D2-6C73-5110-6D26DCBCCED2}"/>
                </a:ext>
              </a:extLst>
            </p:cNvPr>
            <p:cNvSpPr/>
            <p:nvPr/>
          </p:nvSpPr>
          <p:spPr>
            <a:xfrm>
              <a:off x="5258905" y="1122867"/>
              <a:ext cx="26006" cy="20726"/>
            </a:xfrm>
            <a:custGeom>
              <a:avLst/>
              <a:gdLst/>
              <a:ahLst/>
              <a:cxnLst/>
              <a:rect l="l" t="t" r="r" b="b"/>
              <a:pathLst>
                <a:path w="857" h="683" extrusionOk="0">
                  <a:moveTo>
                    <a:pt x="840" y="0"/>
                  </a:moveTo>
                  <a:cubicBezTo>
                    <a:pt x="834" y="0"/>
                    <a:pt x="830" y="7"/>
                    <a:pt x="830" y="13"/>
                  </a:cubicBezTo>
                  <a:cubicBezTo>
                    <a:pt x="821" y="75"/>
                    <a:pt x="776" y="388"/>
                    <a:pt x="482" y="557"/>
                  </a:cubicBezTo>
                  <a:cubicBezTo>
                    <a:pt x="347" y="640"/>
                    <a:pt x="213" y="664"/>
                    <a:pt x="111" y="664"/>
                  </a:cubicBezTo>
                  <a:cubicBezTo>
                    <a:pt x="71" y="664"/>
                    <a:pt x="37" y="660"/>
                    <a:pt x="9" y="655"/>
                  </a:cubicBezTo>
                  <a:cubicBezTo>
                    <a:pt x="0" y="655"/>
                    <a:pt x="0" y="664"/>
                    <a:pt x="0" y="664"/>
                  </a:cubicBezTo>
                  <a:cubicBezTo>
                    <a:pt x="0" y="673"/>
                    <a:pt x="0" y="682"/>
                    <a:pt x="9" y="682"/>
                  </a:cubicBezTo>
                  <a:lnTo>
                    <a:pt x="107" y="682"/>
                  </a:lnTo>
                  <a:cubicBezTo>
                    <a:pt x="214" y="682"/>
                    <a:pt x="357" y="664"/>
                    <a:pt x="491" y="575"/>
                  </a:cubicBezTo>
                  <a:cubicBezTo>
                    <a:pt x="794" y="397"/>
                    <a:pt x="848" y="75"/>
                    <a:pt x="856" y="13"/>
                  </a:cubicBezTo>
                  <a:cubicBezTo>
                    <a:pt x="856" y="4"/>
                    <a:pt x="848" y="4"/>
                    <a:pt x="848" y="4"/>
                  </a:cubicBezTo>
                  <a:cubicBezTo>
                    <a:pt x="845" y="1"/>
                    <a:pt x="842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16;p75">
              <a:extLst>
                <a:ext uri="{FF2B5EF4-FFF2-40B4-BE49-F238E27FC236}">
                  <a16:creationId xmlns:a16="http://schemas.microsoft.com/office/drawing/2014/main" id="{4A672117-4A1A-8E07-B111-C860748D137D}"/>
                </a:ext>
              </a:extLst>
            </p:cNvPr>
            <p:cNvSpPr/>
            <p:nvPr/>
          </p:nvSpPr>
          <p:spPr>
            <a:xfrm>
              <a:off x="5053950" y="988799"/>
              <a:ext cx="145686" cy="143957"/>
            </a:xfrm>
            <a:custGeom>
              <a:avLst/>
              <a:gdLst/>
              <a:ahLst/>
              <a:cxnLst/>
              <a:rect l="l" t="t" r="r" b="b"/>
              <a:pathLst>
                <a:path w="4801" h="4744" extrusionOk="0">
                  <a:moveTo>
                    <a:pt x="4035" y="0"/>
                  </a:moveTo>
                  <a:cubicBezTo>
                    <a:pt x="2957" y="0"/>
                    <a:pt x="1358" y="1719"/>
                    <a:pt x="1232" y="1853"/>
                  </a:cubicBezTo>
                  <a:cubicBezTo>
                    <a:pt x="554" y="2602"/>
                    <a:pt x="1" y="3200"/>
                    <a:pt x="197" y="3807"/>
                  </a:cubicBezTo>
                  <a:cubicBezTo>
                    <a:pt x="447" y="4565"/>
                    <a:pt x="1696" y="4725"/>
                    <a:pt x="1794" y="4743"/>
                  </a:cubicBezTo>
                  <a:cubicBezTo>
                    <a:pt x="2793" y="3334"/>
                    <a:pt x="3792" y="1924"/>
                    <a:pt x="4800" y="524"/>
                  </a:cubicBezTo>
                  <a:cubicBezTo>
                    <a:pt x="4747" y="408"/>
                    <a:pt x="4640" y="211"/>
                    <a:pt x="4426" y="95"/>
                  </a:cubicBezTo>
                  <a:cubicBezTo>
                    <a:pt x="4307" y="29"/>
                    <a:pt x="4175" y="0"/>
                    <a:pt x="4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17;p75">
              <a:extLst>
                <a:ext uri="{FF2B5EF4-FFF2-40B4-BE49-F238E27FC236}">
                  <a16:creationId xmlns:a16="http://schemas.microsoft.com/office/drawing/2014/main" id="{FD39F41E-702A-E52E-F3AD-C43978271B0B}"/>
                </a:ext>
              </a:extLst>
            </p:cNvPr>
            <p:cNvSpPr/>
            <p:nvPr/>
          </p:nvSpPr>
          <p:spPr>
            <a:xfrm>
              <a:off x="5170903" y="995354"/>
              <a:ext cx="84754" cy="51586"/>
            </a:xfrm>
            <a:custGeom>
              <a:avLst/>
              <a:gdLst/>
              <a:ahLst/>
              <a:cxnLst/>
              <a:rect l="l" t="t" r="r" b="b"/>
              <a:pathLst>
                <a:path w="2793" h="1700" extrusionOk="0">
                  <a:moveTo>
                    <a:pt x="1291" y="0"/>
                  </a:moveTo>
                  <a:cubicBezTo>
                    <a:pt x="857" y="0"/>
                    <a:pt x="393" y="155"/>
                    <a:pt x="1" y="459"/>
                  </a:cubicBezTo>
                  <a:lnTo>
                    <a:pt x="90" y="575"/>
                  </a:lnTo>
                  <a:cubicBezTo>
                    <a:pt x="457" y="292"/>
                    <a:pt x="890" y="149"/>
                    <a:pt x="1292" y="149"/>
                  </a:cubicBezTo>
                  <a:cubicBezTo>
                    <a:pt x="1662" y="149"/>
                    <a:pt x="2005" y="269"/>
                    <a:pt x="2249" y="513"/>
                  </a:cubicBezTo>
                  <a:cubicBezTo>
                    <a:pt x="2641" y="914"/>
                    <a:pt x="2615" y="1512"/>
                    <a:pt x="2597" y="1681"/>
                  </a:cubicBezTo>
                  <a:lnTo>
                    <a:pt x="2739" y="1699"/>
                  </a:lnTo>
                  <a:cubicBezTo>
                    <a:pt x="2757" y="1503"/>
                    <a:pt x="2793" y="852"/>
                    <a:pt x="2347" y="406"/>
                  </a:cubicBezTo>
                  <a:cubicBezTo>
                    <a:pt x="2076" y="135"/>
                    <a:pt x="1696" y="0"/>
                    <a:pt x="1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18;p75">
              <a:extLst>
                <a:ext uri="{FF2B5EF4-FFF2-40B4-BE49-F238E27FC236}">
                  <a16:creationId xmlns:a16="http://schemas.microsoft.com/office/drawing/2014/main" id="{FD14ECE0-CB8A-BF11-A77B-03006AE3FC21}"/>
                </a:ext>
              </a:extLst>
            </p:cNvPr>
            <p:cNvSpPr/>
            <p:nvPr/>
          </p:nvSpPr>
          <p:spPr>
            <a:xfrm>
              <a:off x="5091033" y="1100776"/>
              <a:ext cx="141347" cy="52831"/>
            </a:xfrm>
            <a:custGeom>
              <a:avLst/>
              <a:gdLst/>
              <a:ahLst/>
              <a:cxnLst/>
              <a:rect l="l" t="t" r="r" b="b"/>
              <a:pathLst>
                <a:path w="4658" h="1741" extrusionOk="0">
                  <a:moveTo>
                    <a:pt x="126" y="1"/>
                  </a:moveTo>
                  <a:lnTo>
                    <a:pt x="1" y="72"/>
                  </a:lnTo>
                  <a:cubicBezTo>
                    <a:pt x="590" y="1107"/>
                    <a:pt x="1616" y="1740"/>
                    <a:pt x="2588" y="1740"/>
                  </a:cubicBezTo>
                  <a:cubicBezTo>
                    <a:pt x="2829" y="1740"/>
                    <a:pt x="3070" y="1704"/>
                    <a:pt x="3293" y="1624"/>
                  </a:cubicBezTo>
                  <a:cubicBezTo>
                    <a:pt x="4114" y="1330"/>
                    <a:pt x="4524" y="563"/>
                    <a:pt x="4658" y="250"/>
                  </a:cubicBezTo>
                  <a:lnTo>
                    <a:pt x="4524" y="188"/>
                  </a:lnTo>
                  <a:cubicBezTo>
                    <a:pt x="4399" y="491"/>
                    <a:pt x="4015" y="1214"/>
                    <a:pt x="3248" y="1481"/>
                  </a:cubicBezTo>
                  <a:cubicBezTo>
                    <a:pt x="3034" y="1559"/>
                    <a:pt x="2810" y="1596"/>
                    <a:pt x="2583" y="1596"/>
                  </a:cubicBezTo>
                  <a:cubicBezTo>
                    <a:pt x="1663" y="1596"/>
                    <a:pt x="691" y="988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19;p75">
              <a:extLst>
                <a:ext uri="{FF2B5EF4-FFF2-40B4-BE49-F238E27FC236}">
                  <a16:creationId xmlns:a16="http://schemas.microsoft.com/office/drawing/2014/main" id="{D25F3756-5F7E-8F80-CF40-3FB00C397204}"/>
                </a:ext>
              </a:extLst>
            </p:cNvPr>
            <p:cNvSpPr/>
            <p:nvPr/>
          </p:nvSpPr>
          <p:spPr>
            <a:xfrm>
              <a:off x="5228287" y="924861"/>
              <a:ext cx="58778" cy="44364"/>
            </a:xfrm>
            <a:custGeom>
              <a:avLst/>
              <a:gdLst/>
              <a:ahLst/>
              <a:cxnLst/>
              <a:rect l="l" t="t" r="r" b="b"/>
              <a:pathLst>
                <a:path w="1937" h="1462" extrusionOk="0">
                  <a:moveTo>
                    <a:pt x="673" y="0"/>
                  </a:moveTo>
                  <a:cubicBezTo>
                    <a:pt x="524" y="0"/>
                    <a:pt x="399" y="39"/>
                    <a:pt x="295" y="133"/>
                  </a:cubicBezTo>
                  <a:cubicBezTo>
                    <a:pt x="37" y="356"/>
                    <a:pt x="1" y="802"/>
                    <a:pt x="10" y="989"/>
                  </a:cubicBezTo>
                  <a:cubicBezTo>
                    <a:pt x="28" y="1185"/>
                    <a:pt x="99" y="1453"/>
                    <a:pt x="197" y="1462"/>
                  </a:cubicBezTo>
                  <a:cubicBezTo>
                    <a:pt x="260" y="1462"/>
                    <a:pt x="251" y="1301"/>
                    <a:pt x="393" y="1212"/>
                  </a:cubicBezTo>
                  <a:cubicBezTo>
                    <a:pt x="536" y="1114"/>
                    <a:pt x="661" y="1185"/>
                    <a:pt x="750" y="1087"/>
                  </a:cubicBezTo>
                  <a:cubicBezTo>
                    <a:pt x="822" y="1016"/>
                    <a:pt x="768" y="936"/>
                    <a:pt x="822" y="846"/>
                  </a:cubicBezTo>
                  <a:cubicBezTo>
                    <a:pt x="857" y="787"/>
                    <a:pt x="918" y="772"/>
                    <a:pt x="993" y="772"/>
                  </a:cubicBezTo>
                  <a:cubicBezTo>
                    <a:pt x="1069" y="772"/>
                    <a:pt x="1159" y="787"/>
                    <a:pt x="1254" y="787"/>
                  </a:cubicBezTo>
                  <a:cubicBezTo>
                    <a:pt x="1349" y="787"/>
                    <a:pt x="1449" y="772"/>
                    <a:pt x="1544" y="713"/>
                  </a:cubicBezTo>
                  <a:cubicBezTo>
                    <a:pt x="1625" y="668"/>
                    <a:pt x="1642" y="632"/>
                    <a:pt x="1812" y="525"/>
                  </a:cubicBezTo>
                  <a:cubicBezTo>
                    <a:pt x="1892" y="472"/>
                    <a:pt x="1928" y="454"/>
                    <a:pt x="1937" y="418"/>
                  </a:cubicBezTo>
                  <a:cubicBezTo>
                    <a:pt x="1937" y="347"/>
                    <a:pt x="1741" y="275"/>
                    <a:pt x="1651" y="240"/>
                  </a:cubicBezTo>
                  <a:cubicBezTo>
                    <a:pt x="1239" y="106"/>
                    <a:pt x="921" y="0"/>
                    <a:pt x="67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20;p75">
              <a:extLst>
                <a:ext uri="{FF2B5EF4-FFF2-40B4-BE49-F238E27FC236}">
                  <a16:creationId xmlns:a16="http://schemas.microsoft.com/office/drawing/2014/main" id="{B9C1476D-95EE-8426-60D4-44CEF771ED08}"/>
                </a:ext>
              </a:extLst>
            </p:cNvPr>
            <p:cNvSpPr/>
            <p:nvPr/>
          </p:nvSpPr>
          <p:spPr>
            <a:xfrm>
              <a:off x="5224251" y="921068"/>
              <a:ext cx="68792" cy="36293"/>
            </a:xfrm>
            <a:custGeom>
              <a:avLst/>
              <a:gdLst/>
              <a:ahLst/>
              <a:cxnLst/>
              <a:rect l="l" t="t" r="r" b="b"/>
              <a:pathLst>
                <a:path w="2267" h="1196" extrusionOk="0">
                  <a:moveTo>
                    <a:pt x="1131" y="1"/>
                  </a:moveTo>
                  <a:cubicBezTo>
                    <a:pt x="882" y="1"/>
                    <a:pt x="624" y="73"/>
                    <a:pt x="428" y="258"/>
                  </a:cubicBezTo>
                  <a:cubicBezTo>
                    <a:pt x="107" y="552"/>
                    <a:pt x="0" y="1078"/>
                    <a:pt x="143" y="1177"/>
                  </a:cubicBezTo>
                  <a:cubicBezTo>
                    <a:pt x="161" y="1190"/>
                    <a:pt x="180" y="1196"/>
                    <a:pt x="201" y="1196"/>
                  </a:cubicBezTo>
                  <a:cubicBezTo>
                    <a:pt x="309" y="1196"/>
                    <a:pt x="474" y="1044"/>
                    <a:pt x="794" y="918"/>
                  </a:cubicBezTo>
                  <a:cubicBezTo>
                    <a:pt x="1135" y="787"/>
                    <a:pt x="1438" y="765"/>
                    <a:pt x="1675" y="765"/>
                  </a:cubicBezTo>
                  <a:cubicBezTo>
                    <a:pt x="1791" y="765"/>
                    <a:pt x="1891" y="771"/>
                    <a:pt x="1972" y="771"/>
                  </a:cubicBezTo>
                  <a:cubicBezTo>
                    <a:pt x="2098" y="771"/>
                    <a:pt x="2180" y="758"/>
                    <a:pt x="2204" y="695"/>
                  </a:cubicBezTo>
                  <a:cubicBezTo>
                    <a:pt x="2266" y="534"/>
                    <a:pt x="1927" y="213"/>
                    <a:pt x="1579" y="79"/>
                  </a:cubicBezTo>
                  <a:cubicBezTo>
                    <a:pt x="1447" y="30"/>
                    <a:pt x="1291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21;p75">
              <a:extLst>
                <a:ext uri="{FF2B5EF4-FFF2-40B4-BE49-F238E27FC236}">
                  <a16:creationId xmlns:a16="http://schemas.microsoft.com/office/drawing/2014/main" id="{983F296E-C2FE-D90C-ABF3-3A7C7432CF06}"/>
                </a:ext>
              </a:extLst>
            </p:cNvPr>
            <p:cNvSpPr/>
            <p:nvPr/>
          </p:nvSpPr>
          <p:spPr>
            <a:xfrm>
              <a:off x="5262426" y="937545"/>
              <a:ext cx="76621" cy="7586"/>
            </a:xfrm>
            <a:custGeom>
              <a:avLst/>
              <a:gdLst/>
              <a:ahLst/>
              <a:cxnLst/>
              <a:rect l="l" t="t" r="r" b="b"/>
              <a:pathLst>
                <a:path w="2525" h="250" extrusionOk="0">
                  <a:moveTo>
                    <a:pt x="1258" y="0"/>
                  </a:moveTo>
                  <a:cubicBezTo>
                    <a:pt x="562" y="0"/>
                    <a:pt x="0" y="54"/>
                    <a:pt x="0" y="125"/>
                  </a:cubicBezTo>
                  <a:cubicBezTo>
                    <a:pt x="0" y="196"/>
                    <a:pt x="562" y="250"/>
                    <a:pt x="1258" y="250"/>
                  </a:cubicBezTo>
                  <a:cubicBezTo>
                    <a:pt x="1954" y="250"/>
                    <a:pt x="2525" y="196"/>
                    <a:pt x="2525" y="125"/>
                  </a:cubicBezTo>
                  <a:cubicBezTo>
                    <a:pt x="2525" y="54"/>
                    <a:pt x="1954" y="0"/>
                    <a:pt x="12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22;p75">
              <a:extLst>
                <a:ext uri="{FF2B5EF4-FFF2-40B4-BE49-F238E27FC236}">
                  <a16:creationId xmlns:a16="http://schemas.microsoft.com/office/drawing/2014/main" id="{9EBFA373-2A99-B84D-3482-39924FC32B60}"/>
                </a:ext>
              </a:extLst>
            </p:cNvPr>
            <p:cNvSpPr/>
            <p:nvPr/>
          </p:nvSpPr>
          <p:spPr>
            <a:xfrm>
              <a:off x="5349033" y="1151392"/>
              <a:ext cx="43363" cy="32348"/>
            </a:xfrm>
            <a:custGeom>
              <a:avLst/>
              <a:gdLst/>
              <a:ahLst/>
              <a:cxnLst/>
              <a:rect l="l" t="t" r="r" b="b"/>
              <a:pathLst>
                <a:path w="1429" h="1066" extrusionOk="0">
                  <a:moveTo>
                    <a:pt x="750" y="1"/>
                  </a:moveTo>
                  <a:cubicBezTo>
                    <a:pt x="714" y="1"/>
                    <a:pt x="331" y="10"/>
                    <a:pt x="170" y="304"/>
                  </a:cubicBezTo>
                  <a:cubicBezTo>
                    <a:pt x="1" y="598"/>
                    <a:pt x="143" y="1027"/>
                    <a:pt x="304" y="1062"/>
                  </a:cubicBezTo>
                  <a:cubicBezTo>
                    <a:pt x="314" y="1065"/>
                    <a:pt x="323" y="1066"/>
                    <a:pt x="333" y="1066"/>
                  </a:cubicBezTo>
                  <a:cubicBezTo>
                    <a:pt x="392" y="1066"/>
                    <a:pt x="444" y="1022"/>
                    <a:pt x="482" y="991"/>
                  </a:cubicBezTo>
                  <a:cubicBezTo>
                    <a:pt x="679" y="839"/>
                    <a:pt x="670" y="616"/>
                    <a:pt x="750" y="607"/>
                  </a:cubicBezTo>
                  <a:cubicBezTo>
                    <a:pt x="751" y="607"/>
                    <a:pt x="753" y="607"/>
                    <a:pt x="754" y="607"/>
                  </a:cubicBezTo>
                  <a:cubicBezTo>
                    <a:pt x="850" y="607"/>
                    <a:pt x="904" y="947"/>
                    <a:pt x="1089" y="982"/>
                  </a:cubicBezTo>
                  <a:cubicBezTo>
                    <a:pt x="1097" y="983"/>
                    <a:pt x="1104" y="983"/>
                    <a:pt x="1112" y="983"/>
                  </a:cubicBezTo>
                  <a:cubicBezTo>
                    <a:pt x="1172" y="983"/>
                    <a:pt x="1218" y="953"/>
                    <a:pt x="1250" y="937"/>
                  </a:cubicBezTo>
                  <a:cubicBezTo>
                    <a:pt x="1401" y="750"/>
                    <a:pt x="1428" y="500"/>
                    <a:pt x="1330" y="304"/>
                  </a:cubicBezTo>
                  <a:cubicBezTo>
                    <a:pt x="1169" y="1"/>
                    <a:pt x="804" y="1"/>
                    <a:pt x="75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23;p75">
              <a:extLst>
                <a:ext uri="{FF2B5EF4-FFF2-40B4-BE49-F238E27FC236}">
                  <a16:creationId xmlns:a16="http://schemas.microsoft.com/office/drawing/2014/main" id="{8AF0A4F9-4EB8-EC37-CACC-2490301F1D75}"/>
                </a:ext>
              </a:extLst>
            </p:cNvPr>
            <p:cNvSpPr/>
            <p:nvPr/>
          </p:nvSpPr>
          <p:spPr>
            <a:xfrm>
              <a:off x="5363113" y="1162226"/>
              <a:ext cx="22243" cy="22243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cubicBezTo>
                    <a:pt x="1" y="563"/>
                    <a:pt x="170" y="732"/>
                    <a:pt x="366" y="732"/>
                  </a:cubicBezTo>
                  <a:cubicBezTo>
                    <a:pt x="572" y="732"/>
                    <a:pt x="732" y="563"/>
                    <a:pt x="732" y="366"/>
                  </a:cubicBezTo>
                  <a:cubicBezTo>
                    <a:pt x="732" y="161"/>
                    <a:pt x="572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24;p75">
              <a:extLst>
                <a:ext uri="{FF2B5EF4-FFF2-40B4-BE49-F238E27FC236}">
                  <a16:creationId xmlns:a16="http://schemas.microsoft.com/office/drawing/2014/main" id="{09D65326-5FDC-F1A4-279A-40544268B64F}"/>
                </a:ext>
              </a:extLst>
            </p:cNvPr>
            <p:cNvSpPr/>
            <p:nvPr/>
          </p:nvSpPr>
          <p:spPr>
            <a:xfrm>
              <a:off x="5375039" y="1173879"/>
              <a:ext cx="41694" cy="85300"/>
            </a:xfrm>
            <a:custGeom>
              <a:avLst/>
              <a:gdLst/>
              <a:ahLst/>
              <a:cxnLst/>
              <a:rect l="l" t="t" r="r" b="b"/>
              <a:pathLst>
                <a:path w="1374" h="2811" extrusionOk="0">
                  <a:moveTo>
                    <a:pt x="27" y="0"/>
                  </a:moveTo>
                  <a:cubicBezTo>
                    <a:pt x="18" y="0"/>
                    <a:pt x="18" y="0"/>
                    <a:pt x="9" y="9"/>
                  </a:cubicBezTo>
                  <a:cubicBezTo>
                    <a:pt x="9" y="9"/>
                    <a:pt x="18" y="18"/>
                    <a:pt x="18" y="18"/>
                  </a:cubicBezTo>
                  <a:cubicBezTo>
                    <a:pt x="509" y="170"/>
                    <a:pt x="607" y="286"/>
                    <a:pt x="607" y="348"/>
                  </a:cubicBezTo>
                  <a:cubicBezTo>
                    <a:pt x="598" y="437"/>
                    <a:pt x="428" y="509"/>
                    <a:pt x="277" y="571"/>
                  </a:cubicBezTo>
                  <a:cubicBezTo>
                    <a:pt x="125" y="634"/>
                    <a:pt x="0" y="678"/>
                    <a:pt x="9" y="750"/>
                  </a:cubicBezTo>
                  <a:cubicBezTo>
                    <a:pt x="9" y="839"/>
                    <a:pt x="187" y="874"/>
                    <a:pt x="393" y="928"/>
                  </a:cubicBezTo>
                  <a:cubicBezTo>
                    <a:pt x="580" y="973"/>
                    <a:pt x="794" y="1017"/>
                    <a:pt x="803" y="1097"/>
                  </a:cubicBezTo>
                  <a:cubicBezTo>
                    <a:pt x="812" y="1142"/>
                    <a:pt x="750" y="1178"/>
                    <a:pt x="687" y="1213"/>
                  </a:cubicBezTo>
                  <a:cubicBezTo>
                    <a:pt x="607" y="1258"/>
                    <a:pt x="526" y="1303"/>
                    <a:pt x="509" y="1392"/>
                  </a:cubicBezTo>
                  <a:cubicBezTo>
                    <a:pt x="473" y="1544"/>
                    <a:pt x="687" y="1686"/>
                    <a:pt x="910" y="1829"/>
                  </a:cubicBezTo>
                  <a:cubicBezTo>
                    <a:pt x="1133" y="1972"/>
                    <a:pt x="1356" y="2123"/>
                    <a:pt x="1347" y="2275"/>
                  </a:cubicBezTo>
                  <a:cubicBezTo>
                    <a:pt x="1338" y="2453"/>
                    <a:pt x="1035" y="2632"/>
                    <a:pt x="446" y="2792"/>
                  </a:cubicBezTo>
                  <a:cubicBezTo>
                    <a:pt x="437" y="2792"/>
                    <a:pt x="437" y="2801"/>
                    <a:pt x="437" y="2801"/>
                  </a:cubicBezTo>
                  <a:cubicBezTo>
                    <a:pt x="437" y="2810"/>
                    <a:pt x="437" y="2810"/>
                    <a:pt x="446" y="2810"/>
                  </a:cubicBezTo>
                  <a:cubicBezTo>
                    <a:pt x="1062" y="2650"/>
                    <a:pt x="1365" y="2471"/>
                    <a:pt x="1374" y="2275"/>
                  </a:cubicBezTo>
                  <a:cubicBezTo>
                    <a:pt x="1374" y="2106"/>
                    <a:pt x="1151" y="1963"/>
                    <a:pt x="928" y="1811"/>
                  </a:cubicBezTo>
                  <a:cubicBezTo>
                    <a:pt x="705" y="1668"/>
                    <a:pt x="500" y="1535"/>
                    <a:pt x="526" y="1392"/>
                  </a:cubicBezTo>
                  <a:cubicBezTo>
                    <a:pt x="544" y="1321"/>
                    <a:pt x="625" y="1276"/>
                    <a:pt x="696" y="1231"/>
                  </a:cubicBezTo>
                  <a:cubicBezTo>
                    <a:pt x="767" y="1196"/>
                    <a:pt x="830" y="1160"/>
                    <a:pt x="830" y="1097"/>
                  </a:cubicBezTo>
                  <a:cubicBezTo>
                    <a:pt x="821" y="999"/>
                    <a:pt x="616" y="955"/>
                    <a:pt x="402" y="901"/>
                  </a:cubicBezTo>
                  <a:cubicBezTo>
                    <a:pt x="223" y="866"/>
                    <a:pt x="36" y="821"/>
                    <a:pt x="27" y="750"/>
                  </a:cubicBezTo>
                  <a:cubicBezTo>
                    <a:pt x="27" y="696"/>
                    <a:pt x="161" y="643"/>
                    <a:pt x="286" y="589"/>
                  </a:cubicBezTo>
                  <a:cubicBezTo>
                    <a:pt x="455" y="527"/>
                    <a:pt x="625" y="455"/>
                    <a:pt x="625" y="348"/>
                  </a:cubicBezTo>
                  <a:cubicBezTo>
                    <a:pt x="634" y="241"/>
                    <a:pt x="437" y="12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25;p75">
              <a:extLst>
                <a:ext uri="{FF2B5EF4-FFF2-40B4-BE49-F238E27FC236}">
                  <a16:creationId xmlns:a16="http://schemas.microsoft.com/office/drawing/2014/main" id="{081B1646-EA52-B0C4-128E-8959C301C229}"/>
                </a:ext>
              </a:extLst>
            </p:cNvPr>
            <p:cNvSpPr/>
            <p:nvPr/>
          </p:nvSpPr>
          <p:spPr>
            <a:xfrm>
              <a:off x="5186076" y="1435763"/>
              <a:ext cx="43879" cy="24701"/>
            </a:xfrm>
            <a:custGeom>
              <a:avLst/>
              <a:gdLst/>
              <a:ahLst/>
              <a:cxnLst/>
              <a:rect l="l" t="t" r="r" b="b"/>
              <a:pathLst>
                <a:path w="1446" h="814" extrusionOk="0">
                  <a:moveTo>
                    <a:pt x="184" y="1"/>
                  </a:moveTo>
                  <a:cubicBezTo>
                    <a:pt x="122" y="1"/>
                    <a:pt x="62" y="36"/>
                    <a:pt x="36" y="95"/>
                  </a:cubicBezTo>
                  <a:cubicBezTo>
                    <a:pt x="0" y="175"/>
                    <a:pt x="36" y="273"/>
                    <a:pt x="116" y="309"/>
                  </a:cubicBezTo>
                  <a:lnTo>
                    <a:pt x="1196" y="800"/>
                  </a:lnTo>
                  <a:cubicBezTo>
                    <a:pt x="1217" y="809"/>
                    <a:pt x="1239" y="814"/>
                    <a:pt x="1261" y="814"/>
                  </a:cubicBezTo>
                  <a:cubicBezTo>
                    <a:pt x="1323" y="814"/>
                    <a:pt x="1383" y="779"/>
                    <a:pt x="1410" y="719"/>
                  </a:cubicBezTo>
                  <a:cubicBezTo>
                    <a:pt x="1445" y="639"/>
                    <a:pt x="1410" y="541"/>
                    <a:pt x="1330" y="505"/>
                  </a:cubicBezTo>
                  <a:lnTo>
                    <a:pt x="250" y="15"/>
                  </a:lnTo>
                  <a:cubicBezTo>
                    <a:pt x="229" y="5"/>
                    <a:pt x="20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7037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8E7F99F8-FD3D-0BAE-446D-F78E686A6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AE881F03-BEEE-5268-71D7-874066E7EA0D}"/>
              </a:ext>
            </a:extLst>
          </p:cNvPr>
          <p:cNvSpPr txBox="1">
            <a:spLocks/>
          </p:cNvSpPr>
          <p:nvPr/>
        </p:nvSpPr>
        <p:spPr>
          <a:xfrm>
            <a:off x="655673" y="128152"/>
            <a:ext cx="4696048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5. Seasonality &amp;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6D551-1458-44C3-FE39-287470A19329}"/>
              </a:ext>
            </a:extLst>
          </p:cNvPr>
          <p:cNvSpPr txBox="1"/>
          <p:nvPr/>
        </p:nvSpPr>
        <p:spPr>
          <a:xfrm>
            <a:off x="655673" y="630917"/>
            <a:ext cx="5879806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Insights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Sales exhibit clear seasonality, with peaks in Q2 (June) and Q4 (December) driven by promotional and festive campaigns.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Online and reseller channels show the sharpest seasonal spikes, while in-store sales remain relatively stable.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The channel mix pie chart indicates a gradual shift toward digital, now representing the majority of sales volume.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Quarterly heatmaps reveal a strong correlation between promotional activities and sales surges.</a:t>
            </a:r>
          </a:p>
          <a:p>
            <a:pPr>
              <a:buNone/>
            </a:pPr>
            <a:endParaRPr lang="en-US" sz="14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Business Interpretation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Understanding seasonality allows for precise campaign timing and inventory planning. Strengthening the digital channel ecosystem and synchronizing promotions across platforms can maximize returns during high-demand periods.</a:t>
            </a:r>
          </a:p>
        </p:txBody>
      </p:sp>
      <p:grpSp>
        <p:nvGrpSpPr>
          <p:cNvPr id="4" name="Google Shape;5213;p75">
            <a:extLst>
              <a:ext uri="{FF2B5EF4-FFF2-40B4-BE49-F238E27FC236}">
                <a16:creationId xmlns:a16="http://schemas.microsoft.com/office/drawing/2014/main" id="{BD293771-997E-8B4D-B370-644B3E1956D2}"/>
              </a:ext>
            </a:extLst>
          </p:cNvPr>
          <p:cNvGrpSpPr/>
          <p:nvPr/>
        </p:nvGrpSpPr>
        <p:grpSpPr>
          <a:xfrm>
            <a:off x="6939516" y="3154326"/>
            <a:ext cx="2020186" cy="1989174"/>
            <a:chOff x="4923736" y="921068"/>
            <a:chExt cx="656523" cy="659437"/>
          </a:xfrm>
        </p:grpSpPr>
        <p:sp>
          <p:nvSpPr>
            <p:cNvPr id="5" name="Google Shape;5214;p75">
              <a:extLst>
                <a:ext uri="{FF2B5EF4-FFF2-40B4-BE49-F238E27FC236}">
                  <a16:creationId xmlns:a16="http://schemas.microsoft.com/office/drawing/2014/main" id="{2E5C3007-C903-36FD-8B29-25D32FE0B700}"/>
                </a:ext>
              </a:extLst>
            </p:cNvPr>
            <p:cNvSpPr/>
            <p:nvPr/>
          </p:nvSpPr>
          <p:spPr>
            <a:xfrm>
              <a:off x="5213963" y="1497547"/>
              <a:ext cx="46033" cy="15931"/>
            </a:xfrm>
            <a:custGeom>
              <a:avLst/>
              <a:gdLst/>
              <a:ahLst/>
              <a:cxnLst/>
              <a:rect l="l" t="t" r="r" b="b"/>
              <a:pathLst>
                <a:path w="1517" h="525" extrusionOk="0">
                  <a:moveTo>
                    <a:pt x="166" y="1"/>
                  </a:moveTo>
                  <a:cubicBezTo>
                    <a:pt x="89" y="1"/>
                    <a:pt x="25" y="59"/>
                    <a:pt x="9" y="138"/>
                  </a:cubicBezTo>
                  <a:cubicBezTo>
                    <a:pt x="0" y="218"/>
                    <a:pt x="54" y="307"/>
                    <a:pt x="143" y="325"/>
                  </a:cubicBezTo>
                  <a:lnTo>
                    <a:pt x="1312" y="521"/>
                  </a:lnTo>
                  <a:cubicBezTo>
                    <a:pt x="1322" y="523"/>
                    <a:pt x="1332" y="524"/>
                    <a:pt x="1342" y="524"/>
                  </a:cubicBezTo>
                  <a:cubicBezTo>
                    <a:pt x="1419" y="524"/>
                    <a:pt x="1483" y="467"/>
                    <a:pt x="1499" y="396"/>
                  </a:cubicBezTo>
                  <a:cubicBezTo>
                    <a:pt x="1517" y="307"/>
                    <a:pt x="1454" y="218"/>
                    <a:pt x="1365" y="209"/>
                  </a:cubicBezTo>
                  <a:lnTo>
                    <a:pt x="196" y="4"/>
                  </a:ln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15;p75">
              <a:extLst>
                <a:ext uri="{FF2B5EF4-FFF2-40B4-BE49-F238E27FC236}">
                  <a16:creationId xmlns:a16="http://schemas.microsoft.com/office/drawing/2014/main" id="{24DA3B15-A14C-3138-3315-83E77BB4592F}"/>
                </a:ext>
              </a:extLst>
            </p:cNvPr>
            <p:cNvSpPr/>
            <p:nvPr/>
          </p:nvSpPr>
          <p:spPr>
            <a:xfrm>
              <a:off x="5277295" y="1112702"/>
              <a:ext cx="99380" cy="64180"/>
            </a:xfrm>
            <a:custGeom>
              <a:avLst/>
              <a:gdLst/>
              <a:ahLst/>
              <a:cxnLst/>
              <a:rect l="l" t="t" r="r" b="b"/>
              <a:pathLst>
                <a:path w="3275" h="2115" extrusionOk="0">
                  <a:moveTo>
                    <a:pt x="402" y="0"/>
                  </a:moveTo>
                  <a:cubicBezTo>
                    <a:pt x="268" y="268"/>
                    <a:pt x="134" y="535"/>
                    <a:pt x="1" y="803"/>
                  </a:cubicBezTo>
                  <a:cubicBezTo>
                    <a:pt x="54" y="910"/>
                    <a:pt x="152" y="1071"/>
                    <a:pt x="313" y="1213"/>
                  </a:cubicBezTo>
                  <a:cubicBezTo>
                    <a:pt x="714" y="1579"/>
                    <a:pt x="1151" y="1588"/>
                    <a:pt x="1999" y="1820"/>
                  </a:cubicBezTo>
                  <a:cubicBezTo>
                    <a:pt x="2231" y="1882"/>
                    <a:pt x="2552" y="1972"/>
                    <a:pt x="2945" y="2114"/>
                  </a:cubicBezTo>
                  <a:cubicBezTo>
                    <a:pt x="3052" y="1936"/>
                    <a:pt x="3168" y="1757"/>
                    <a:pt x="3275" y="1579"/>
                  </a:cubicBezTo>
                  <a:cubicBezTo>
                    <a:pt x="3185" y="1561"/>
                    <a:pt x="3034" y="1517"/>
                    <a:pt x="2846" y="1445"/>
                  </a:cubicBezTo>
                  <a:cubicBezTo>
                    <a:pt x="2088" y="1142"/>
                    <a:pt x="1847" y="705"/>
                    <a:pt x="1071" y="286"/>
                  </a:cubicBezTo>
                  <a:cubicBezTo>
                    <a:pt x="928" y="214"/>
                    <a:pt x="705" y="98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16;p75">
              <a:extLst>
                <a:ext uri="{FF2B5EF4-FFF2-40B4-BE49-F238E27FC236}">
                  <a16:creationId xmlns:a16="http://schemas.microsoft.com/office/drawing/2014/main" id="{D3E7AC71-5584-0B0A-7F41-CF066712A9E3}"/>
                </a:ext>
              </a:extLst>
            </p:cNvPr>
            <p:cNvSpPr/>
            <p:nvPr/>
          </p:nvSpPr>
          <p:spPr>
            <a:xfrm>
              <a:off x="5206923" y="1016323"/>
              <a:ext cx="88274" cy="115068"/>
            </a:xfrm>
            <a:custGeom>
              <a:avLst/>
              <a:gdLst/>
              <a:ahLst/>
              <a:cxnLst/>
              <a:rect l="l" t="t" r="r" b="b"/>
              <a:pathLst>
                <a:path w="2909" h="3792" extrusionOk="0">
                  <a:moveTo>
                    <a:pt x="232" y="0"/>
                  </a:moveTo>
                  <a:cubicBezTo>
                    <a:pt x="205" y="27"/>
                    <a:pt x="170" y="80"/>
                    <a:pt x="143" y="152"/>
                  </a:cubicBezTo>
                  <a:cubicBezTo>
                    <a:pt x="0" y="491"/>
                    <a:pt x="98" y="990"/>
                    <a:pt x="1169" y="2480"/>
                  </a:cubicBezTo>
                  <a:cubicBezTo>
                    <a:pt x="1410" y="2819"/>
                    <a:pt x="1749" y="3274"/>
                    <a:pt x="2177" y="3792"/>
                  </a:cubicBezTo>
                  <a:lnTo>
                    <a:pt x="2908" y="3265"/>
                  </a:lnTo>
                  <a:cubicBezTo>
                    <a:pt x="2543" y="2578"/>
                    <a:pt x="2186" y="1891"/>
                    <a:pt x="1820" y="1213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17;p75">
              <a:extLst>
                <a:ext uri="{FF2B5EF4-FFF2-40B4-BE49-F238E27FC236}">
                  <a16:creationId xmlns:a16="http://schemas.microsoft.com/office/drawing/2014/main" id="{82C3328B-D4BC-8204-31C7-B566B35A056C}"/>
                </a:ext>
              </a:extLst>
            </p:cNvPr>
            <p:cNvSpPr/>
            <p:nvPr/>
          </p:nvSpPr>
          <p:spPr>
            <a:xfrm>
              <a:off x="5194178" y="1006946"/>
              <a:ext cx="106147" cy="138950"/>
            </a:xfrm>
            <a:custGeom>
              <a:avLst/>
              <a:gdLst/>
              <a:ahLst/>
              <a:cxnLst/>
              <a:rect l="l" t="t" r="r" b="b"/>
              <a:pathLst>
                <a:path w="3498" h="4579" extrusionOk="0">
                  <a:moveTo>
                    <a:pt x="936" y="0"/>
                  </a:moveTo>
                  <a:cubicBezTo>
                    <a:pt x="830" y="0"/>
                    <a:pt x="731" y="20"/>
                    <a:pt x="643" y="59"/>
                  </a:cubicBezTo>
                  <a:cubicBezTo>
                    <a:pt x="251" y="229"/>
                    <a:pt x="1" y="818"/>
                    <a:pt x="153" y="1442"/>
                  </a:cubicBezTo>
                  <a:cubicBezTo>
                    <a:pt x="947" y="2459"/>
                    <a:pt x="1749" y="3485"/>
                    <a:pt x="2543" y="4502"/>
                  </a:cubicBezTo>
                  <a:cubicBezTo>
                    <a:pt x="2657" y="4562"/>
                    <a:pt x="2751" y="4578"/>
                    <a:pt x="2822" y="4578"/>
                  </a:cubicBezTo>
                  <a:cubicBezTo>
                    <a:pt x="2867" y="4578"/>
                    <a:pt x="2903" y="4571"/>
                    <a:pt x="2927" y="4565"/>
                  </a:cubicBezTo>
                  <a:cubicBezTo>
                    <a:pt x="3248" y="4493"/>
                    <a:pt x="3498" y="4047"/>
                    <a:pt x="3462" y="3467"/>
                  </a:cubicBezTo>
                  <a:cubicBezTo>
                    <a:pt x="3025" y="2673"/>
                    <a:pt x="2597" y="1879"/>
                    <a:pt x="2160" y="1085"/>
                  </a:cubicBezTo>
                  <a:cubicBezTo>
                    <a:pt x="1985" y="380"/>
                    <a:pt x="1401" y="0"/>
                    <a:pt x="9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18;p75">
              <a:extLst>
                <a:ext uri="{FF2B5EF4-FFF2-40B4-BE49-F238E27FC236}">
                  <a16:creationId xmlns:a16="http://schemas.microsoft.com/office/drawing/2014/main" id="{66D0EC5B-B01F-4AF4-6567-EE7A6342479F}"/>
                </a:ext>
              </a:extLst>
            </p:cNvPr>
            <p:cNvSpPr/>
            <p:nvPr/>
          </p:nvSpPr>
          <p:spPr>
            <a:xfrm>
              <a:off x="5202857" y="1462710"/>
              <a:ext cx="73131" cy="42817"/>
            </a:xfrm>
            <a:custGeom>
              <a:avLst/>
              <a:gdLst/>
              <a:ahLst/>
              <a:cxnLst/>
              <a:rect l="l" t="t" r="r" b="b"/>
              <a:pathLst>
                <a:path w="2410" h="1411" extrusionOk="0">
                  <a:moveTo>
                    <a:pt x="438" y="1"/>
                  </a:moveTo>
                  <a:cubicBezTo>
                    <a:pt x="339" y="295"/>
                    <a:pt x="241" y="456"/>
                    <a:pt x="161" y="545"/>
                  </a:cubicBezTo>
                  <a:cubicBezTo>
                    <a:pt x="143" y="563"/>
                    <a:pt x="116" y="599"/>
                    <a:pt x="81" y="643"/>
                  </a:cubicBezTo>
                  <a:cubicBezTo>
                    <a:pt x="0" y="777"/>
                    <a:pt x="0" y="920"/>
                    <a:pt x="9" y="1009"/>
                  </a:cubicBezTo>
                  <a:cubicBezTo>
                    <a:pt x="803" y="1143"/>
                    <a:pt x="1606" y="1277"/>
                    <a:pt x="2409" y="1410"/>
                  </a:cubicBezTo>
                  <a:cubicBezTo>
                    <a:pt x="2409" y="1384"/>
                    <a:pt x="2400" y="1348"/>
                    <a:pt x="2382" y="1312"/>
                  </a:cubicBezTo>
                  <a:cubicBezTo>
                    <a:pt x="2329" y="1232"/>
                    <a:pt x="2231" y="1223"/>
                    <a:pt x="2141" y="1205"/>
                  </a:cubicBezTo>
                  <a:cubicBezTo>
                    <a:pt x="2017" y="1187"/>
                    <a:pt x="1901" y="1089"/>
                    <a:pt x="1776" y="1080"/>
                  </a:cubicBezTo>
                  <a:cubicBezTo>
                    <a:pt x="1588" y="1063"/>
                    <a:pt x="1303" y="857"/>
                    <a:pt x="875" y="28"/>
                  </a:cubicBezTo>
                  <a:cubicBezTo>
                    <a:pt x="732" y="19"/>
                    <a:pt x="580" y="10"/>
                    <a:pt x="438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19;p75">
              <a:extLst>
                <a:ext uri="{FF2B5EF4-FFF2-40B4-BE49-F238E27FC236}">
                  <a16:creationId xmlns:a16="http://schemas.microsoft.com/office/drawing/2014/main" id="{7CE59B31-F489-AB99-FFCA-B5ED9996B13E}"/>
                </a:ext>
              </a:extLst>
            </p:cNvPr>
            <p:cNvSpPr/>
            <p:nvPr/>
          </p:nvSpPr>
          <p:spPr>
            <a:xfrm>
              <a:off x="5204738" y="1291287"/>
              <a:ext cx="66638" cy="184194"/>
            </a:xfrm>
            <a:custGeom>
              <a:avLst/>
              <a:gdLst/>
              <a:ahLst/>
              <a:cxnLst/>
              <a:rect l="l" t="t" r="r" b="b"/>
              <a:pathLst>
                <a:path w="2196" h="6070" extrusionOk="0">
                  <a:moveTo>
                    <a:pt x="1654" y="1"/>
                  </a:moveTo>
                  <a:cubicBezTo>
                    <a:pt x="1394" y="1"/>
                    <a:pt x="1030" y="214"/>
                    <a:pt x="706" y="538"/>
                  </a:cubicBezTo>
                  <a:cubicBezTo>
                    <a:pt x="741" y="743"/>
                    <a:pt x="759" y="1038"/>
                    <a:pt x="652" y="1350"/>
                  </a:cubicBezTo>
                  <a:cubicBezTo>
                    <a:pt x="554" y="1644"/>
                    <a:pt x="384" y="1805"/>
                    <a:pt x="304" y="1930"/>
                  </a:cubicBezTo>
                  <a:cubicBezTo>
                    <a:pt x="206" y="2108"/>
                    <a:pt x="1" y="2528"/>
                    <a:pt x="72" y="4107"/>
                  </a:cubicBezTo>
                  <a:cubicBezTo>
                    <a:pt x="90" y="4588"/>
                    <a:pt x="144" y="5222"/>
                    <a:pt x="260" y="5971"/>
                  </a:cubicBezTo>
                  <a:lnTo>
                    <a:pt x="866" y="6069"/>
                  </a:lnTo>
                  <a:cubicBezTo>
                    <a:pt x="929" y="5017"/>
                    <a:pt x="1107" y="3830"/>
                    <a:pt x="1500" y="2563"/>
                  </a:cubicBezTo>
                  <a:cubicBezTo>
                    <a:pt x="1580" y="2296"/>
                    <a:pt x="1669" y="2046"/>
                    <a:pt x="1758" y="1805"/>
                  </a:cubicBezTo>
                  <a:cubicBezTo>
                    <a:pt x="2195" y="940"/>
                    <a:pt x="2115" y="199"/>
                    <a:pt x="1821" y="39"/>
                  </a:cubicBezTo>
                  <a:cubicBezTo>
                    <a:pt x="1773" y="13"/>
                    <a:pt x="1716" y="1"/>
                    <a:pt x="1654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20;p75">
              <a:extLst>
                <a:ext uri="{FF2B5EF4-FFF2-40B4-BE49-F238E27FC236}">
                  <a16:creationId xmlns:a16="http://schemas.microsoft.com/office/drawing/2014/main" id="{1F7AF059-E218-8329-7084-573317BABDF9}"/>
                </a:ext>
              </a:extLst>
            </p:cNvPr>
            <p:cNvSpPr/>
            <p:nvPr/>
          </p:nvSpPr>
          <p:spPr>
            <a:xfrm>
              <a:off x="5199883" y="1474120"/>
              <a:ext cx="79079" cy="34927"/>
            </a:xfrm>
            <a:custGeom>
              <a:avLst/>
              <a:gdLst/>
              <a:ahLst/>
              <a:cxnLst/>
              <a:rect l="l" t="t" r="r" b="b"/>
              <a:pathLst>
                <a:path w="2606" h="1151" extrusionOk="0">
                  <a:moveTo>
                    <a:pt x="1246" y="1"/>
                  </a:moveTo>
                  <a:cubicBezTo>
                    <a:pt x="1234" y="1"/>
                    <a:pt x="1223" y="3"/>
                    <a:pt x="1214" y="9"/>
                  </a:cubicBezTo>
                  <a:cubicBezTo>
                    <a:pt x="1187" y="26"/>
                    <a:pt x="1178" y="71"/>
                    <a:pt x="1169" y="107"/>
                  </a:cubicBezTo>
                  <a:cubicBezTo>
                    <a:pt x="919" y="71"/>
                    <a:pt x="660" y="44"/>
                    <a:pt x="402" y="17"/>
                  </a:cubicBezTo>
                  <a:cubicBezTo>
                    <a:pt x="330" y="80"/>
                    <a:pt x="232" y="178"/>
                    <a:pt x="152" y="321"/>
                  </a:cubicBezTo>
                  <a:cubicBezTo>
                    <a:pt x="63" y="472"/>
                    <a:pt x="18" y="606"/>
                    <a:pt x="0" y="704"/>
                  </a:cubicBezTo>
                  <a:cubicBezTo>
                    <a:pt x="411" y="776"/>
                    <a:pt x="821" y="847"/>
                    <a:pt x="1240" y="918"/>
                  </a:cubicBezTo>
                  <a:lnTo>
                    <a:pt x="2605" y="1150"/>
                  </a:lnTo>
                  <a:cubicBezTo>
                    <a:pt x="2605" y="972"/>
                    <a:pt x="2552" y="856"/>
                    <a:pt x="2516" y="794"/>
                  </a:cubicBezTo>
                  <a:cubicBezTo>
                    <a:pt x="2338" y="481"/>
                    <a:pt x="2025" y="597"/>
                    <a:pt x="1570" y="223"/>
                  </a:cubicBezTo>
                  <a:cubicBezTo>
                    <a:pt x="1453" y="129"/>
                    <a:pt x="1329" y="1"/>
                    <a:pt x="1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21;p75">
              <a:extLst>
                <a:ext uri="{FF2B5EF4-FFF2-40B4-BE49-F238E27FC236}">
                  <a16:creationId xmlns:a16="http://schemas.microsoft.com/office/drawing/2014/main" id="{1FB7E98B-1B40-D5F1-F4AF-96DF05F7D152}"/>
                </a:ext>
              </a:extLst>
            </p:cNvPr>
            <p:cNvSpPr/>
            <p:nvPr/>
          </p:nvSpPr>
          <p:spPr>
            <a:xfrm>
              <a:off x="5182282" y="1220975"/>
              <a:ext cx="89093" cy="250103"/>
            </a:xfrm>
            <a:custGeom>
              <a:avLst/>
              <a:gdLst/>
              <a:ahLst/>
              <a:cxnLst/>
              <a:rect l="l" t="t" r="r" b="b"/>
              <a:pathLst>
                <a:path w="2936" h="8242" extrusionOk="0">
                  <a:moveTo>
                    <a:pt x="0" y="0"/>
                  </a:moveTo>
                  <a:lnTo>
                    <a:pt x="0" y="0"/>
                  </a:lnTo>
                  <a:cubicBezTo>
                    <a:pt x="322" y="884"/>
                    <a:pt x="643" y="2017"/>
                    <a:pt x="803" y="3364"/>
                  </a:cubicBezTo>
                  <a:cubicBezTo>
                    <a:pt x="1017" y="5139"/>
                    <a:pt x="892" y="6656"/>
                    <a:pt x="705" y="7753"/>
                  </a:cubicBezTo>
                  <a:cubicBezTo>
                    <a:pt x="858" y="8059"/>
                    <a:pt x="1134" y="8241"/>
                    <a:pt x="1410" y="8241"/>
                  </a:cubicBezTo>
                  <a:cubicBezTo>
                    <a:pt x="1440" y="8241"/>
                    <a:pt x="1469" y="8239"/>
                    <a:pt x="1499" y="8235"/>
                  </a:cubicBezTo>
                  <a:cubicBezTo>
                    <a:pt x="1722" y="8199"/>
                    <a:pt x="1874" y="8047"/>
                    <a:pt x="1918" y="7985"/>
                  </a:cubicBezTo>
                  <a:cubicBezTo>
                    <a:pt x="2329" y="7093"/>
                    <a:pt x="2935" y="5407"/>
                    <a:pt x="2784" y="3274"/>
                  </a:cubicBezTo>
                  <a:cubicBezTo>
                    <a:pt x="2703" y="2195"/>
                    <a:pt x="2445" y="1294"/>
                    <a:pt x="2186" y="625"/>
                  </a:cubicBezTo>
                  <a:cubicBezTo>
                    <a:pt x="1463" y="420"/>
                    <a:pt x="732" y="21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2;p75">
              <a:extLst>
                <a:ext uri="{FF2B5EF4-FFF2-40B4-BE49-F238E27FC236}">
                  <a16:creationId xmlns:a16="http://schemas.microsoft.com/office/drawing/2014/main" id="{0AFAFAB0-CC83-26B0-EA68-01F01BC98A73}"/>
                </a:ext>
              </a:extLst>
            </p:cNvPr>
            <p:cNvSpPr/>
            <p:nvPr/>
          </p:nvSpPr>
          <p:spPr>
            <a:xfrm>
              <a:off x="5281908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1" y="491"/>
                    <a:pt x="9341" y="2481"/>
                    <a:pt x="9341" y="4916"/>
                  </a:cubicBezTo>
                  <a:cubicBezTo>
                    <a:pt x="9341" y="7352"/>
                    <a:pt x="7351" y="9332"/>
                    <a:pt x="4916" y="9332"/>
                  </a:cubicBezTo>
                  <a:cubicBezTo>
                    <a:pt x="2480" y="9332"/>
                    <a:pt x="500" y="7352"/>
                    <a:pt x="500" y="4916"/>
                  </a:cubicBezTo>
                  <a:cubicBezTo>
                    <a:pt x="500" y="2481"/>
                    <a:pt x="2480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0" y="2204"/>
                    <a:pt x="0" y="4916"/>
                  </a:cubicBezTo>
                  <a:cubicBezTo>
                    <a:pt x="0" y="7628"/>
                    <a:pt x="2204" y="9832"/>
                    <a:pt x="4916" y="9832"/>
                  </a:cubicBezTo>
                  <a:cubicBezTo>
                    <a:pt x="7628" y="9832"/>
                    <a:pt x="9831" y="7628"/>
                    <a:pt x="9831" y="4916"/>
                  </a:cubicBezTo>
                  <a:cubicBezTo>
                    <a:pt x="9831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3;p75">
              <a:extLst>
                <a:ext uri="{FF2B5EF4-FFF2-40B4-BE49-F238E27FC236}">
                  <a16:creationId xmlns:a16="http://schemas.microsoft.com/office/drawing/2014/main" id="{0207A2DA-9176-F7FE-7B3F-7D7D2585FB1D}"/>
                </a:ext>
              </a:extLst>
            </p:cNvPr>
            <p:cNvSpPr/>
            <p:nvPr/>
          </p:nvSpPr>
          <p:spPr>
            <a:xfrm>
              <a:off x="5417250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6" y="0"/>
                  </a:moveTo>
                  <a:cubicBezTo>
                    <a:pt x="206" y="0"/>
                    <a:pt x="1" y="205"/>
                    <a:pt x="1" y="455"/>
                  </a:cubicBezTo>
                  <a:cubicBezTo>
                    <a:pt x="1" y="705"/>
                    <a:pt x="206" y="910"/>
                    <a:pt x="456" y="910"/>
                  </a:cubicBezTo>
                  <a:cubicBezTo>
                    <a:pt x="706" y="910"/>
                    <a:pt x="911" y="705"/>
                    <a:pt x="911" y="455"/>
                  </a:cubicBezTo>
                  <a:cubicBezTo>
                    <a:pt x="911" y="205"/>
                    <a:pt x="706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4;p75">
              <a:extLst>
                <a:ext uri="{FF2B5EF4-FFF2-40B4-BE49-F238E27FC236}">
                  <a16:creationId xmlns:a16="http://schemas.microsoft.com/office/drawing/2014/main" id="{37F5C0D6-6C22-59AF-D354-5A7D1747B88C}"/>
                </a:ext>
              </a:extLst>
            </p:cNvPr>
            <p:cNvSpPr/>
            <p:nvPr/>
          </p:nvSpPr>
          <p:spPr>
            <a:xfrm>
              <a:off x="5430784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465" y="1"/>
                  </a:moveTo>
                  <a:cubicBezTo>
                    <a:pt x="465" y="1"/>
                    <a:pt x="456" y="9"/>
                    <a:pt x="456" y="9"/>
                  </a:cubicBezTo>
                  <a:lnTo>
                    <a:pt x="1" y="4684"/>
                  </a:lnTo>
                  <a:cubicBezTo>
                    <a:pt x="1" y="4684"/>
                    <a:pt x="1" y="4693"/>
                    <a:pt x="10" y="4693"/>
                  </a:cubicBezTo>
                  <a:cubicBezTo>
                    <a:pt x="19" y="4693"/>
                    <a:pt x="19" y="4693"/>
                    <a:pt x="19" y="4684"/>
                  </a:cubicBezTo>
                  <a:lnTo>
                    <a:pt x="474" y="18"/>
                  </a:lnTo>
                  <a:cubicBezTo>
                    <a:pt x="474" y="9"/>
                    <a:pt x="474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5;p75">
              <a:extLst>
                <a:ext uri="{FF2B5EF4-FFF2-40B4-BE49-F238E27FC236}">
                  <a16:creationId xmlns:a16="http://schemas.microsoft.com/office/drawing/2014/main" id="{6E74FD4F-090B-E671-132C-2B65D8C5B10A}"/>
                </a:ext>
              </a:extLst>
            </p:cNvPr>
            <p:cNvSpPr/>
            <p:nvPr/>
          </p:nvSpPr>
          <p:spPr>
            <a:xfrm>
              <a:off x="5416977" y="1289193"/>
              <a:ext cx="14384" cy="142409"/>
            </a:xfrm>
            <a:custGeom>
              <a:avLst/>
              <a:gdLst/>
              <a:ahLst/>
              <a:cxnLst/>
              <a:rect l="l" t="t" r="r" b="b"/>
              <a:pathLst>
                <a:path w="474" h="4693" extrusionOk="0">
                  <a:moveTo>
                    <a:pt x="10" y="1"/>
                  </a:moveTo>
                  <a:cubicBezTo>
                    <a:pt x="1" y="1"/>
                    <a:pt x="1" y="9"/>
                    <a:pt x="1" y="18"/>
                  </a:cubicBezTo>
                  <a:lnTo>
                    <a:pt x="456" y="4684"/>
                  </a:lnTo>
                  <a:cubicBezTo>
                    <a:pt x="456" y="4693"/>
                    <a:pt x="456" y="4693"/>
                    <a:pt x="465" y="4693"/>
                  </a:cubicBezTo>
                  <a:cubicBezTo>
                    <a:pt x="474" y="4693"/>
                    <a:pt x="474" y="4684"/>
                    <a:pt x="474" y="4684"/>
                  </a:cubicBezTo>
                  <a:lnTo>
                    <a:pt x="19" y="9"/>
                  </a:lnTo>
                  <a:cubicBezTo>
                    <a:pt x="19" y="9"/>
                    <a:pt x="19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6;p75">
              <a:extLst>
                <a:ext uri="{FF2B5EF4-FFF2-40B4-BE49-F238E27FC236}">
                  <a16:creationId xmlns:a16="http://schemas.microsoft.com/office/drawing/2014/main" id="{D6D66D3E-FB75-35E6-7B91-1519E9DF4B0D}"/>
                </a:ext>
              </a:extLst>
            </p:cNvPr>
            <p:cNvSpPr/>
            <p:nvPr/>
          </p:nvSpPr>
          <p:spPr>
            <a:xfrm>
              <a:off x="5430784" y="1365331"/>
              <a:ext cx="126994" cy="66273"/>
            </a:xfrm>
            <a:custGeom>
              <a:avLst/>
              <a:gdLst/>
              <a:ahLst/>
              <a:cxnLst/>
              <a:rect l="l" t="t" r="r" b="b"/>
              <a:pathLst>
                <a:path w="4185" h="2184" extrusionOk="0">
                  <a:moveTo>
                    <a:pt x="4179" y="1"/>
                  </a:moveTo>
                  <a:cubicBezTo>
                    <a:pt x="4176" y="1"/>
                    <a:pt x="4171" y="3"/>
                    <a:pt x="4167" y="7"/>
                  </a:cubicBezTo>
                  <a:lnTo>
                    <a:pt x="10" y="2166"/>
                  </a:lnTo>
                  <a:cubicBezTo>
                    <a:pt x="1" y="2166"/>
                    <a:pt x="1" y="2175"/>
                    <a:pt x="1" y="2175"/>
                  </a:cubicBezTo>
                  <a:cubicBezTo>
                    <a:pt x="1" y="2184"/>
                    <a:pt x="10" y="2184"/>
                    <a:pt x="10" y="2184"/>
                  </a:cubicBezTo>
                  <a:lnTo>
                    <a:pt x="19" y="2184"/>
                  </a:lnTo>
                  <a:lnTo>
                    <a:pt x="4176" y="25"/>
                  </a:lnTo>
                  <a:cubicBezTo>
                    <a:pt x="4185" y="16"/>
                    <a:pt x="4185" y="16"/>
                    <a:pt x="4185" y="7"/>
                  </a:cubicBezTo>
                  <a:cubicBezTo>
                    <a:pt x="4185" y="3"/>
                    <a:pt x="4183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7;p75">
              <a:extLst>
                <a:ext uri="{FF2B5EF4-FFF2-40B4-BE49-F238E27FC236}">
                  <a16:creationId xmlns:a16="http://schemas.microsoft.com/office/drawing/2014/main" id="{A1FB644E-CD5B-FB4E-DF8F-008535AF5598}"/>
                </a:ext>
              </a:extLst>
            </p:cNvPr>
            <p:cNvSpPr/>
            <p:nvPr/>
          </p:nvSpPr>
          <p:spPr>
            <a:xfrm>
              <a:off x="5430784" y="1342268"/>
              <a:ext cx="112125" cy="89336"/>
            </a:xfrm>
            <a:custGeom>
              <a:avLst/>
              <a:gdLst/>
              <a:ahLst/>
              <a:cxnLst/>
              <a:rect l="l" t="t" r="r" b="b"/>
              <a:pathLst>
                <a:path w="3695" h="2944" extrusionOk="0">
                  <a:moveTo>
                    <a:pt x="3676" y="0"/>
                  </a:moveTo>
                  <a:lnTo>
                    <a:pt x="1" y="2926"/>
                  </a:lnTo>
                  <a:cubicBezTo>
                    <a:pt x="1" y="2926"/>
                    <a:pt x="1" y="2935"/>
                    <a:pt x="1" y="2944"/>
                  </a:cubicBezTo>
                  <a:lnTo>
                    <a:pt x="19" y="2944"/>
                  </a:lnTo>
                  <a:lnTo>
                    <a:pt x="3685" y="18"/>
                  </a:lnTo>
                  <a:cubicBezTo>
                    <a:pt x="3694" y="18"/>
                    <a:pt x="3694" y="9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8;p75">
              <a:extLst>
                <a:ext uri="{FF2B5EF4-FFF2-40B4-BE49-F238E27FC236}">
                  <a16:creationId xmlns:a16="http://schemas.microsoft.com/office/drawing/2014/main" id="{07DAF967-A635-32FC-E0CE-1F7E2002EDF7}"/>
                </a:ext>
              </a:extLst>
            </p:cNvPr>
            <p:cNvSpPr/>
            <p:nvPr/>
          </p:nvSpPr>
          <p:spPr>
            <a:xfrm>
              <a:off x="5430784" y="1430938"/>
              <a:ext cx="124566" cy="71068"/>
            </a:xfrm>
            <a:custGeom>
              <a:avLst/>
              <a:gdLst/>
              <a:ahLst/>
              <a:cxnLst/>
              <a:rect l="l" t="t" r="r" b="b"/>
              <a:pathLst>
                <a:path w="4105" h="2342" extrusionOk="0">
                  <a:moveTo>
                    <a:pt x="10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087" y="2333"/>
                    <a:pt x="4087" y="2341"/>
                  </a:cubicBezTo>
                  <a:cubicBezTo>
                    <a:pt x="4096" y="2341"/>
                    <a:pt x="4096" y="2333"/>
                    <a:pt x="4105" y="2333"/>
                  </a:cubicBezTo>
                  <a:cubicBezTo>
                    <a:pt x="4105" y="2324"/>
                    <a:pt x="4105" y="2324"/>
                    <a:pt x="4096" y="2315"/>
                  </a:cubicBezTo>
                  <a:lnTo>
                    <a:pt x="19" y="4"/>
                  </a:lnTo>
                  <a:cubicBezTo>
                    <a:pt x="16" y="1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29;p75">
              <a:extLst>
                <a:ext uri="{FF2B5EF4-FFF2-40B4-BE49-F238E27FC236}">
                  <a16:creationId xmlns:a16="http://schemas.microsoft.com/office/drawing/2014/main" id="{BC71543E-DBCD-B3BF-CABB-1F4AAC50F17D}"/>
                </a:ext>
              </a:extLst>
            </p:cNvPr>
            <p:cNvSpPr/>
            <p:nvPr/>
          </p:nvSpPr>
          <p:spPr>
            <a:xfrm>
              <a:off x="5430784" y="1430938"/>
              <a:ext cx="135672" cy="45609"/>
            </a:xfrm>
            <a:custGeom>
              <a:avLst/>
              <a:gdLst/>
              <a:ahLst/>
              <a:cxnLst/>
              <a:rect l="l" t="t" r="r" b="b"/>
              <a:pathLst>
                <a:path w="4471" h="1503" extrusionOk="0">
                  <a:moveTo>
                    <a:pt x="7" y="0"/>
                  </a:moveTo>
                  <a:cubicBezTo>
                    <a:pt x="5" y="0"/>
                    <a:pt x="1" y="4"/>
                    <a:pt x="1" y="4"/>
                  </a:cubicBezTo>
                  <a:cubicBezTo>
                    <a:pt x="1" y="13"/>
                    <a:pt x="1" y="22"/>
                    <a:pt x="10" y="22"/>
                  </a:cubicBezTo>
                  <a:cubicBezTo>
                    <a:pt x="10" y="22"/>
                    <a:pt x="4461" y="1503"/>
                    <a:pt x="4461" y="1503"/>
                  </a:cubicBezTo>
                  <a:lnTo>
                    <a:pt x="4470" y="1503"/>
                  </a:lnTo>
                  <a:cubicBezTo>
                    <a:pt x="4470" y="1494"/>
                    <a:pt x="4470" y="1485"/>
                    <a:pt x="4461" y="1485"/>
                  </a:cubicBezTo>
                  <a:lnTo>
                    <a:pt x="10" y="4"/>
                  </a:ln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0;p75">
              <a:extLst>
                <a:ext uri="{FF2B5EF4-FFF2-40B4-BE49-F238E27FC236}">
                  <a16:creationId xmlns:a16="http://schemas.microsoft.com/office/drawing/2014/main" id="{62F46981-CC96-6A6E-67C9-5B25B48E315D}"/>
                </a:ext>
              </a:extLst>
            </p:cNvPr>
            <p:cNvSpPr/>
            <p:nvPr/>
          </p:nvSpPr>
          <p:spPr>
            <a:xfrm>
              <a:off x="5430784" y="1431060"/>
              <a:ext cx="9255" cy="142682"/>
            </a:xfrm>
            <a:custGeom>
              <a:avLst/>
              <a:gdLst/>
              <a:ahLst/>
              <a:cxnLst/>
              <a:rect l="l" t="t" r="r" b="b"/>
              <a:pathLst>
                <a:path w="305" h="4702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95" y="4702"/>
                  </a:cubicBezTo>
                  <a:cubicBezTo>
                    <a:pt x="295" y="4702"/>
                    <a:pt x="304" y="4693"/>
                    <a:pt x="304" y="4693"/>
                  </a:cubicBezTo>
                  <a:lnTo>
                    <a:pt x="19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1;p75">
              <a:extLst>
                <a:ext uri="{FF2B5EF4-FFF2-40B4-BE49-F238E27FC236}">
                  <a16:creationId xmlns:a16="http://schemas.microsoft.com/office/drawing/2014/main" id="{EA415092-F74B-370E-A329-27935DDC0926}"/>
                </a:ext>
              </a:extLst>
            </p:cNvPr>
            <p:cNvSpPr/>
            <p:nvPr/>
          </p:nvSpPr>
          <p:spPr>
            <a:xfrm>
              <a:off x="5430784" y="1430938"/>
              <a:ext cx="36596" cy="138464"/>
            </a:xfrm>
            <a:custGeom>
              <a:avLst/>
              <a:gdLst/>
              <a:ahLst/>
              <a:cxnLst/>
              <a:rect l="l" t="t" r="r" b="b"/>
              <a:pathLst>
                <a:path w="1206" h="4563" extrusionOk="0">
                  <a:moveTo>
                    <a:pt x="12" y="0"/>
                  </a:moveTo>
                  <a:cubicBezTo>
                    <a:pt x="11" y="0"/>
                    <a:pt x="10" y="2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178" y="4554"/>
                  </a:lnTo>
                  <a:cubicBezTo>
                    <a:pt x="1178" y="4563"/>
                    <a:pt x="1187" y="4563"/>
                    <a:pt x="1187" y="4563"/>
                  </a:cubicBezTo>
                  <a:lnTo>
                    <a:pt x="1196" y="4563"/>
                  </a:lnTo>
                  <a:cubicBezTo>
                    <a:pt x="1196" y="4563"/>
                    <a:pt x="1205" y="4554"/>
                    <a:pt x="1205" y="4554"/>
                  </a:cubicBezTo>
                  <a:lnTo>
                    <a:pt x="19" y="13"/>
                  </a:lnTo>
                  <a:cubicBezTo>
                    <a:pt x="19" y="7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2;p75">
              <a:extLst>
                <a:ext uri="{FF2B5EF4-FFF2-40B4-BE49-F238E27FC236}">
                  <a16:creationId xmlns:a16="http://schemas.microsoft.com/office/drawing/2014/main" id="{62A43560-D338-CE89-AEBC-5B235E840E7D}"/>
                </a:ext>
              </a:extLst>
            </p:cNvPr>
            <p:cNvSpPr/>
            <p:nvPr/>
          </p:nvSpPr>
          <p:spPr>
            <a:xfrm>
              <a:off x="5316289" y="1431060"/>
              <a:ext cx="115341" cy="85027"/>
            </a:xfrm>
            <a:custGeom>
              <a:avLst/>
              <a:gdLst/>
              <a:ahLst/>
              <a:cxnLst/>
              <a:rect l="l" t="t" r="r" b="b"/>
              <a:pathLst>
                <a:path w="3801" h="2802" extrusionOk="0">
                  <a:moveTo>
                    <a:pt x="3774" y="0"/>
                  </a:moveTo>
                  <a:lnTo>
                    <a:pt x="0" y="2784"/>
                  </a:lnTo>
                  <a:cubicBezTo>
                    <a:pt x="0" y="2792"/>
                    <a:pt x="0" y="2792"/>
                    <a:pt x="0" y="2801"/>
                  </a:cubicBezTo>
                  <a:lnTo>
                    <a:pt x="18" y="2801"/>
                  </a:lnTo>
                  <a:lnTo>
                    <a:pt x="3792" y="18"/>
                  </a:lnTo>
                  <a:cubicBezTo>
                    <a:pt x="3792" y="9"/>
                    <a:pt x="3801" y="9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3;p75">
              <a:extLst>
                <a:ext uri="{FF2B5EF4-FFF2-40B4-BE49-F238E27FC236}">
                  <a16:creationId xmlns:a16="http://schemas.microsoft.com/office/drawing/2014/main" id="{369F2E16-C4BD-7F3D-A276-17D330DA130A}"/>
                </a:ext>
              </a:extLst>
            </p:cNvPr>
            <p:cNvSpPr/>
            <p:nvPr/>
          </p:nvSpPr>
          <p:spPr>
            <a:xfrm>
              <a:off x="5334679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8" y="0"/>
                  </a:moveTo>
                  <a:lnTo>
                    <a:pt x="1" y="3461"/>
                  </a:lnTo>
                  <a:cubicBezTo>
                    <a:pt x="1" y="3470"/>
                    <a:pt x="1" y="3470"/>
                    <a:pt x="1" y="3479"/>
                  </a:cubicBezTo>
                  <a:lnTo>
                    <a:pt x="19" y="3479"/>
                  </a:lnTo>
                  <a:lnTo>
                    <a:pt x="3186" y="18"/>
                  </a:lnTo>
                  <a:cubicBezTo>
                    <a:pt x="3186" y="9"/>
                    <a:pt x="318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4;p75">
              <a:extLst>
                <a:ext uri="{FF2B5EF4-FFF2-40B4-BE49-F238E27FC236}">
                  <a16:creationId xmlns:a16="http://schemas.microsoft.com/office/drawing/2014/main" id="{AB44E937-07B2-D4D1-2813-5DCCF8F80B1C}"/>
                </a:ext>
              </a:extLst>
            </p:cNvPr>
            <p:cNvSpPr/>
            <p:nvPr/>
          </p:nvSpPr>
          <p:spPr>
            <a:xfrm>
              <a:off x="5297323" y="1380959"/>
              <a:ext cx="134307" cy="50646"/>
            </a:xfrm>
            <a:custGeom>
              <a:avLst/>
              <a:gdLst/>
              <a:ahLst/>
              <a:cxnLst/>
              <a:rect l="l" t="t" r="r" b="b"/>
              <a:pathLst>
                <a:path w="4426" h="1669" extrusionOk="0">
                  <a:moveTo>
                    <a:pt x="19" y="1"/>
                  </a:moveTo>
                  <a:cubicBezTo>
                    <a:pt x="19" y="1"/>
                    <a:pt x="10" y="1"/>
                    <a:pt x="10" y="10"/>
                  </a:cubicBezTo>
                  <a:cubicBezTo>
                    <a:pt x="1" y="10"/>
                    <a:pt x="10" y="19"/>
                    <a:pt x="10" y="19"/>
                  </a:cubicBezTo>
                  <a:cubicBezTo>
                    <a:pt x="10" y="19"/>
                    <a:pt x="4408" y="1669"/>
                    <a:pt x="4408" y="1669"/>
                  </a:cubicBezTo>
                  <a:cubicBezTo>
                    <a:pt x="4417" y="1669"/>
                    <a:pt x="4417" y="1669"/>
                    <a:pt x="4417" y="1660"/>
                  </a:cubicBezTo>
                  <a:cubicBezTo>
                    <a:pt x="4426" y="1660"/>
                    <a:pt x="4417" y="1651"/>
                    <a:pt x="4417" y="1651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5;p75">
              <a:extLst>
                <a:ext uri="{FF2B5EF4-FFF2-40B4-BE49-F238E27FC236}">
                  <a16:creationId xmlns:a16="http://schemas.microsoft.com/office/drawing/2014/main" id="{6580EE23-CED7-3A4E-78B7-80AD40E33D73}"/>
                </a:ext>
              </a:extLst>
            </p:cNvPr>
            <p:cNvSpPr/>
            <p:nvPr/>
          </p:nvSpPr>
          <p:spPr>
            <a:xfrm>
              <a:off x="5290283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cubicBezTo>
                    <a:pt x="1" y="18"/>
                    <a:pt x="1" y="27"/>
                    <a:pt x="10" y="27"/>
                  </a:cubicBezTo>
                  <a:cubicBezTo>
                    <a:pt x="10" y="27"/>
                    <a:pt x="4640" y="794"/>
                    <a:pt x="4640" y="794"/>
                  </a:cubicBezTo>
                  <a:cubicBezTo>
                    <a:pt x="4649" y="794"/>
                    <a:pt x="4649" y="794"/>
                    <a:pt x="4649" y="785"/>
                  </a:cubicBezTo>
                  <a:cubicBezTo>
                    <a:pt x="4649" y="776"/>
                    <a:pt x="4649" y="776"/>
                    <a:pt x="4640" y="77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6;p75">
              <a:extLst>
                <a:ext uri="{FF2B5EF4-FFF2-40B4-BE49-F238E27FC236}">
                  <a16:creationId xmlns:a16="http://schemas.microsoft.com/office/drawing/2014/main" id="{906D1DAB-0694-2E8B-6430-8BC7B8EC2520}"/>
                </a:ext>
              </a:extLst>
            </p:cNvPr>
            <p:cNvSpPr/>
            <p:nvPr/>
          </p:nvSpPr>
          <p:spPr>
            <a:xfrm>
              <a:off x="5400196" y="1291894"/>
              <a:ext cx="31164" cy="139708"/>
            </a:xfrm>
            <a:custGeom>
              <a:avLst/>
              <a:gdLst/>
              <a:ahLst/>
              <a:cxnLst/>
              <a:rect l="l" t="t" r="r" b="b"/>
              <a:pathLst>
                <a:path w="1027" h="4604" extrusionOk="0">
                  <a:moveTo>
                    <a:pt x="10" y="1"/>
                  </a:moveTo>
                  <a:cubicBezTo>
                    <a:pt x="1" y="1"/>
                    <a:pt x="1" y="10"/>
                    <a:pt x="1" y="19"/>
                  </a:cubicBezTo>
                  <a:lnTo>
                    <a:pt x="1009" y="4595"/>
                  </a:lnTo>
                  <a:cubicBezTo>
                    <a:pt x="1009" y="4604"/>
                    <a:pt x="1018" y="4604"/>
                    <a:pt x="1018" y="4604"/>
                  </a:cubicBezTo>
                  <a:cubicBezTo>
                    <a:pt x="1027" y="4604"/>
                    <a:pt x="1027" y="4595"/>
                    <a:pt x="1027" y="4595"/>
                  </a:cubicBezTo>
                  <a:lnTo>
                    <a:pt x="19" y="10"/>
                  </a:lnTo>
                  <a:cubicBezTo>
                    <a:pt x="19" y="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7;p75">
              <a:extLst>
                <a:ext uri="{FF2B5EF4-FFF2-40B4-BE49-F238E27FC236}">
                  <a16:creationId xmlns:a16="http://schemas.microsoft.com/office/drawing/2014/main" id="{8B2F0A2E-F817-8E19-829E-D3A6DE2679BC}"/>
                </a:ext>
              </a:extLst>
            </p:cNvPr>
            <p:cNvSpPr/>
            <p:nvPr/>
          </p:nvSpPr>
          <p:spPr>
            <a:xfrm>
              <a:off x="5373673" y="1300451"/>
              <a:ext cx="57959" cy="131151"/>
            </a:xfrm>
            <a:custGeom>
              <a:avLst/>
              <a:gdLst/>
              <a:ahLst/>
              <a:cxnLst/>
              <a:rect l="l" t="t" r="r" b="b"/>
              <a:pathLst>
                <a:path w="1910" h="4322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1" y="13"/>
                    <a:pt x="9" y="13"/>
                  </a:cubicBezTo>
                  <a:lnTo>
                    <a:pt x="1883" y="4313"/>
                  </a:lnTo>
                  <a:cubicBezTo>
                    <a:pt x="1883" y="4322"/>
                    <a:pt x="1892" y="4322"/>
                    <a:pt x="1892" y="4322"/>
                  </a:cubicBezTo>
                  <a:lnTo>
                    <a:pt x="1901" y="4322"/>
                  </a:lnTo>
                  <a:cubicBezTo>
                    <a:pt x="1901" y="4322"/>
                    <a:pt x="1910" y="4313"/>
                    <a:pt x="1901" y="4304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8;p75">
              <a:extLst>
                <a:ext uri="{FF2B5EF4-FFF2-40B4-BE49-F238E27FC236}">
                  <a16:creationId xmlns:a16="http://schemas.microsoft.com/office/drawing/2014/main" id="{1B0BC5CA-494D-06E3-3B54-7B272493BAC8}"/>
                </a:ext>
              </a:extLst>
            </p:cNvPr>
            <p:cNvSpPr/>
            <p:nvPr/>
          </p:nvSpPr>
          <p:spPr>
            <a:xfrm>
              <a:off x="5430784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293" y="1"/>
                  </a:moveTo>
                  <a:lnTo>
                    <a:pt x="1" y="3346"/>
                  </a:lnTo>
                  <a:cubicBezTo>
                    <a:pt x="1" y="3346"/>
                    <a:pt x="1" y="3355"/>
                    <a:pt x="1" y="3364"/>
                  </a:cubicBezTo>
                  <a:lnTo>
                    <a:pt x="19" y="3364"/>
                  </a:lnTo>
                  <a:lnTo>
                    <a:pt x="3311" y="19"/>
                  </a:lnTo>
                  <a:cubicBezTo>
                    <a:pt x="3320" y="19"/>
                    <a:pt x="3320" y="10"/>
                    <a:pt x="3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9;p75">
              <a:extLst>
                <a:ext uri="{FF2B5EF4-FFF2-40B4-BE49-F238E27FC236}">
                  <a16:creationId xmlns:a16="http://schemas.microsoft.com/office/drawing/2014/main" id="{28E19550-AC88-510C-D35A-069E70E16E43}"/>
                </a:ext>
              </a:extLst>
            </p:cNvPr>
            <p:cNvSpPr/>
            <p:nvPr/>
          </p:nvSpPr>
          <p:spPr>
            <a:xfrm>
              <a:off x="5430784" y="1312195"/>
              <a:ext cx="79079" cy="119408"/>
            </a:xfrm>
            <a:custGeom>
              <a:avLst/>
              <a:gdLst/>
              <a:ahLst/>
              <a:cxnLst/>
              <a:rect l="l" t="t" r="r" b="b"/>
              <a:pathLst>
                <a:path w="2606" h="3935" extrusionOk="0">
                  <a:moveTo>
                    <a:pt x="2588" y="1"/>
                  </a:moveTo>
                  <a:lnTo>
                    <a:pt x="1" y="3917"/>
                  </a:lnTo>
                  <a:cubicBezTo>
                    <a:pt x="1" y="3926"/>
                    <a:pt x="1" y="3935"/>
                    <a:pt x="10" y="3935"/>
                  </a:cubicBezTo>
                  <a:lnTo>
                    <a:pt x="19" y="3935"/>
                  </a:lnTo>
                  <a:lnTo>
                    <a:pt x="2606" y="19"/>
                  </a:lnTo>
                  <a:cubicBezTo>
                    <a:pt x="2606" y="10"/>
                    <a:pt x="2606" y="1"/>
                    <a:pt x="2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0;p75">
              <a:extLst>
                <a:ext uri="{FF2B5EF4-FFF2-40B4-BE49-F238E27FC236}">
                  <a16:creationId xmlns:a16="http://schemas.microsoft.com/office/drawing/2014/main" id="{A76FE850-60B9-CC2E-25DB-5296ACBCBA67}"/>
                </a:ext>
              </a:extLst>
            </p:cNvPr>
            <p:cNvSpPr/>
            <p:nvPr/>
          </p:nvSpPr>
          <p:spPr>
            <a:xfrm>
              <a:off x="5430784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0" y="0"/>
                  </a:moveTo>
                  <a:cubicBezTo>
                    <a:pt x="10" y="0"/>
                    <a:pt x="1" y="0"/>
                    <a:pt x="1" y="9"/>
                  </a:cubicBezTo>
                  <a:cubicBezTo>
                    <a:pt x="1" y="9"/>
                    <a:pt x="1" y="18"/>
                    <a:pt x="10" y="18"/>
                  </a:cubicBezTo>
                  <a:cubicBezTo>
                    <a:pt x="10" y="18"/>
                    <a:pt x="4604" y="964"/>
                    <a:pt x="4604" y="964"/>
                  </a:cubicBezTo>
                  <a:cubicBezTo>
                    <a:pt x="4613" y="964"/>
                    <a:pt x="4613" y="955"/>
                    <a:pt x="4613" y="955"/>
                  </a:cubicBezTo>
                  <a:cubicBezTo>
                    <a:pt x="4622" y="946"/>
                    <a:pt x="4613" y="937"/>
                    <a:pt x="4613" y="937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1;p75">
              <a:extLst>
                <a:ext uri="{FF2B5EF4-FFF2-40B4-BE49-F238E27FC236}">
                  <a16:creationId xmlns:a16="http://schemas.microsoft.com/office/drawing/2014/main" id="{6074A92E-957C-4BF1-8C6D-9B6C8EDC9835}"/>
                </a:ext>
              </a:extLst>
            </p:cNvPr>
            <p:cNvSpPr/>
            <p:nvPr/>
          </p:nvSpPr>
          <p:spPr>
            <a:xfrm>
              <a:off x="5430784" y="1431060"/>
              <a:ext cx="142986" cy="1639"/>
            </a:xfrm>
            <a:custGeom>
              <a:avLst/>
              <a:gdLst/>
              <a:ahLst/>
              <a:cxnLst/>
              <a:rect l="l" t="t" r="r" b="b"/>
              <a:pathLst>
                <a:path w="4712" h="54" extrusionOk="0">
                  <a:moveTo>
                    <a:pt x="10" y="0"/>
                  </a:moveTo>
                  <a:cubicBezTo>
                    <a:pt x="1" y="0"/>
                    <a:pt x="1" y="0"/>
                    <a:pt x="1" y="9"/>
                  </a:cubicBezTo>
                  <a:cubicBezTo>
                    <a:pt x="1" y="18"/>
                    <a:pt x="1" y="18"/>
                    <a:pt x="10" y="18"/>
                  </a:cubicBezTo>
                  <a:cubicBezTo>
                    <a:pt x="10" y="18"/>
                    <a:pt x="4702" y="54"/>
                    <a:pt x="4702" y="54"/>
                  </a:cubicBezTo>
                  <a:cubicBezTo>
                    <a:pt x="4711" y="54"/>
                    <a:pt x="4711" y="45"/>
                    <a:pt x="4711" y="45"/>
                  </a:cubicBezTo>
                  <a:cubicBezTo>
                    <a:pt x="4711" y="36"/>
                    <a:pt x="4711" y="36"/>
                    <a:pt x="4702" y="36"/>
                  </a:cubicBezTo>
                  <a:cubicBezTo>
                    <a:pt x="4702" y="36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2;p75">
              <a:extLst>
                <a:ext uri="{FF2B5EF4-FFF2-40B4-BE49-F238E27FC236}">
                  <a16:creationId xmlns:a16="http://schemas.microsoft.com/office/drawing/2014/main" id="{1DE9B331-6882-FC41-A914-EF838F8C3B0D}"/>
                </a:ext>
              </a:extLst>
            </p:cNvPr>
            <p:cNvSpPr/>
            <p:nvPr/>
          </p:nvSpPr>
          <p:spPr>
            <a:xfrm>
              <a:off x="5430784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2" y="0"/>
                  </a:moveTo>
                  <a:cubicBezTo>
                    <a:pt x="11" y="0"/>
                    <a:pt x="10" y="1"/>
                    <a:pt x="10" y="4"/>
                  </a:cubicBezTo>
                  <a:cubicBezTo>
                    <a:pt x="1" y="4"/>
                    <a:pt x="1" y="13"/>
                    <a:pt x="1" y="13"/>
                  </a:cubicBezTo>
                  <a:lnTo>
                    <a:pt x="1714" y="4384"/>
                  </a:lnTo>
                  <a:cubicBezTo>
                    <a:pt x="1714" y="4384"/>
                    <a:pt x="1723" y="4393"/>
                    <a:pt x="1723" y="4393"/>
                  </a:cubicBezTo>
                  <a:lnTo>
                    <a:pt x="1732" y="4393"/>
                  </a:lnTo>
                  <a:cubicBezTo>
                    <a:pt x="1732" y="4384"/>
                    <a:pt x="1740" y="4384"/>
                    <a:pt x="1732" y="4375"/>
                  </a:cubicBezTo>
                  <a:lnTo>
                    <a:pt x="19" y="4"/>
                  </a:lnTo>
                  <a:cubicBezTo>
                    <a:pt x="19" y="4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3;p75">
              <a:extLst>
                <a:ext uri="{FF2B5EF4-FFF2-40B4-BE49-F238E27FC236}">
                  <a16:creationId xmlns:a16="http://schemas.microsoft.com/office/drawing/2014/main" id="{882A1DC1-EA87-E64A-9217-EE000052BDE7}"/>
                </a:ext>
              </a:extLst>
            </p:cNvPr>
            <p:cNvSpPr/>
            <p:nvPr/>
          </p:nvSpPr>
          <p:spPr>
            <a:xfrm>
              <a:off x="5430784" y="1430938"/>
              <a:ext cx="77471" cy="120591"/>
            </a:xfrm>
            <a:custGeom>
              <a:avLst/>
              <a:gdLst/>
              <a:ahLst/>
              <a:cxnLst/>
              <a:rect l="l" t="t" r="r" b="b"/>
              <a:pathLst>
                <a:path w="2553" h="3974" extrusionOk="0">
                  <a:moveTo>
                    <a:pt x="9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1" y="4"/>
                    <a:pt x="1" y="13"/>
                    <a:pt x="1" y="22"/>
                  </a:cubicBezTo>
                  <a:lnTo>
                    <a:pt x="2526" y="3974"/>
                  </a:lnTo>
                  <a:lnTo>
                    <a:pt x="2543" y="3974"/>
                  </a:lnTo>
                  <a:cubicBezTo>
                    <a:pt x="2543" y="3974"/>
                    <a:pt x="2552" y="3965"/>
                    <a:pt x="2543" y="3956"/>
                  </a:cubicBezTo>
                  <a:lnTo>
                    <a:pt x="19" y="4"/>
                  </a:lnTo>
                  <a:cubicBezTo>
                    <a:pt x="19" y="4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4;p75">
              <a:extLst>
                <a:ext uri="{FF2B5EF4-FFF2-40B4-BE49-F238E27FC236}">
                  <a16:creationId xmlns:a16="http://schemas.microsoft.com/office/drawing/2014/main" id="{02F2D674-5C69-32D7-4E03-0053C4053246}"/>
                </a:ext>
              </a:extLst>
            </p:cNvPr>
            <p:cNvSpPr/>
            <p:nvPr/>
          </p:nvSpPr>
          <p:spPr>
            <a:xfrm>
              <a:off x="5347970" y="1430938"/>
              <a:ext cx="83661" cy="116555"/>
            </a:xfrm>
            <a:custGeom>
              <a:avLst/>
              <a:gdLst/>
              <a:ahLst/>
              <a:cxnLst/>
              <a:rect l="l" t="t" r="r" b="b"/>
              <a:pathLst>
                <a:path w="2757" h="3841" extrusionOk="0">
                  <a:moveTo>
                    <a:pt x="2741" y="0"/>
                  </a:moveTo>
                  <a:cubicBezTo>
                    <a:pt x="2738" y="0"/>
                    <a:pt x="2736" y="4"/>
                    <a:pt x="2730" y="4"/>
                  </a:cubicBezTo>
                  <a:lnTo>
                    <a:pt x="0" y="3822"/>
                  </a:lnTo>
                  <a:cubicBezTo>
                    <a:pt x="0" y="3822"/>
                    <a:pt x="0" y="3831"/>
                    <a:pt x="9" y="3840"/>
                  </a:cubicBezTo>
                  <a:cubicBezTo>
                    <a:pt x="18" y="3840"/>
                    <a:pt x="18" y="3840"/>
                    <a:pt x="18" y="3831"/>
                  </a:cubicBezTo>
                  <a:lnTo>
                    <a:pt x="2748" y="22"/>
                  </a:lnTo>
                  <a:cubicBezTo>
                    <a:pt x="2757" y="13"/>
                    <a:pt x="2748" y="4"/>
                    <a:pt x="2748" y="4"/>
                  </a:cubicBezTo>
                  <a:cubicBezTo>
                    <a:pt x="2745" y="1"/>
                    <a:pt x="2743" y="0"/>
                    <a:pt x="2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5;p75">
              <a:extLst>
                <a:ext uri="{FF2B5EF4-FFF2-40B4-BE49-F238E27FC236}">
                  <a16:creationId xmlns:a16="http://schemas.microsoft.com/office/drawing/2014/main" id="{16D3CE64-45BB-CD39-3DC2-C21437C7FBF9}"/>
                </a:ext>
              </a:extLst>
            </p:cNvPr>
            <p:cNvSpPr/>
            <p:nvPr/>
          </p:nvSpPr>
          <p:spPr>
            <a:xfrm>
              <a:off x="5371792" y="1431060"/>
              <a:ext cx="59840" cy="130241"/>
            </a:xfrm>
            <a:custGeom>
              <a:avLst/>
              <a:gdLst/>
              <a:ahLst/>
              <a:cxnLst/>
              <a:rect l="l" t="t" r="r" b="b"/>
              <a:pathLst>
                <a:path w="1972" h="4292" extrusionOk="0">
                  <a:moveTo>
                    <a:pt x="1945" y="0"/>
                  </a:moveTo>
                  <a:lnTo>
                    <a:pt x="9" y="4273"/>
                  </a:lnTo>
                  <a:cubicBezTo>
                    <a:pt x="0" y="4282"/>
                    <a:pt x="9" y="4282"/>
                    <a:pt x="18" y="4291"/>
                  </a:cubicBezTo>
                  <a:cubicBezTo>
                    <a:pt x="18" y="4291"/>
                    <a:pt x="27" y="4291"/>
                    <a:pt x="27" y="4282"/>
                  </a:cubicBezTo>
                  <a:lnTo>
                    <a:pt x="1963" y="9"/>
                  </a:lnTo>
                  <a:cubicBezTo>
                    <a:pt x="1972" y="9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6;p75">
              <a:extLst>
                <a:ext uri="{FF2B5EF4-FFF2-40B4-BE49-F238E27FC236}">
                  <a16:creationId xmlns:a16="http://schemas.microsoft.com/office/drawing/2014/main" id="{6B0C5BBF-D2FD-3C80-8686-8CEDBDF236F1}"/>
                </a:ext>
              </a:extLst>
            </p:cNvPr>
            <p:cNvSpPr/>
            <p:nvPr/>
          </p:nvSpPr>
          <p:spPr>
            <a:xfrm>
              <a:off x="5288675" y="1424566"/>
              <a:ext cx="142682" cy="7040"/>
            </a:xfrm>
            <a:custGeom>
              <a:avLst/>
              <a:gdLst/>
              <a:ahLst/>
              <a:cxnLst/>
              <a:rect l="l" t="t" r="r" b="b"/>
              <a:pathLst>
                <a:path w="4702" h="232" extrusionOk="0">
                  <a:moveTo>
                    <a:pt x="9" y="0"/>
                  </a:moveTo>
                  <a:cubicBezTo>
                    <a:pt x="0" y="0"/>
                    <a:pt x="0" y="9"/>
                    <a:pt x="0" y="9"/>
                  </a:cubicBezTo>
                  <a:cubicBezTo>
                    <a:pt x="0" y="18"/>
                    <a:pt x="0" y="18"/>
                    <a:pt x="9" y="27"/>
                  </a:cubicBezTo>
                  <a:cubicBezTo>
                    <a:pt x="9" y="27"/>
                    <a:pt x="4693" y="232"/>
                    <a:pt x="4693" y="232"/>
                  </a:cubicBezTo>
                  <a:cubicBezTo>
                    <a:pt x="4702" y="232"/>
                    <a:pt x="4702" y="232"/>
                    <a:pt x="4702" y="223"/>
                  </a:cubicBezTo>
                  <a:cubicBezTo>
                    <a:pt x="4702" y="214"/>
                    <a:pt x="4702" y="214"/>
                    <a:pt x="4693" y="214"/>
                  </a:cubicBezTo>
                  <a:cubicBezTo>
                    <a:pt x="4693" y="214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7;p75">
              <a:extLst>
                <a:ext uri="{FF2B5EF4-FFF2-40B4-BE49-F238E27FC236}">
                  <a16:creationId xmlns:a16="http://schemas.microsoft.com/office/drawing/2014/main" id="{4D32A52A-FE5F-BDEF-57F7-8CE83385E528}"/>
                </a:ext>
              </a:extLst>
            </p:cNvPr>
            <p:cNvSpPr/>
            <p:nvPr/>
          </p:nvSpPr>
          <p:spPr>
            <a:xfrm>
              <a:off x="5290010" y="1431060"/>
              <a:ext cx="141347" cy="21666"/>
            </a:xfrm>
            <a:custGeom>
              <a:avLst/>
              <a:gdLst/>
              <a:ahLst/>
              <a:cxnLst/>
              <a:rect l="l" t="t" r="r" b="b"/>
              <a:pathLst>
                <a:path w="4658" h="714" extrusionOk="0">
                  <a:moveTo>
                    <a:pt x="4649" y="0"/>
                  </a:moveTo>
                  <a:lnTo>
                    <a:pt x="10" y="696"/>
                  </a:lnTo>
                  <a:cubicBezTo>
                    <a:pt x="1" y="696"/>
                    <a:pt x="1" y="705"/>
                    <a:pt x="1" y="705"/>
                  </a:cubicBezTo>
                  <a:cubicBezTo>
                    <a:pt x="1" y="714"/>
                    <a:pt x="10" y="714"/>
                    <a:pt x="10" y="714"/>
                  </a:cubicBezTo>
                  <a:lnTo>
                    <a:pt x="4649" y="18"/>
                  </a:lnTo>
                  <a:cubicBezTo>
                    <a:pt x="4658" y="18"/>
                    <a:pt x="4658" y="9"/>
                    <a:pt x="4658" y="9"/>
                  </a:cubicBezTo>
                  <a:cubicBezTo>
                    <a:pt x="4658" y="0"/>
                    <a:pt x="4649" y="0"/>
                    <a:pt x="4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8;p75">
              <a:extLst>
                <a:ext uri="{FF2B5EF4-FFF2-40B4-BE49-F238E27FC236}">
                  <a16:creationId xmlns:a16="http://schemas.microsoft.com/office/drawing/2014/main" id="{E87D0610-8F3F-0FD9-C317-83CEE7A3D2B3}"/>
                </a:ext>
              </a:extLst>
            </p:cNvPr>
            <p:cNvSpPr/>
            <p:nvPr/>
          </p:nvSpPr>
          <p:spPr>
            <a:xfrm>
              <a:off x="5358500" y="1308159"/>
              <a:ext cx="73131" cy="123443"/>
            </a:xfrm>
            <a:custGeom>
              <a:avLst/>
              <a:gdLst/>
              <a:ahLst/>
              <a:cxnLst/>
              <a:rect l="l" t="t" r="r" b="b"/>
              <a:pathLst>
                <a:path w="2410" h="4068" extrusionOk="0">
                  <a:moveTo>
                    <a:pt x="10" y="0"/>
                  </a:moveTo>
                  <a:cubicBezTo>
                    <a:pt x="10" y="9"/>
                    <a:pt x="1" y="9"/>
                    <a:pt x="10" y="18"/>
                  </a:cubicBezTo>
                  <a:lnTo>
                    <a:pt x="2383" y="4059"/>
                  </a:lnTo>
                  <a:cubicBezTo>
                    <a:pt x="2383" y="4068"/>
                    <a:pt x="2392" y="4068"/>
                    <a:pt x="2392" y="4068"/>
                  </a:cubicBezTo>
                  <a:lnTo>
                    <a:pt x="2401" y="4068"/>
                  </a:lnTo>
                  <a:cubicBezTo>
                    <a:pt x="2401" y="4068"/>
                    <a:pt x="2410" y="4059"/>
                    <a:pt x="2401" y="4050"/>
                  </a:cubicBezTo>
                  <a:lnTo>
                    <a:pt x="28" y="9"/>
                  </a:lnTo>
                  <a:cubicBezTo>
                    <a:pt x="19" y="0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49;p75">
              <a:extLst>
                <a:ext uri="{FF2B5EF4-FFF2-40B4-BE49-F238E27FC236}">
                  <a16:creationId xmlns:a16="http://schemas.microsoft.com/office/drawing/2014/main" id="{91E737E6-9D7C-C497-6868-97B603144C72}"/>
                </a:ext>
              </a:extLst>
            </p:cNvPr>
            <p:cNvSpPr/>
            <p:nvPr/>
          </p:nvSpPr>
          <p:spPr>
            <a:xfrm>
              <a:off x="5336318" y="1324455"/>
              <a:ext cx="95041" cy="107148"/>
            </a:xfrm>
            <a:custGeom>
              <a:avLst/>
              <a:gdLst/>
              <a:ahLst/>
              <a:cxnLst/>
              <a:rect l="l" t="t" r="r" b="b"/>
              <a:pathLst>
                <a:path w="3132" h="3531" extrusionOk="0">
                  <a:moveTo>
                    <a:pt x="13" y="1"/>
                  </a:moveTo>
                  <a:cubicBezTo>
                    <a:pt x="9" y="1"/>
                    <a:pt x="5" y="3"/>
                    <a:pt x="0" y="7"/>
                  </a:cubicBezTo>
                  <a:cubicBezTo>
                    <a:pt x="0" y="7"/>
                    <a:pt x="0" y="16"/>
                    <a:pt x="0" y="16"/>
                  </a:cubicBezTo>
                  <a:lnTo>
                    <a:pt x="3114" y="3531"/>
                  </a:lnTo>
                  <a:lnTo>
                    <a:pt x="3132" y="3531"/>
                  </a:lnTo>
                  <a:cubicBezTo>
                    <a:pt x="3132" y="3522"/>
                    <a:pt x="3132" y="3522"/>
                    <a:pt x="3132" y="3513"/>
                  </a:cubicBezTo>
                  <a:lnTo>
                    <a:pt x="18" y="7"/>
                  </a:lnTo>
                  <a:cubicBezTo>
                    <a:pt x="18" y="3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0;p75">
              <a:extLst>
                <a:ext uri="{FF2B5EF4-FFF2-40B4-BE49-F238E27FC236}">
                  <a16:creationId xmlns:a16="http://schemas.microsoft.com/office/drawing/2014/main" id="{C703104E-9E9C-0B2D-3501-7DFFD881ED40}"/>
                </a:ext>
              </a:extLst>
            </p:cNvPr>
            <p:cNvSpPr/>
            <p:nvPr/>
          </p:nvSpPr>
          <p:spPr>
            <a:xfrm>
              <a:off x="4923736" y="1282153"/>
              <a:ext cx="298352" cy="298352"/>
            </a:xfrm>
            <a:custGeom>
              <a:avLst/>
              <a:gdLst/>
              <a:ahLst/>
              <a:cxnLst/>
              <a:rect l="l" t="t" r="r" b="b"/>
              <a:pathLst>
                <a:path w="9832" h="9832" extrusionOk="0">
                  <a:moveTo>
                    <a:pt x="4916" y="491"/>
                  </a:moveTo>
                  <a:cubicBezTo>
                    <a:pt x="7352" y="491"/>
                    <a:pt x="9332" y="2481"/>
                    <a:pt x="9332" y="4916"/>
                  </a:cubicBezTo>
                  <a:cubicBezTo>
                    <a:pt x="9332" y="7352"/>
                    <a:pt x="7352" y="9332"/>
                    <a:pt x="4916" y="9332"/>
                  </a:cubicBezTo>
                  <a:cubicBezTo>
                    <a:pt x="2481" y="9332"/>
                    <a:pt x="491" y="7352"/>
                    <a:pt x="491" y="4916"/>
                  </a:cubicBezTo>
                  <a:cubicBezTo>
                    <a:pt x="491" y="2481"/>
                    <a:pt x="2481" y="491"/>
                    <a:pt x="4916" y="491"/>
                  </a:cubicBezTo>
                  <a:close/>
                  <a:moveTo>
                    <a:pt x="4916" y="1"/>
                  </a:moveTo>
                  <a:cubicBezTo>
                    <a:pt x="2204" y="1"/>
                    <a:pt x="1" y="2204"/>
                    <a:pt x="1" y="4916"/>
                  </a:cubicBezTo>
                  <a:cubicBezTo>
                    <a:pt x="1" y="7628"/>
                    <a:pt x="2204" y="9832"/>
                    <a:pt x="4916" y="9832"/>
                  </a:cubicBezTo>
                  <a:cubicBezTo>
                    <a:pt x="7628" y="9832"/>
                    <a:pt x="9832" y="7628"/>
                    <a:pt x="9832" y="4916"/>
                  </a:cubicBezTo>
                  <a:cubicBezTo>
                    <a:pt x="9832" y="2204"/>
                    <a:pt x="7628" y="1"/>
                    <a:pt x="4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51;p75">
              <a:extLst>
                <a:ext uri="{FF2B5EF4-FFF2-40B4-BE49-F238E27FC236}">
                  <a16:creationId xmlns:a16="http://schemas.microsoft.com/office/drawing/2014/main" id="{E281A814-0C5C-04C7-F222-4BF53BA2E089}"/>
                </a:ext>
              </a:extLst>
            </p:cNvPr>
            <p:cNvSpPr/>
            <p:nvPr/>
          </p:nvSpPr>
          <p:spPr>
            <a:xfrm>
              <a:off x="5059109" y="1417525"/>
              <a:ext cx="27644" cy="27644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0"/>
                  </a:moveTo>
                  <a:cubicBezTo>
                    <a:pt x="205" y="0"/>
                    <a:pt x="0" y="205"/>
                    <a:pt x="0" y="455"/>
                  </a:cubicBezTo>
                  <a:cubicBezTo>
                    <a:pt x="0" y="705"/>
                    <a:pt x="205" y="910"/>
                    <a:pt x="455" y="910"/>
                  </a:cubicBezTo>
                  <a:cubicBezTo>
                    <a:pt x="705" y="910"/>
                    <a:pt x="910" y="705"/>
                    <a:pt x="910" y="455"/>
                  </a:cubicBezTo>
                  <a:cubicBezTo>
                    <a:pt x="910" y="205"/>
                    <a:pt x="705" y="0"/>
                    <a:pt x="45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52;p75">
              <a:extLst>
                <a:ext uri="{FF2B5EF4-FFF2-40B4-BE49-F238E27FC236}">
                  <a16:creationId xmlns:a16="http://schemas.microsoft.com/office/drawing/2014/main" id="{925B2C3B-BF96-8D75-5BE8-F32A59EF3B2E}"/>
                </a:ext>
              </a:extLst>
            </p:cNvPr>
            <p:cNvSpPr/>
            <p:nvPr/>
          </p:nvSpPr>
          <p:spPr>
            <a:xfrm>
              <a:off x="5072370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473" y="1"/>
                  </a:moveTo>
                  <a:cubicBezTo>
                    <a:pt x="464" y="1"/>
                    <a:pt x="464" y="9"/>
                    <a:pt x="464" y="9"/>
                  </a:cubicBezTo>
                  <a:lnTo>
                    <a:pt x="9" y="4684"/>
                  </a:lnTo>
                  <a:cubicBezTo>
                    <a:pt x="0" y="4684"/>
                    <a:pt x="9" y="4693"/>
                    <a:pt x="18" y="4693"/>
                  </a:cubicBezTo>
                  <a:cubicBezTo>
                    <a:pt x="18" y="4693"/>
                    <a:pt x="27" y="4693"/>
                    <a:pt x="27" y="4684"/>
                  </a:cubicBezTo>
                  <a:lnTo>
                    <a:pt x="482" y="18"/>
                  </a:lnTo>
                  <a:cubicBezTo>
                    <a:pt x="482" y="9"/>
                    <a:pt x="482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53;p75">
              <a:extLst>
                <a:ext uri="{FF2B5EF4-FFF2-40B4-BE49-F238E27FC236}">
                  <a16:creationId xmlns:a16="http://schemas.microsoft.com/office/drawing/2014/main" id="{74499F65-FF02-BD84-D5F2-4A5AA6FA5EDD}"/>
                </a:ext>
              </a:extLst>
            </p:cNvPr>
            <p:cNvSpPr/>
            <p:nvPr/>
          </p:nvSpPr>
          <p:spPr>
            <a:xfrm>
              <a:off x="5058563" y="1289193"/>
              <a:ext cx="14657" cy="142409"/>
            </a:xfrm>
            <a:custGeom>
              <a:avLst/>
              <a:gdLst/>
              <a:ahLst/>
              <a:cxnLst/>
              <a:rect l="l" t="t" r="r" b="b"/>
              <a:pathLst>
                <a:path w="483" h="4693" extrusionOk="0">
                  <a:moveTo>
                    <a:pt x="18" y="1"/>
                  </a:moveTo>
                  <a:cubicBezTo>
                    <a:pt x="9" y="1"/>
                    <a:pt x="0" y="9"/>
                    <a:pt x="0" y="18"/>
                  </a:cubicBezTo>
                  <a:lnTo>
                    <a:pt x="464" y="4684"/>
                  </a:lnTo>
                  <a:cubicBezTo>
                    <a:pt x="464" y="4693"/>
                    <a:pt x="464" y="4693"/>
                    <a:pt x="473" y="4693"/>
                  </a:cubicBezTo>
                  <a:cubicBezTo>
                    <a:pt x="482" y="4693"/>
                    <a:pt x="482" y="4684"/>
                    <a:pt x="482" y="4684"/>
                  </a:cubicBezTo>
                  <a:lnTo>
                    <a:pt x="27" y="9"/>
                  </a:lnTo>
                  <a:cubicBezTo>
                    <a:pt x="27" y="9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4;p75">
              <a:extLst>
                <a:ext uri="{FF2B5EF4-FFF2-40B4-BE49-F238E27FC236}">
                  <a16:creationId xmlns:a16="http://schemas.microsoft.com/office/drawing/2014/main" id="{A4942326-C991-79EB-95CB-27A8DE690875}"/>
                </a:ext>
              </a:extLst>
            </p:cNvPr>
            <p:cNvSpPr/>
            <p:nvPr/>
          </p:nvSpPr>
          <p:spPr>
            <a:xfrm>
              <a:off x="5072370" y="1365331"/>
              <a:ext cx="127267" cy="66273"/>
            </a:xfrm>
            <a:custGeom>
              <a:avLst/>
              <a:gdLst/>
              <a:ahLst/>
              <a:cxnLst/>
              <a:rect l="l" t="t" r="r" b="b"/>
              <a:pathLst>
                <a:path w="4194" h="2184" extrusionOk="0">
                  <a:moveTo>
                    <a:pt x="4184" y="1"/>
                  </a:moveTo>
                  <a:cubicBezTo>
                    <a:pt x="4182" y="1"/>
                    <a:pt x="4180" y="3"/>
                    <a:pt x="4175" y="7"/>
                  </a:cubicBezTo>
                  <a:lnTo>
                    <a:pt x="9" y="2166"/>
                  </a:lnTo>
                  <a:cubicBezTo>
                    <a:pt x="9" y="2166"/>
                    <a:pt x="0" y="2175"/>
                    <a:pt x="9" y="2175"/>
                  </a:cubicBezTo>
                  <a:cubicBezTo>
                    <a:pt x="9" y="2184"/>
                    <a:pt x="9" y="2184"/>
                    <a:pt x="18" y="2184"/>
                  </a:cubicBezTo>
                  <a:lnTo>
                    <a:pt x="4184" y="25"/>
                  </a:lnTo>
                  <a:cubicBezTo>
                    <a:pt x="4193" y="16"/>
                    <a:pt x="4193" y="16"/>
                    <a:pt x="4193" y="7"/>
                  </a:cubicBezTo>
                  <a:cubicBezTo>
                    <a:pt x="4189" y="3"/>
                    <a:pt x="4187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55;p75">
              <a:extLst>
                <a:ext uri="{FF2B5EF4-FFF2-40B4-BE49-F238E27FC236}">
                  <a16:creationId xmlns:a16="http://schemas.microsoft.com/office/drawing/2014/main" id="{A5405666-41B2-B53E-5E2A-02B695288C49}"/>
                </a:ext>
              </a:extLst>
            </p:cNvPr>
            <p:cNvSpPr/>
            <p:nvPr/>
          </p:nvSpPr>
          <p:spPr>
            <a:xfrm>
              <a:off x="5072370" y="1342268"/>
              <a:ext cx="112094" cy="89336"/>
            </a:xfrm>
            <a:custGeom>
              <a:avLst/>
              <a:gdLst/>
              <a:ahLst/>
              <a:cxnLst/>
              <a:rect l="l" t="t" r="r" b="b"/>
              <a:pathLst>
                <a:path w="3694" h="2944" extrusionOk="0">
                  <a:moveTo>
                    <a:pt x="3676" y="0"/>
                  </a:moveTo>
                  <a:lnTo>
                    <a:pt x="9" y="2926"/>
                  </a:lnTo>
                  <a:cubicBezTo>
                    <a:pt x="0" y="2926"/>
                    <a:pt x="0" y="2935"/>
                    <a:pt x="9" y="2944"/>
                  </a:cubicBezTo>
                  <a:lnTo>
                    <a:pt x="27" y="2944"/>
                  </a:lnTo>
                  <a:lnTo>
                    <a:pt x="3694" y="18"/>
                  </a:lnTo>
                  <a:cubicBezTo>
                    <a:pt x="3694" y="18"/>
                    <a:pt x="3694" y="9"/>
                    <a:pt x="3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56;p75">
              <a:extLst>
                <a:ext uri="{FF2B5EF4-FFF2-40B4-BE49-F238E27FC236}">
                  <a16:creationId xmlns:a16="http://schemas.microsoft.com/office/drawing/2014/main" id="{8B6F39C1-1E96-7758-54D2-B956C8DB6C99}"/>
                </a:ext>
              </a:extLst>
            </p:cNvPr>
            <p:cNvSpPr/>
            <p:nvPr/>
          </p:nvSpPr>
          <p:spPr>
            <a:xfrm>
              <a:off x="5072370" y="1430938"/>
              <a:ext cx="124839" cy="71068"/>
            </a:xfrm>
            <a:custGeom>
              <a:avLst/>
              <a:gdLst/>
              <a:ahLst/>
              <a:cxnLst/>
              <a:rect l="l" t="t" r="r" b="b"/>
              <a:pathLst>
                <a:path w="4114" h="2342" extrusionOk="0">
                  <a:moveTo>
                    <a:pt x="16" y="0"/>
                  </a:moveTo>
                  <a:cubicBezTo>
                    <a:pt x="13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095" y="2333"/>
                    <a:pt x="4095" y="2341"/>
                  </a:cubicBezTo>
                  <a:cubicBezTo>
                    <a:pt x="4104" y="2341"/>
                    <a:pt x="4104" y="2333"/>
                    <a:pt x="4104" y="2333"/>
                  </a:cubicBezTo>
                  <a:cubicBezTo>
                    <a:pt x="4113" y="2324"/>
                    <a:pt x="4104" y="2324"/>
                    <a:pt x="4104" y="2315"/>
                  </a:cubicBezTo>
                  <a:lnTo>
                    <a:pt x="18" y="4"/>
                  </a:ln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7;p75">
              <a:extLst>
                <a:ext uri="{FF2B5EF4-FFF2-40B4-BE49-F238E27FC236}">
                  <a16:creationId xmlns:a16="http://schemas.microsoft.com/office/drawing/2014/main" id="{FA69C75E-BC33-043C-814E-995B6364497B}"/>
                </a:ext>
              </a:extLst>
            </p:cNvPr>
            <p:cNvSpPr/>
            <p:nvPr/>
          </p:nvSpPr>
          <p:spPr>
            <a:xfrm>
              <a:off x="5072370" y="1430938"/>
              <a:ext cx="135915" cy="45609"/>
            </a:xfrm>
            <a:custGeom>
              <a:avLst/>
              <a:gdLst/>
              <a:ahLst/>
              <a:cxnLst/>
              <a:rect l="l" t="t" r="r" b="b"/>
              <a:pathLst>
                <a:path w="4479" h="1503" extrusionOk="0">
                  <a:moveTo>
                    <a:pt x="12" y="0"/>
                  </a:moveTo>
                  <a:cubicBezTo>
                    <a:pt x="9" y="0"/>
                    <a:pt x="9" y="4"/>
                    <a:pt x="9" y="4"/>
                  </a:cubicBezTo>
                  <a:cubicBezTo>
                    <a:pt x="0" y="13"/>
                    <a:pt x="9" y="22"/>
                    <a:pt x="9" y="22"/>
                  </a:cubicBezTo>
                  <a:cubicBezTo>
                    <a:pt x="9" y="22"/>
                    <a:pt x="4461" y="1503"/>
                    <a:pt x="4470" y="1503"/>
                  </a:cubicBezTo>
                  <a:lnTo>
                    <a:pt x="4479" y="1503"/>
                  </a:lnTo>
                  <a:cubicBezTo>
                    <a:pt x="4479" y="1494"/>
                    <a:pt x="4479" y="1485"/>
                    <a:pt x="4470" y="1485"/>
                  </a:cubicBezTo>
                  <a:lnTo>
                    <a:pt x="18" y="4"/>
                  </a:lnTo>
                  <a:cubicBezTo>
                    <a:pt x="15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8;p75">
              <a:extLst>
                <a:ext uri="{FF2B5EF4-FFF2-40B4-BE49-F238E27FC236}">
                  <a16:creationId xmlns:a16="http://schemas.microsoft.com/office/drawing/2014/main" id="{C5D74BD0-A046-25F5-AA4E-5533187D050F}"/>
                </a:ext>
              </a:extLst>
            </p:cNvPr>
            <p:cNvSpPr/>
            <p:nvPr/>
          </p:nvSpPr>
          <p:spPr>
            <a:xfrm>
              <a:off x="5072643" y="1431060"/>
              <a:ext cx="9225" cy="142682"/>
            </a:xfrm>
            <a:custGeom>
              <a:avLst/>
              <a:gdLst/>
              <a:ahLst/>
              <a:cxnLst/>
              <a:rect l="l" t="t" r="r" b="b"/>
              <a:pathLst>
                <a:path w="304" h="4702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lnTo>
                    <a:pt x="277" y="4693"/>
                  </a:lnTo>
                  <a:cubicBezTo>
                    <a:pt x="277" y="4702"/>
                    <a:pt x="286" y="4702"/>
                    <a:pt x="286" y="4702"/>
                  </a:cubicBezTo>
                  <a:cubicBezTo>
                    <a:pt x="295" y="4702"/>
                    <a:pt x="304" y="4693"/>
                    <a:pt x="295" y="4693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59;p75">
              <a:extLst>
                <a:ext uri="{FF2B5EF4-FFF2-40B4-BE49-F238E27FC236}">
                  <a16:creationId xmlns:a16="http://schemas.microsoft.com/office/drawing/2014/main" id="{F8FE735D-31C9-DDA7-C7E7-0967EA80E326}"/>
                </a:ext>
              </a:extLst>
            </p:cNvPr>
            <p:cNvSpPr/>
            <p:nvPr/>
          </p:nvSpPr>
          <p:spPr>
            <a:xfrm>
              <a:off x="5072370" y="1430938"/>
              <a:ext cx="36566" cy="138464"/>
            </a:xfrm>
            <a:custGeom>
              <a:avLst/>
              <a:gdLst/>
              <a:ahLst/>
              <a:cxnLst/>
              <a:rect l="l" t="t" r="r" b="b"/>
              <a:pathLst>
                <a:path w="1205" h="4563" extrusionOk="0">
                  <a:moveTo>
                    <a:pt x="17" y="0"/>
                  </a:moveTo>
                  <a:cubicBezTo>
                    <a:pt x="15" y="0"/>
                    <a:pt x="12" y="2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187" y="4554"/>
                  </a:lnTo>
                  <a:cubicBezTo>
                    <a:pt x="1187" y="4563"/>
                    <a:pt x="1196" y="4563"/>
                    <a:pt x="1196" y="4563"/>
                  </a:cubicBezTo>
                  <a:cubicBezTo>
                    <a:pt x="1205" y="4563"/>
                    <a:pt x="1205" y="4554"/>
                    <a:pt x="1205" y="4554"/>
                  </a:cubicBezTo>
                  <a:lnTo>
                    <a:pt x="27" y="13"/>
                  </a:lnTo>
                  <a:cubicBezTo>
                    <a:pt x="27" y="7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60;p75">
              <a:extLst>
                <a:ext uri="{FF2B5EF4-FFF2-40B4-BE49-F238E27FC236}">
                  <a16:creationId xmlns:a16="http://schemas.microsoft.com/office/drawing/2014/main" id="{2CF3CA18-6E18-64A8-F9A7-2CF3B24C9678}"/>
                </a:ext>
              </a:extLst>
            </p:cNvPr>
            <p:cNvSpPr/>
            <p:nvPr/>
          </p:nvSpPr>
          <p:spPr>
            <a:xfrm>
              <a:off x="4957845" y="1430938"/>
              <a:ext cx="115372" cy="85148"/>
            </a:xfrm>
            <a:custGeom>
              <a:avLst/>
              <a:gdLst/>
              <a:ahLst/>
              <a:cxnLst/>
              <a:rect l="l" t="t" r="r" b="b"/>
              <a:pathLst>
                <a:path w="3802" h="2806" extrusionOk="0">
                  <a:moveTo>
                    <a:pt x="3790" y="0"/>
                  </a:moveTo>
                  <a:cubicBezTo>
                    <a:pt x="3788" y="0"/>
                    <a:pt x="3786" y="1"/>
                    <a:pt x="3783" y="4"/>
                  </a:cubicBezTo>
                  <a:lnTo>
                    <a:pt x="10" y="2788"/>
                  </a:lnTo>
                  <a:cubicBezTo>
                    <a:pt x="1" y="2796"/>
                    <a:pt x="1" y="2796"/>
                    <a:pt x="10" y="2805"/>
                  </a:cubicBezTo>
                  <a:lnTo>
                    <a:pt x="19" y="2805"/>
                  </a:lnTo>
                  <a:lnTo>
                    <a:pt x="3801" y="22"/>
                  </a:lnTo>
                  <a:cubicBezTo>
                    <a:pt x="3801" y="13"/>
                    <a:pt x="3801" y="13"/>
                    <a:pt x="3801" y="4"/>
                  </a:cubicBezTo>
                  <a:cubicBezTo>
                    <a:pt x="3795" y="4"/>
                    <a:pt x="3793" y="0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61;p75">
              <a:extLst>
                <a:ext uri="{FF2B5EF4-FFF2-40B4-BE49-F238E27FC236}">
                  <a16:creationId xmlns:a16="http://schemas.microsoft.com/office/drawing/2014/main" id="{EE98E15F-C974-F0DD-9D14-CE32894A62BA}"/>
                </a:ext>
              </a:extLst>
            </p:cNvPr>
            <p:cNvSpPr/>
            <p:nvPr/>
          </p:nvSpPr>
          <p:spPr>
            <a:xfrm>
              <a:off x="4976538" y="1431060"/>
              <a:ext cx="96679" cy="105601"/>
            </a:xfrm>
            <a:custGeom>
              <a:avLst/>
              <a:gdLst/>
              <a:ahLst/>
              <a:cxnLst/>
              <a:rect l="l" t="t" r="r" b="b"/>
              <a:pathLst>
                <a:path w="3186" h="3480" extrusionOk="0">
                  <a:moveTo>
                    <a:pt x="3167" y="0"/>
                  </a:moveTo>
                  <a:lnTo>
                    <a:pt x="0" y="3461"/>
                  </a:lnTo>
                  <a:cubicBezTo>
                    <a:pt x="0" y="3470"/>
                    <a:pt x="0" y="3470"/>
                    <a:pt x="0" y="3479"/>
                  </a:cubicBezTo>
                  <a:lnTo>
                    <a:pt x="18" y="3479"/>
                  </a:lnTo>
                  <a:lnTo>
                    <a:pt x="3185" y="18"/>
                  </a:lnTo>
                  <a:cubicBezTo>
                    <a:pt x="3185" y="9"/>
                    <a:pt x="3185" y="0"/>
                    <a:pt x="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62;p75">
              <a:extLst>
                <a:ext uri="{FF2B5EF4-FFF2-40B4-BE49-F238E27FC236}">
                  <a16:creationId xmlns:a16="http://schemas.microsoft.com/office/drawing/2014/main" id="{6631FDA9-CC87-7FEE-414A-067988377814}"/>
                </a:ext>
              </a:extLst>
            </p:cNvPr>
            <p:cNvSpPr/>
            <p:nvPr/>
          </p:nvSpPr>
          <p:spPr>
            <a:xfrm>
              <a:off x="4939182" y="1380959"/>
              <a:ext cx="134034" cy="50646"/>
            </a:xfrm>
            <a:custGeom>
              <a:avLst/>
              <a:gdLst/>
              <a:ahLst/>
              <a:cxnLst/>
              <a:rect l="l" t="t" r="r" b="b"/>
              <a:pathLst>
                <a:path w="4417" h="1669" extrusionOk="0">
                  <a:moveTo>
                    <a:pt x="18" y="1"/>
                  </a:moveTo>
                  <a:cubicBezTo>
                    <a:pt x="9" y="1"/>
                    <a:pt x="9" y="1"/>
                    <a:pt x="0" y="10"/>
                  </a:cubicBezTo>
                  <a:cubicBezTo>
                    <a:pt x="0" y="10"/>
                    <a:pt x="0" y="19"/>
                    <a:pt x="9" y="19"/>
                  </a:cubicBezTo>
                  <a:cubicBezTo>
                    <a:pt x="9" y="19"/>
                    <a:pt x="4398" y="1669"/>
                    <a:pt x="4407" y="1669"/>
                  </a:cubicBezTo>
                  <a:cubicBezTo>
                    <a:pt x="4407" y="1669"/>
                    <a:pt x="4416" y="1669"/>
                    <a:pt x="4416" y="1660"/>
                  </a:cubicBezTo>
                  <a:cubicBezTo>
                    <a:pt x="4416" y="1660"/>
                    <a:pt x="4416" y="1651"/>
                    <a:pt x="4407" y="1651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63;p75">
              <a:extLst>
                <a:ext uri="{FF2B5EF4-FFF2-40B4-BE49-F238E27FC236}">
                  <a16:creationId xmlns:a16="http://schemas.microsoft.com/office/drawing/2014/main" id="{A6295214-BB8E-1C4D-0FB7-24F5EB264C57}"/>
                </a:ext>
              </a:extLst>
            </p:cNvPr>
            <p:cNvSpPr/>
            <p:nvPr/>
          </p:nvSpPr>
          <p:spPr>
            <a:xfrm>
              <a:off x="4932142" y="1407511"/>
              <a:ext cx="141074" cy="24094"/>
            </a:xfrm>
            <a:custGeom>
              <a:avLst/>
              <a:gdLst/>
              <a:ahLst/>
              <a:cxnLst/>
              <a:rect l="l" t="t" r="r" b="b"/>
              <a:pathLst>
                <a:path w="4649" h="794" extrusionOk="0">
                  <a:moveTo>
                    <a:pt x="9" y="0"/>
                  </a:moveTo>
                  <a:cubicBezTo>
                    <a:pt x="9" y="0"/>
                    <a:pt x="0" y="9"/>
                    <a:pt x="0" y="18"/>
                  </a:cubicBezTo>
                  <a:cubicBezTo>
                    <a:pt x="0" y="18"/>
                    <a:pt x="0" y="27"/>
                    <a:pt x="9" y="27"/>
                  </a:cubicBezTo>
                  <a:cubicBezTo>
                    <a:pt x="9" y="27"/>
                    <a:pt x="4639" y="794"/>
                    <a:pt x="4639" y="794"/>
                  </a:cubicBezTo>
                  <a:cubicBezTo>
                    <a:pt x="4639" y="794"/>
                    <a:pt x="4648" y="794"/>
                    <a:pt x="4648" y="785"/>
                  </a:cubicBezTo>
                  <a:cubicBezTo>
                    <a:pt x="4648" y="776"/>
                    <a:pt x="4648" y="776"/>
                    <a:pt x="4639" y="77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64;p75">
              <a:extLst>
                <a:ext uri="{FF2B5EF4-FFF2-40B4-BE49-F238E27FC236}">
                  <a16:creationId xmlns:a16="http://schemas.microsoft.com/office/drawing/2014/main" id="{F4BC6C0B-C28F-62C8-641C-D6547298B6A3}"/>
                </a:ext>
              </a:extLst>
            </p:cNvPr>
            <p:cNvSpPr/>
            <p:nvPr/>
          </p:nvSpPr>
          <p:spPr>
            <a:xfrm>
              <a:off x="5041781" y="1291894"/>
              <a:ext cx="31437" cy="139708"/>
            </a:xfrm>
            <a:custGeom>
              <a:avLst/>
              <a:gdLst/>
              <a:ahLst/>
              <a:cxnLst/>
              <a:rect l="l" t="t" r="r" b="b"/>
              <a:pathLst>
                <a:path w="1036" h="4604" extrusionOk="0">
                  <a:moveTo>
                    <a:pt x="9" y="1"/>
                  </a:moveTo>
                  <a:cubicBezTo>
                    <a:pt x="9" y="1"/>
                    <a:pt x="0" y="10"/>
                    <a:pt x="0" y="19"/>
                  </a:cubicBezTo>
                  <a:lnTo>
                    <a:pt x="1017" y="4595"/>
                  </a:lnTo>
                  <a:cubicBezTo>
                    <a:pt x="1017" y="4604"/>
                    <a:pt x="1017" y="4604"/>
                    <a:pt x="1026" y="4604"/>
                  </a:cubicBezTo>
                  <a:cubicBezTo>
                    <a:pt x="1035" y="4604"/>
                    <a:pt x="1035" y="4595"/>
                    <a:pt x="1035" y="4595"/>
                  </a:cubicBezTo>
                  <a:lnTo>
                    <a:pt x="27" y="10"/>
                  </a:lnTo>
                  <a:cubicBezTo>
                    <a:pt x="27" y="1"/>
                    <a:pt x="18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65;p75">
              <a:extLst>
                <a:ext uri="{FF2B5EF4-FFF2-40B4-BE49-F238E27FC236}">
                  <a16:creationId xmlns:a16="http://schemas.microsoft.com/office/drawing/2014/main" id="{51D9857D-94AE-0AD8-543C-7A05CF8DAE07}"/>
                </a:ext>
              </a:extLst>
            </p:cNvPr>
            <p:cNvSpPr/>
            <p:nvPr/>
          </p:nvSpPr>
          <p:spPr>
            <a:xfrm>
              <a:off x="5015532" y="1300451"/>
              <a:ext cx="57686" cy="131151"/>
            </a:xfrm>
            <a:custGeom>
              <a:avLst/>
              <a:gdLst/>
              <a:ahLst/>
              <a:cxnLst/>
              <a:rect l="l" t="t" r="r" b="b"/>
              <a:pathLst>
                <a:path w="1901" h="4322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0" y="4"/>
                    <a:pt x="0" y="13"/>
                    <a:pt x="0" y="13"/>
                  </a:cubicBezTo>
                  <a:lnTo>
                    <a:pt x="1882" y="4313"/>
                  </a:lnTo>
                  <a:cubicBezTo>
                    <a:pt x="1882" y="4322"/>
                    <a:pt x="1882" y="4322"/>
                    <a:pt x="1891" y="4322"/>
                  </a:cubicBezTo>
                  <a:cubicBezTo>
                    <a:pt x="1900" y="4322"/>
                    <a:pt x="1900" y="4313"/>
                    <a:pt x="1900" y="4304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6;p75">
              <a:extLst>
                <a:ext uri="{FF2B5EF4-FFF2-40B4-BE49-F238E27FC236}">
                  <a16:creationId xmlns:a16="http://schemas.microsoft.com/office/drawing/2014/main" id="{6A2AB001-ED07-D9AB-77F7-BDC9DC64CE24}"/>
                </a:ext>
              </a:extLst>
            </p:cNvPr>
            <p:cNvSpPr/>
            <p:nvPr/>
          </p:nvSpPr>
          <p:spPr>
            <a:xfrm>
              <a:off x="5072370" y="1329523"/>
              <a:ext cx="100745" cy="102081"/>
            </a:xfrm>
            <a:custGeom>
              <a:avLst/>
              <a:gdLst/>
              <a:ahLst/>
              <a:cxnLst/>
              <a:rect l="l" t="t" r="r" b="b"/>
              <a:pathLst>
                <a:path w="3320" h="3364" extrusionOk="0">
                  <a:moveTo>
                    <a:pt x="3301" y="1"/>
                  </a:moveTo>
                  <a:lnTo>
                    <a:pt x="9" y="3346"/>
                  </a:lnTo>
                  <a:cubicBezTo>
                    <a:pt x="0" y="3346"/>
                    <a:pt x="0" y="3355"/>
                    <a:pt x="9" y="3364"/>
                  </a:cubicBezTo>
                  <a:lnTo>
                    <a:pt x="27" y="3364"/>
                  </a:lnTo>
                  <a:lnTo>
                    <a:pt x="3319" y="19"/>
                  </a:lnTo>
                  <a:cubicBezTo>
                    <a:pt x="3319" y="19"/>
                    <a:pt x="3319" y="10"/>
                    <a:pt x="3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67;p75">
              <a:extLst>
                <a:ext uri="{FF2B5EF4-FFF2-40B4-BE49-F238E27FC236}">
                  <a16:creationId xmlns:a16="http://schemas.microsoft.com/office/drawing/2014/main" id="{B50F4392-5B78-CC82-9967-A88FDF3A692A}"/>
                </a:ext>
              </a:extLst>
            </p:cNvPr>
            <p:cNvSpPr/>
            <p:nvPr/>
          </p:nvSpPr>
          <p:spPr>
            <a:xfrm>
              <a:off x="5072370" y="1312195"/>
              <a:ext cx="79352" cy="119408"/>
            </a:xfrm>
            <a:custGeom>
              <a:avLst/>
              <a:gdLst/>
              <a:ahLst/>
              <a:cxnLst/>
              <a:rect l="l" t="t" r="r" b="b"/>
              <a:pathLst>
                <a:path w="2615" h="3935" extrusionOk="0">
                  <a:moveTo>
                    <a:pt x="2588" y="1"/>
                  </a:moveTo>
                  <a:lnTo>
                    <a:pt x="9" y="3917"/>
                  </a:lnTo>
                  <a:cubicBezTo>
                    <a:pt x="0" y="3926"/>
                    <a:pt x="9" y="3935"/>
                    <a:pt x="18" y="3935"/>
                  </a:cubicBezTo>
                  <a:lnTo>
                    <a:pt x="27" y="3935"/>
                  </a:lnTo>
                  <a:lnTo>
                    <a:pt x="2605" y="19"/>
                  </a:lnTo>
                  <a:cubicBezTo>
                    <a:pt x="2614" y="10"/>
                    <a:pt x="2614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68;p75">
              <a:extLst>
                <a:ext uri="{FF2B5EF4-FFF2-40B4-BE49-F238E27FC236}">
                  <a16:creationId xmlns:a16="http://schemas.microsoft.com/office/drawing/2014/main" id="{4CF86C68-4A54-B1AB-1764-CB4F89FC3AE6}"/>
                </a:ext>
              </a:extLst>
            </p:cNvPr>
            <p:cNvSpPr/>
            <p:nvPr/>
          </p:nvSpPr>
          <p:spPr>
            <a:xfrm>
              <a:off x="5072370" y="1431060"/>
              <a:ext cx="140255" cy="29253"/>
            </a:xfrm>
            <a:custGeom>
              <a:avLst/>
              <a:gdLst/>
              <a:ahLst/>
              <a:cxnLst/>
              <a:rect l="l" t="t" r="r" b="b"/>
              <a:pathLst>
                <a:path w="4622" h="964" extrusionOk="0">
                  <a:moveTo>
                    <a:pt x="18" y="0"/>
                  </a:moveTo>
                  <a:cubicBezTo>
                    <a:pt x="9" y="0"/>
                    <a:pt x="9" y="0"/>
                    <a:pt x="9" y="9"/>
                  </a:cubicBezTo>
                  <a:cubicBezTo>
                    <a:pt x="0" y="9"/>
                    <a:pt x="9" y="18"/>
                    <a:pt x="18" y="18"/>
                  </a:cubicBezTo>
                  <a:cubicBezTo>
                    <a:pt x="18" y="18"/>
                    <a:pt x="4613" y="964"/>
                    <a:pt x="4613" y="964"/>
                  </a:cubicBezTo>
                  <a:cubicBezTo>
                    <a:pt x="4622" y="964"/>
                    <a:pt x="4622" y="955"/>
                    <a:pt x="4622" y="955"/>
                  </a:cubicBezTo>
                  <a:cubicBezTo>
                    <a:pt x="4622" y="946"/>
                    <a:pt x="4622" y="937"/>
                    <a:pt x="4613" y="93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69;p75">
              <a:extLst>
                <a:ext uri="{FF2B5EF4-FFF2-40B4-BE49-F238E27FC236}">
                  <a16:creationId xmlns:a16="http://schemas.microsoft.com/office/drawing/2014/main" id="{4E765EC9-9EC3-349F-F4EE-A1CE1D53E83A}"/>
                </a:ext>
              </a:extLst>
            </p:cNvPr>
            <p:cNvSpPr/>
            <p:nvPr/>
          </p:nvSpPr>
          <p:spPr>
            <a:xfrm>
              <a:off x="5072643" y="1431060"/>
              <a:ext cx="142955" cy="1639"/>
            </a:xfrm>
            <a:custGeom>
              <a:avLst/>
              <a:gdLst/>
              <a:ahLst/>
              <a:cxnLst/>
              <a:rect l="l" t="t" r="r" b="b"/>
              <a:pathLst>
                <a:path w="4711" h="54" extrusionOk="0">
                  <a:moveTo>
                    <a:pt x="9" y="0"/>
                  </a:moveTo>
                  <a:cubicBezTo>
                    <a:pt x="0" y="0"/>
                    <a:pt x="0" y="0"/>
                    <a:pt x="0" y="9"/>
                  </a:cubicBezTo>
                  <a:cubicBezTo>
                    <a:pt x="0" y="18"/>
                    <a:pt x="0" y="18"/>
                    <a:pt x="9" y="18"/>
                  </a:cubicBezTo>
                  <a:lnTo>
                    <a:pt x="4702" y="54"/>
                  </a:lnTo>
                  <a:cubicBezTo>
                    <a:pt x="4702" y="54"/>
                    <a:pt x="4711" y="45"/>
                    <a:pt x="4711" y="45"/>
                  </a:cubicBezTo>
                  <a:cubicBezTo>
                    <a:pt x="4711" y="36"/>
                    <a:pt x="4702" y="36"/>
                    <a:pt x="4702" y="3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0;p75">
              <a:extLst>
                <a:ext uri="{FF2B5EF4-FFF2-40B4-BE49-F238E27FC236}">
                  <a16:creationId xmlns:a16="http://schemas.microsoft.com/office/drawing/2014/main" id="{AE58D06B-4D53-DA59-7C82-AE3E3064BBB3}"/>
                </a:ext>
              </a:extLst>
            </p:cNvPr>
            <p:cNvSpPr/>
            <p:nvPr/>
          </p:nvSpPr>
          <p:spPr>
            <a:xfrm>
              <a:off x="5072370" y="1430938"/>
              <a:ext cx="52831" cy="133336"/>
            </a:xfrm>
            <a:custGeom>
              <a:avLst/>
              <a:gdLst/>
              <a:ahLst/>
              <a:cxnLst/>
              <a:rect l="l" t="t" r="r" b="b"/>
              <a:pathLst>
                <a:path w="1741" h="4394" extrusionOk="0">
                  <a:moveTo>
                    <a:pt x="18" y="0"/>
                  </a:moveTo>
                  <a:cubicBezTo>
                    <a:pt x="15" y="0"/>
                    <a:pt x="12" y="1"/>
                    <a:pt x="9" y="4"/>
                  </a:cubicBezTo>
                  <a:cubicBezTo>
                    <a:pt x="9" y="4"/>
                    <a:pt x="0" y="13"/>
                    <a:pt x="9" y="13"/>
                  </a:cubicBezTo>
                  <a:lnTo>
                    <a:pt x="1722" y="4384"/>
                  </a:lnTo>
                  <a:cubicBezTo>
                    <a:pt x="1722" y="4384"/>
                    <a:pt x="1722" y="4393"/>
                    <a:pt x="1731" y="4393"/>
                  </a:cubicBezTo>
                  <a:cubicBezTo>
                    <a:pt x="1740" y="4384"/>
                    <a:pt x="1740" y="4384"/>
                    <a:pt x="1740" y="4375"/>
                  </a:cubicBezTo>
                  <a:lnTo>
                    <a:pt x="27" y="4"/>
                  </a:lnTo>
                  <a:cubicBezTo>
                    <a:pt x="27" y="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1;p75">
              <a:extLst>
                <a:ext uri="{FF2B5EF4-FFF2-40B4-BE49-F238E27FC236}">
                  <a16:creationId xmlns:a16="http://schemas.microsoft.com/office/drawing/2014/main" id="{17736104-7978-2BE6-5AB4-BB117448743D}"/>
                </a:ext>
              </a:extLst>
            </p:cNvPr>
            <p:cNvSpPr/>
            <p:nvPr/>
          </p:nvSpPr>
          <p:spPr>
            <a:xfrm>
              <a:off x="5072370" y="1430938"/>
              <a:ext cx="77440" cy="120591"/>
            </a:xfrm>
            <a:custGeom>
              <a:avLst/>
              <a:gdLst/>
              <a:ahLst/>
              <a:cxnLst/>
              <a:rect l="l" t="t" r="r" b="b"/>
              <a:pathLst>
                <a:path w="2552" h="3974" extrusionOk="0">
                  <a:moveTo>
                    <a:pt x="16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9" y="4"/>
                    <a:pt x="0" y="13"/>
                    <a:pt x="9" y="22"/>
                  </a:cubicBezTo>
                  <a:lnTo>
                    <a:pt x="2534" y="3974"/>
                  </a:lnTo>
                  <a:lnTo>
                    <a:pt x="2552" y="3974"/>
                  </a:lnTo>
                  <a:cubicBezTo>
                    <a:pt x="2552" y="3974"/>
                    <a:pt x="2552" y="3965"/>
                    <a:pt x="2552" y="3956"/>
                  </a:cubicBezTo>
                  <a:lnTo>
                    <a:pt x="27" y="4"/>
                  </a:lnTo>
                  <a:cubicBezTo>
                    <a:pt x="21" y="4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2;p75">
              <a:extLst>
                <a:ext uri="{FF2B5EF4-FFF2-40B4-BE49-F238E27FC236}">
                  <a16:creationId xmlns:a16="http://schemas.microsoft.com/office/drawing/2014/main" id="{05EA4926-55DC-55B9-0CC4-074A5A43194A}"/>
                </a:ext>
              </a:extLst>
            </p:cNvPr>
            <p:cNvSpPr/>
            <p:nvPr/>
          </p:nvSpPr>
          <p:spPr>
            <a:xfrm>
              <a:off x="4989526" y="1430938"/>
              <a:ext cx="83692" cy="116555"/>
            </a:xfrm>
            <a:custGeom>
              <a:avLst/>
              <a:gdLst/>
              <a:ahLst/>
              <a:cxnLst/>
              <a:rect l="l" t="t" r="r" b="b"/>
              <a:pathLst>
                <a:path w="2758" h="3841" extrusionOk="0">
                  <a:moveTo>
                    <a:pt x="2746" y="0"/>
                  </a:moveTo>
                  <a:cubicBezTo>
                    <a:pt x="2743" y="0"/>
                    <a:pt x="2739" y="4"/>
                    <a:pt x="2739" y="4"/>
                  </a:cubicBezTo>
                  <a:lnTo>
                    <a:pt x="10" y="3822"/>
                  </a:lnTo>
                  <a:cubicBezTo>
                    <a:pt x="1" y="3822"/>
                    <a:pt x="10" y="3831"/>
                    <a:pt x="18" y="3840"/>
                  </a:cubicBezTo>
                  <a:cubicBezTo>
                    <a:pt x="18" y="3840"/>
                    <a:pt x="27" y="3840"/>
                    <a:pt x="27" y="3831"/>
                  </a:cubicBezTo>
                  <a:lnTo>
                    <a:pt x="2757" y="22"/>
                  </a:lnTo>
                  <a:cubicBezTo>
                    <a:pt x="2757" y="13"/>
                    <a:pt x="2757" y="4"/>
                    <a:pt x="2748" y="4"/>
                  </a:cubicBezTo>
                  <a:cubicBezTo>
                    <a:pt x="2748" y="1"/>
                    <a:pt x="2747" y="0"/>
                    <a:pt x="2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73;p75">
              <a:extLst>
                <a:ext uri="{FF2B5EF4-FFF2-40B4-BE49-F238E27FC236}">
                  <a16:creationId xmlns:a16="http://schemas.microsoft.com/office/drawing/2014/main" id="{37B56509-71A2-C128-672F-92462EE8F809}"/>
                </a:ext>
              </a:extLst>
            </p:cNvPr>
            <p:cNvSpPr/>
            <p:nvPr/>
          </p:nvSpPr>
          <p:spPr>
            <a:xfrm>
              <a:off x="5013620" y="1430938"/>
              <a:ext cx="59598" cy="130362"/>
            </a:xfrm>
            <a:custGeom>
              <a:avLst/>
              <a:gdLst/>
              <a:ahLst/>
              <a:cxnLst/>
              <a:rect l="l" t="t" r="r" b="b"/>
              <a:pathLst>
                <a:path w="1964" h="4296" extrusionOk="0">
                  <a:moveTo>
                    <a:pt x="1952" y="0"/>
                  </a:moveTo>
                  <a:cubicBezTo>
                    <a:pt x="1949" y="0"/>
                    <a:pt x="1945" y="4"/>
                    <a:pt x="1945" y="4"/>
                  </a:cubicBezTo>
                  <a:lnTo>
                    <a:pt x="1" y="4277"/>
                  </a:lnTo>
                  <a:cubicBezTo>
                    <a:pt x="1" y="4286"/>
                    <a:pt x="1" y="4286"/>
                    <a:pt x="9" y="4295"/>
                  </a:cubicBezTo>
                  <a:cubicBezTo>
                    <a:pt x="18" y="4295"/>
                    <a:pt x="18" y="4295"/>
                    <a:pt x="18" y="4286"/>
                  </a:cubicBezTo>
                  <a:lnTo>
                    <a:pt x="1963" y="13"/>
                  </a:lnTo>
                  <a:cubicBezTo>
                    <a:pt x="1963" y="13"/>
                    <a:pt x="1963" y="4"/>
                    <a:pt x="1954" y="4"/>
                  </a:cubicBezTo>
                  <a:cubicBezTo>
                    <a:pt x="1954" y="1"/>
                    <a:pt x="1953" y="0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74;p75">
              <a:extLst>
                <a:ext uri="{FF2B5EF4-FFF2-40B4-BE49-F238E27FC236}">
                  <a16:creationId xmlns:a16="http://schemas.microsoft.com/office/drawing/2014/main" id="{1BE3074D-9783-5387-2B56-972C58304159}"/>
                </a:ext>
              </a:extLst>
            </p:cNvPr>
            <p:cNvSpPr/>
            <p:nvPr/>
          </p:nvSpPr>
          <p:spPr>
            <a:xfrm>
              <a:off x="4930230" y="1424566"/>
              <a:ext cx="142986" cy="7040"/>
            </a:xfrm>
            <a:custGeom>
              <a:avLst/>
              <a:gdLst/>
              <a:ahLst/>
              <a:cxnLst/>
              <a:rect l="l" t="t" r="r" b="b"/>
              <a:pathLst>
                <a:path w="4712" h="232" extrusionOk="0">
                  <a:moveTo>
                    <a:pt x="10" y="0"/>
                  </a:moveTo>
                  <a:cubicBezTo>
                    <a:pt x="10" y="0"/>
                    <a:pt x="1" y="9"/>
                    <a:pt x="1" y="9"/>
                  </a:cubicBezTo>
                  <a:cubicBezTo>
                    <a:pt x="1" y="18"/>
                    <a:pt x="10" y="18"/>
                    <a:pt x="10" y="27"/>
                  </a:cubicBezTo>
                  <a:cubicBezTo>
                    <a:pt x="10" y="27"/>
                    <a:pt x="4702" y="232"/>
                    <a:pt x="4702" y="232"/>
                  </a:cubicBezTo>
                  <a:cubicBezTo>
                    <a:pt x="4702" y="232"/>
                    <a:pt x="4711" y="232"/>
                    <a:pt x="4711" y="223"/>
                  </a:cubicBezTo>
                  <a:cubicBezTo>
                    <a:pt x="4711" y="214"/>
                    <a:pt x="4711" y="214"/>
                    <a:pt x="4702" y="214"/>
                  </a:cubicBezTo>
                  <a:cubicBezTo>
                    <a:pt x="4702" y="214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75;p75">
              <a:extLst>
                <a:ext uri="{FF2B5EF4-FFF2-40B4-BE49-F238E27FC236}">
                  <a16:creationId xmlns:a16="http://schemas.microsoft.com/office/drawing/2014/main" id="{60C7C14C-E045-7E50-CDFD-8A5313272220}"/>
                </a:ext>
              </a:extLst>
            </p:cNvPr>
            <p:cNvSpPr/>
            <p:nvPr/>
          </p:nvSpPr>
          <p:spPr>
            <a:xfrm>
              <a:off x="4931596" y="1430938"/>
              <a:ext cx="141620" cy="21788"/>
            </a:xfrm>
            <a:custGeom>
              <a:avLst/>
              <a:gdLst/>
              <a:ahLst/>
              <a:cxnLst/>
              <a:rect l="l" t="t" r="r" b="b"/>
              <a:pathLst>
                <a:path w="4667" h="718" extrusionOk="0">
                  <a:moveTo>
                    <a:pt x="4659" y="0"/>
                  </a:moveTo>
                  <a:cubicBezTo>
                    <a:pt x="4658" y="0"/>
                    <a:pt x="4657" y="2"/>
                    <a:pt x="4657" y="4"/>
                  </a:cubicBezTo>
                  <a:lnTo>
                    <a:pt x="18" y="700"/>
                  </a:lnTo>
                  <a:cubicBezTo>
                    <a:pt x="9" y="700"/>
                    <a:pt x="0" y="709"/>
                    <a:pt x="9" y="709"/>
                  </a:cubicBezTo>
                  <a:cubicBezTo>
                    <a:pt x="9" y="718"/>
                    <a:pt x="9" y="718"/>
                    <a:pt x="18" y="718"/>
                  </a:cubicBezTo>
                  <a:lnTo>
                    <a:pt x="4657" y="22"/>
                  </a:lnTo>
                  <a:cubicBezTo>
                    <a:pt x="4666" y="22"/>
                    <a:pt x="4666" y="13"/>
                    <a:pt x="4666" y="13"/>
                  </a:cubicBezTo>
                  <a:cubicBezTo>
                    <a:pt x="4666" y="7"/>
                    <a:pt x="4662" y="0"/>
                    <a:pt x="4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76;p75">
              <a:extLst>
                <a:ext uri="{FF2B5EF4-FFF2-40B4-BE49-F238E27FC236}">
                  <a16:creationId xmlns:a16="http://schemas.microsoft.com/office/drawing/2014/main" id="{5E2A8819-A6A8-DA12-75DE-08EF0E264A14}"/>
                </a:ext>
              </a:extLst>
            </p:cNvPr>
            <p:cNvSpPr/>
            <p:nvPr/>
          </p:nvSpPr>
          <p:spPr>
            <a:xfrm>
              <a:off x="5000359" y="1308159"/>
              <a:ext cx="72858" cy="123443"/>
            </a:xfrm>
            <a:custGeom>
              <a:avLst/>
              <a:gdLst/>
              <a:ahLst/>
              <a:cxnLst/>
              <a:rect l="l" t="t" r="r" b="b"/>
              <a:pathLst>
                <a:path w="2401" h="4068" extrusionOk="0">
                  <a:moveTo>
                    <a:pt x="9" y="0"/>
                  </a:moveTo>
                  <a:cubicBezTo>
                    <a:pt x="0" y="9"/>
                    <a:pt x="0" y="9"/>
                    <a:pt x="0" y="18"/>
                  </a:cubicBezTo>
                  <a:lnTo>
                    <a:pt x="2382" y="4059"/>
                  </a:lnTo>
                  <a:cubicBezTo>
                    <a:pt x="2382" y="4068"/>
                    <a:pt x="2382" y="4068"/>
                    <a:pt x="2391" y="4068"/>
                  </a:cubicBezTo>
                  <a:cubicBezTo>
                    <a:pt x="2400" y="4068"/>
                    <a:pt x="2400" y="4059"/>
                    <a:pt x="2400" y="4050"/>
                  </a:cubicBezTo>
                  <a:lnTo>
                    <a:pt x="18" y="9"/>
                  </a:lnTo>
                  <a:cubicBezTo>
                    <a:pt x="18" y="0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77;p75">
              <a:extLst>
                <a:ext uri="{FF2B5EF4-FFF2-40B4-BE49-F238E27FC236}">
                  <a16:creationId xmlns:a16="http://schemas.microsoft.com/office/drawing/2014/main" id="{F7252952-4CEC-0647-C1CF-D6DA28E7CBEB}"/>
                </a:ext>
              </a:extLst>
            </p:cNvPr>
            <p:cNvSpPr/>
            <p:nvPr/>
          </p:nvSpPr>
          <p:spPr>
            <a:xfrm>
              <a:off x="4977873" y="1324455"/>
              <a:ext cx="95344" cy="107148"/>
            </a:xfrm>
            <a:custGeom>
              <a:avLst/>
              <a:gdLst/>
              <a:ahLst/>
              <a:cxnLst/>
              <a:rect l="l" t="t" r="r" b="b"/>
              <a:pathLst>
                <a:path w="3142" h="3531" extrusionOk="0">
                  <a:moveTo>
                    <a:pt x="19" y="1"/>
                  </a:moveTo>
                  <a:cubicBezTo>
                    <a:pt x="17" y="1"/>
                    <a:pt x="14" y="3"/>
                    <a:pt x="10" y="7"/>
                  </a:cubicBezTo>
                  <a:cubicBezTo>
                    <a:pt x="10" y="7"/>
                    <a:pt x="1" y="16"/>
                    <a:pt x="10" y="16"/>
                  </a:cubicBezTo>
                  <a:lnTo>
                    <a:pt x="3123" y="3531"/>
                  </a:lnTo>
                  <a:lnTo>
                    <a:pt x="3141" y="3531"/>
                  </a:lnTo>
                  <a:cubicBezTo>
                    <a:pt x="3141" y="3522"/>
                    <a:pt x="3141" y="3522"/>
                    <a:pt x="3141" y="3513"/>
                  </a:cubicBezTo>
                  <a:lnTo>
                    <a:pt x="28" y="7"/>
                  </a:lnTo>
                  <a:cubicBezTo>
                    <a:pt x="23" y="3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78;p75">
              <a:extLst>
                <a:ext uri="{FF2B5EF4-FFF2-40B4-BE49-F238E27FC236}">
                  <a16:creationId xmlns:a16="http://schemas.microsoft.com/office/drawing/2014/main" id="{3312C9F9-CED2-ED80-29D4-D0EC8DE6CEC2}"/>
                </a:ext>
              </a:extLst>
            </p:cNvPr>
            <p:cNvSpPr/>
            <p:nvPr/>
          </p:nvSpPr>
          <p:spPr>
            <a:xfrm>
              <a:off x="5358258" y="1187140"/>
              <a:ext cx="80960" cy="242851"/>
            </a:xfrm>
            <a:custGeom>
              <a:avLst/>
              <a:gdLst/>
              <a:ahLst/>
              <a:cxnLst/>
              <a:rect l="l" t="t" r="r" b="b"/>
              <a:pathLst>
                <a:path w="2668" h="8003" extrusionOk="0">
                  <a:moveTo>
                    <a:pt x="410" y="0"/>
                  </a:moveTo>
                  <a:lnTo>
                    <a:pt x="0" y="116"/>
                  </a:lnTo>
                  <a:lnTo>
                    <a:pt x="2266" y="8002"/>
                  </a:lnTo>
                  <a:lnTo>
                    <a:pt x="2667" y="7886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79;p75">
              <a:extLst>
                <a:ext uri="{FF2B5EF4-FFF2-40B4-BE49-F238E27FC236}">
                  <a16:creationId xmlns:a16="http://schemas.microsoft.com/office/drawing/2014/main" id="{F63121FE-D19B-235A-8588-F30672D6A8F6}"/>
                </a:ext>
              </a:extLst>
            </p:cNvPr>
            <p:cNvSpPr/>
            <p:nvPr/>
          </p:nvSpPr>
          <p:spPr>
            <a:xfrm>
              <a:off x="5066968" y="1235875"/>
              <a:ext cx="314040" cy="197910"/>
            </a:xfrm>
            <a:custGeom>
              <a:avLst/>
              <a:gdLst/>
              <a:ahLst/>
              <a:cxnLst/>
              <a:rect l="l" t="t" r="r" b="b"/>
              <a:pathLst>
                <a:path w="10349" h="6522" extrusionOk="0">
                  <a:moveTo>
                    <a:pt x="10268" y="0"/>
                  </a:moveTo>
                  <a:lnTo>
                    <a:pt x="2543" y="1481"/>
                  </a:lnTo>
                  <a:lnTo>
                    <a:pt x="0" y="6325"/>
                  </a:lnTo>
                  <a:lnTo>
                    <a:pt x="375" y="6521"/>
                  </a:lnTo>
                  <a:lnTo>
                    <a:pt x="2819" y="1856"/>
                  </a:lnTo>
                  <a:lnTo>
                    <a:pt x="10348" y="419"/>
                  </a:lnTo>
                  <a:lnTo>
                    <a:pt x="102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80;p75">
              <a:extLst>
                <a:ext uri="{FF2B5EF4-FFF2-40B4-BE49-F238E27FC236}">
                  <a16:creationId xmlns:a16="http://schemas.microsoft.com/office/drawing/2014/main" id="{71A46FF3-6DF4-5CE4-35CD-05B5A458A7C0}"/>
                </a:ext>
              </a:extLst>
            </p:cNvPr>
            <p:cNvSpPr/>
            <p:nvPr/>
          </p:nvSpPr>
          <p:spPr>
            <a:xfrm>
              <a:off x="5071277" y="1249956"/>
              <a:ext cx="314344" cy="210898"/>
            </a:xfrm>
            <a:custGeom>
              <a:avLst/>
              <a:gdLst/>
              <a:ahLst/>
              <a:cxnLst/>
              <a:rect l="l" t="t" r="r" b="b"/>
              <a:pathLst>
                <a:path w="10359" h="6950" extrusionOk="0">
                  <a:moveTo>
                    <a:pt x="10055" y="0"/>
                  </a:moveTo>
                  <a:lnTo>
                    <a:pt x="3881" y="6486"/>
                  </a:lnTo>
                  <a:lnTo>
                    <a:pt x="81" y="5754"/>
                  </a:lnTo>
                  <a:lnTo>
                    <a:pt x="1" y="6164"/>
                  </a:lnTo>
                  <a:lnTo>
                    <a:pt x="4033" y="6949"/>
                  </a:lnTo>
                  <a:lnTo>
                    <a:pt x="10358" y="294"/>
                  </a:lnTo>
                  <a:lnTo>
                    <a:pt x="100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81;p75">
              <a:extLst>
                <a:ext uri="{FF2B5EF4-FFF2-40B4-BE49-F238E27FC236}">
                  <a16:creationId xmlns:a16="http://schemas.microsoft.com/office/drawing/2014/main" id="{BD1D8C8A-3606-DEDF-D915-869FCD71018F}"/>
                </a:ext>
              </a:extLst>
            </p:cNvPr>
            <p:cNvSpPr/>
            <p:nvPr/>
          </p:nvSpPr>
          <p:spPr>
            <a:xfrm>
              <a:off x="5063175" y="1421561"/>
              <a:ext cx="19512" cy="19269"/>
            </a:xfrm>
            <a:custGeom>
              <a:avLst/>
              <a:gdLst/>
              <a:ahLst/>
              <a:cxnLst/>
              <a:rect l="l" t="t" r="r" b="b"/>
              <a:pathLst>
                <a:path w="643" h="635" extrusionOk="0">
                  <a:moveTo>
                    <a:pt x="321" y="1"/>
                  </a:moveTo>
                  <a:cubicBezTo>
                    <a:pt x="143" y="1"/>
                    <a:pt x="0" y="135"/>
                    <a:pt x="0" y="313"/>
                  </a:cubicBezTo>
                  <a:cubicBezTo>
                    <a:pt x="0" y="492"/>
                    <a:pt x="143" y="634"/>
                    <a:pt x="321" y="634"/>
                  </a:cubicBezTo>
                  <a:cubicBezTo>
                    <a:pt x="500" y="634"/>
                    <a:pt x="642" y="492"/>
                    <a:pt x="642" y="313"/>
                  </a:cubicBezTo>
                  <a:cubicBezTo>
                    <a:pt x="642" y="135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82;p75">
              <a:extLst>
                <a:ext uri="{FF2B5EF4-FFF2-40B4-BE49-F238E27FC236}">
                  <a16:creationId xmlns:a16="http://schemas.microsoft.com/office/drawing/2014/main" id="{763E6ECB-F396-626E-6582-C3A24177329A}"/>
                </a:ext>
              </a:extLst>
            </p:cNvPr>
            <p:cNvSpPr/>
            <p:nvPr/>
          </p:nvSpPr>
          <p:spPr>
            <a:xfrm>
              <a:off x="5422955" y="1418314"/>
              <a:ext cx="19239" cy="19542"/>
            </a:xfrm>
            <a:custGeom>
              <a:avLst/>
              <a:gdLst/>
              <a:ahLst/>
              <a:cxnLst/>
              <a:rect l="l" t="t" r="r" b="b"/>
              <a:pathLst>
                <a:path w="634" h="644" extrusionOk="0">
                  <a:moveTo>
                    <a:pt x="31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0"/>
                    <a:pt x="143" y="643"/>
                    <a:pt x="312" y="643"/>
                  </a:cubicBezTo>
                  <a:cubicBezTo>
                    <a:pt x="491" y="643"/>
                    <a:pt x="634" y="500"/>
                    <a:pt x="634" y="322"/>
                  </a:cubicBezTo>
                  <a:cubicBezTo>
                    <a:pt x="634" y="144"/>
                    <a:pt x="491" y="1"/>
                    <a:pt x="3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83;p75">
              <a:extLst>
                <a:ext uri="{FF2B5EF4-FFF2-40B4-BE49-F238E27FC236}">
                  <a16:creationId xmlns:a16="http://schemas.microsoft.com/office/drawing/2014/main" id="{E27B1A70-B00F-58DE-174E-285B7E6A9963}"/>
                </a:ext>
              </a:extLst>
            </p:cNvPr>
            <p:cNvSpPr/>
            <p:nvPr/>
          </p:nvSpPr>
          <p:spPr>
            <a:xfrm>
              <a:off x="5125172" y="1218275"/>
              <a:ext cx="25733" cy="73101"/>
            </a:xfrm>
            <a:custGeom>
              <a:avLst/>
              <a:gdLst/>
              <a:ahLst/>
              <a:cxnLst/>
              <a:rect l="l" t="t" r="r" b="b"/>
              <a:pathLst>
                <a:path w="848" h="2409" extrusionOk="0">
                  <a:moveTo>
                    <a:pt x="410" y="0"/>
                  </a:moveTo>
                  <a:lnTo>
                    <a:pt x="0" y="81"/>
                  </a:lnTo>
                  <a:lnTo>
                    <a:pt x="437" y="2409"/>
                  </a:lnTo>
                  <a:lnTo>
                    <a:pt x="848" y="2338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84;p75">
              <a:extLst>
                <a:ext uri="{FF2B5EF4-FFF2-40B4-BE49-F238E27FC236}">
                  <a16:creationId xmlns:a16="http://schemas.microsoft.com/office/drawing/2014/main" id="{0C2D622C-4C78-3D22-6EB2-29DF9F4D0179}"/>
                </a:ext>
              </a:extLst>
            </p:cNvPr>
            <p:cNvSpPr/>
            <p:nvPr/>
          </p:nvSpPr>
          <p:spPr>
            <a:xfrm>
              <a:off x="5347970" y="1171148"/>
              <a:ext cx="41694" cy="24944"/>
            </a:xfrm>
            <a:custGeom>
              <a:avLst/>
              <a:gdLst/>
              <a:ahLst/>
              <a:cxnLst/>
              <a:rect l="l" t="t" r="r" b="b"/>
              <a:pathLst>
                <a:path w="1374" h="822" extrusionOk="0">
                  <a:moveTo>
                    <a:pt x="1231" y="1"/>
                  </a:moveTo>
                  <a:lnTo>
                    <a:pt x="134" y="10"/>
                  </a:lnTo>
                  <a:cubicBezTo>
                    <a:pt x="62" y="10"/>
                    <a:pt x="0" y="63"/>
                    <a:pt x="0" y="144"/>
                  </a:cubicBezTo>
                  <a:cubicBezTo>
                    <a:pt x="9" y="215"/>
                    <a:pt x="62" y="278"/>
                    <a:pt x="134" y="278"/>
                  </a:cubicBezTo>
                  <a:cubicBezTo>
                    <a:pt x="143" y="278"/>
                    <a:pt x="812" y="269"/>
                    <a:pt x="812" y="269"/>
                  </a:cubicBezTo>
                  <a:lnTo>
                    <a:pt x="812" y="269"/>
                  </a:lnTo>
                  <a:lnTo>
                    <a:pt x="375" y="581"/>
                  </a:lnTo>
                  <a:cubicBezTo>
                    <a:pt x="321" y="625"/>
                    <a:pt x="303" y="706"/>
                    <a:pt x="348" y="768"/>
                  </a:cubicBezTo>
                  <a:cubicBezTo>
                    <a:pt x="375" y="804"/>
                    <a:pt x="419" y="822"/>
                    <a:pt x="455" y="822"/>
                  </a:cubicBezTo>
                  <a:cubicBezTo>
                    <a:pt x="482" y="822"/>
                    <a:pt x="509" y="813"/>
                    <a:pt x="535" y="795"/>
                  </a:cubicBezTo>
                  <a:lnTo>
                    <a:pt x="1303" y="242"/>
                  </a:lnTo>
                  <a:cubicBezTo>
                    <a:pt x="1356" y="206"/>
                    <a:pt x="1374" y="153"/>
                    <a:pt x="1356" y="90"/>
                  </a:cubicBezTo>
                  <a:cubicBezTo>
                    <a:pt x="1338" y="37"/>
                    <a:pt x="1285" y="10"/>
                    <a:pt x="12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85;p75">
              <a:extLst>
                <a:ext uri="{FF2B5EF4-FFF2-40B4-BE49-F238E27FC236}">
                  <a16:creationId xmlns:a16="http://schemas.microsoft.com/office/drawing/2014/main" id="{13239636-F9A6-FE19-EF6B-D6458FBCC6EF}"/>
                </a:ext>
              </a:extLst>
            </p:cNvPr>
            <p:cNvSpPr/>
            <p:nvPr/>
          </p:nvSpPr>
          <p:spPr>
            <a:xfrm>
              <a:off x="5370699" y="1230443"/>
              <a:ext cx="23851" cy="37931"/>
            </a:xfrm>
            <a:custGeom>
              <a:avLst/>
              <a:gdLst/>
              <a:ahLst/>
              <a:cxnLst/>
              <a:rect l="l" t="t" r="r" b="b"/>
              <a:pathLst>
                <a:path w="786" h="1250" extrusionOk="0">
                  <a:moveTo>
                    <a:pt x="446" y="1"/>
                  </a:moveTo>
                  <a:lnTo>
                    <a:pt x="0" y="135"/>
                  </a:lnTo>
                  <a:lnTo>
                    <a:pt x="339" y="1250"/>
                  </a:lnTo>
                  <a:lnTo>
                    <a:pt x="785" y="1116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86;p75">
              <a:extLst>
                <a:ext uri="{FF2B5EF4-FFF2-40B4-BE49-F238E27FC236}">
                  <a16:creationId xmlns:a16="http://schemas.microsoft.com/office/drawing/2014/main" id="{53129692-84BC-5DC1-C702-5F331673D865}"/>
                </a:ext>
              </a:extLst>
            </p:cNvPr>
            <p:cNvSpPr/>
            <p:nvPr/>
          </p:nvSpPr>
          <p:spPr>
            <a:xfrm>
              <a:off x="5269435" y="1119196"/>
              <a:ext cx="99380" cy="64453"/>
            </a:xfrm>
            <a:custGeom>
              <a:avLst/>
              <a:gdLst/>
              <a:ahLst/>
              <a:cxnLst/>
              <a:rect l="l" t="t" r="r" b="b"/>
              <a:pathLst>
                <a:path w="3275" h="2124" extrusionOk="0">
                  <a:moveTo>
                    <a:pt x="402" y="0"/>
                  </a:moveTo>
                  <a:lnTo>
                    <a:pt x="1" y="812"/>
                  </a:lnTo>
                  <a:cubicBezTo>
                    <a:pt x="54" y="919"/>
                    <a:pt x="153" y="1071"/>
                    <a:pt x="313" y="1222"/>
                  </a:cubicBezTo>
                  <a:cubicBezTo>
                    <a:pt x="706" y="1588"/>
                    <a:pt x="1143" y="1597"/>
                    <a:pt x="1999" y="1820"/>
                  </a:cubicBezTo>
                  <a:cubicBezTo>
                    <a:pt x="2222" y="1882"/>
                    <a:pt x="2552" y="1981"/>
                    <a:pt x="2945" y="2123"/>
                  </a:cubicBezTo>
                  <a:cubicBezTo>
                    <a:pt x="3052" y="1945"/>
                    <a:pt x="3159" y="1767"/>
                    <a:pt x="3275" y="1588"/>
                  </a:cubicBezTo>
                  <a:cubicBezTo>
                    <a:pt x="3186" y="1561"/>
                    <a:pt x="3025" y="1526"/>
                    <a:pt x="2847" y="1445"/>
                  </a:cubicBezTo>
                  <a:cubicBezTo>
                    <a:pt x="2080" y="1151"/>
                    <a:pt x="1839" y="714"/>
                    <a:pt x="1063" y="295"/>
                  </a:cubicBezTo>
                  <a:cubicBezTo>
                    <a:pt x="920" y="214"/>
                    <a:pt x="697" y="107"/>
                    <a:pt x="402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87;p75">
              <a:extLst>
                <a:ext uri="{FF2B5EF4-FFF2-40B4-BE49-F238E27FC236}">
                  <a16:creationId xmlns:a16="http://schemas.microsoft.com/office/drawing/2014/main" id="{7967221F-B0A1-265F-4C68-8AEEAE92CEA3}"/>
                </a:ext>
              </a:extLst>
            </p:cNvPr>
            <p:cNvSpPr/>
            <p:nvPr/>
          </p:nvSpPr>
          <p:spPr>
            <a:xfrm>
              <a:off x="5199337" y="965160"/>
              <a:ext cx="57959" cy="66061"/>
            </a:xfrm>
            <a:custGeom>
              <a:avLst/>
              <a:gdLst/>
              <a:ahLst/>
              <a:cxnLst/>
              <a:rect l="l" t="t" r="r" b="b"/>
              <a:pathLst>
                <a:path w="1910" h="2177" extrusionOk="0">
                  <a:moveTo>
                    <a:pt x="1169" y="0"/>
                  </a:moveTo>
                  <a:cubicBezTo>
                    <a:pt x="777" y="500"/>
                    <a:pt x="393" y="990"/>
                    <a:pt x="0" y="1499"/>
                  </a:cubicBezTo>
                  <a:lnTo>
                    <a:pt x="1142" y="2177"/>
                  </a:lnTo>
                  <a:cubicBezTo>
                    <a:pt x="1303" y="1918"/>
                    <a:pt x="1455" y="1659"/>
                    <a:pt x="1615" y="1401"/>
                  </a:cubicBezTo>
                  <a:cubicBezTo>
                    <a:pt x="1624" y="1392"/>
                    <a:pt x="1624" y="1383"/>
                    <a:pt x="1633" y="1374"/>
                  </a:cubicBezTo>
                  <a:cubicBezTo>
                    <a:pt x="1722" y="1222"/>
                    <a:pt x="1811" y="1071"/>
                    <a:pt x="1910" y="919"/>
                  </a:cubicBezTo>
                  <a:cubicBezTo>
                    <a:pt x="1802" y="821"/>
                    <a:pt x="1695" y="705"/>
                    <a:pt x="1579" y="571"/>
                  </a:cubicBezTo>
                  <a:cubicBezTo>
                    <a:pt x="1579" y="571"/>
                    <a:pt x="1571" y="562"/>
                    <a:pt x="1562" y="553"/>
                  </a:cubicBezTo>
                  <a:cubicBezTo>
                    <a:pt x="1401" y="357"/>
                    <a:pt x="1276" y="170"/>
                    <a:pt x="1169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88;p75">
              <a:extLst>
                <a:ext uri="{FF2B5EF4-FFF2-40B4-BE49-F238E27FC236}">
                  <a16:creationId xmlns:a16="http://schemas.microsoft.com/office/drawing/2014/main" id="{D0BFE219-E3BB-7D2E-E76C-1722CBEDA176}"/>
                </a:ext>
              </a:extLst>
            </p:cNvPr>
            <p:cNvSpPr/>
            <p:nvPr/>
          </p:nvSpPr>
          <p:spPr>
            <a:xfrm>
              <a:off x="5114611" y="989771"/>
              <a:ext cx="147022" cy="221215"/>
            </a:xfrm>
            <a:custGeom>
              <a:avLst/>
              <a:gdLst/>
              <a:ahLst/>
              <a:cxnLst/>
              <a:rect l="l" t="t" r="r" b="b"/>
              <a:pathLst>
                <a:path w="4845" h="7290" extrusionOk="0">
                  <a:moveTo>
                    <a:pt x="3319" y="1"/>
                  </a:moveTo>
                  <a:cubicBezTo>
                    <a:pt x="3203" y="37"/>
                    <a:pt x="3051" y="90"/>
                    <a:pt x="2882" y="188"/>
                  </a:cubicBezTo>
                  <a:cubicBezTo>
                    <a:pt x="2882" y="188"/>
                    <a:pt x="2552" y="376"/>
                    <a:pt x="2257" y="697"/>
                  </a:cubicBezTo>
                  <a:cubicBezTo>
                    <a:pt x="1704" y="1303"/>
                    <a:pt x="1517" y="2311"/>
                    <a:pt x="1490" y="2436"/>
                  </a:cubicBezTo>
                  <a:lnTo>
                    <a:pt x="0" y="5077"/>
                  </a:lnTo>
                  <a:cubicBezTo>
                    <a:pt x="482" y="5817"/>
                    <a:pt x="955" y="6549"/>
                    <a:pt x="1436" y="7289"/>
                  </a:cubicBezTo>
                  <a:cubicBezTo>
                    <a:pt x="1981" y="6433"/>
                    <a:pt x="2525" y="5568"/>
                    <a:pt x="3069" y="4702"/>
                  </a:cubicBezTo>
                  <a:cubicBezTo>
                    <a:pt x="3363" y="4229"/>
                    <a:pt x="3649" y="3766"/>
                    <a:pt x="3943" y="3293"/>
                  </a:cubicBezTo>
                  <a:cubicBezTo>
                    <a:pt x="4104" y="3168"/>
                    <a:pt x="4211" y="3025"/>
                    <a:pt x="4282" y="2909"/>
                  </a:cubicBezTo>
                  <a:cubicBezTo>
                    <a:pt x="4844" y="1981"/>
                    <a:pt x="4157" y="777"/>
                    <a:pt x="4095" y="670"/>
                  </a:cubicBezTo>
                  <a:cubicBezTo>
                    <a:pt x="3836" y="447"/>
                    <a:pt x="3577" y="224"/>
                    <a:pt x="331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89;p75">
              <a:extLst>
                <a:ext uri="{FF2B5EF4-FFF2-40B4-BE49-F238E27FC236}">
                  <a16:creationId xmlns:a16="http://schemas.microsoft.com/office/drawing/2014/main" id="{BB45D0F2-1CBE-B426-4361-3F432C919BB5}"/>
                </a:ext>
              </a:extLst>
            </p:cNvPr>
            <p:cNvSpPr/>
            <p:nvPr/>
          </p:nvSpPr>
          <p:spPr>
            <a:xfrm>
              <a:off x="5104051" y="1211083"/>
              <a:ext cx="61479" cy="21757"/>
            </a:xfrm>
            <a:custGeom>
              <a:avLst/>
              <a:gdLst/>
              <a:ahLst/>
              <a:cxnLst/>
              <a:rect l="l" t="t" r="r" b="b"/>
              <a:pathLst>
                <a:path w="2026" h="717" extrusionOk="0">
                  <a:moveTo>
                    <a:pt x="434" y="0"/>
                  </a:moveTo>
                  <a:cubicBezTo>
                    <a:pt x="234" y="0"/>
                    <a:pt x="67" y="34"/>
                    <a:pt x="36" y="121"/>
                  </a:cubicBezTo>
                  <a:cubicBezTo>
                    <a:pt x="0" y="228"/>
                    <a:pt x="179" y="389"/>
                    <a:pt x="295" y="469"/>
                  </a:cubicBezTo>
                  <a:cubicBezTo>
                    <a:pt x="553" y="648"/>
                    <a:pt x="750" y="576"/>
                    <a:pt x="1383" y="639"/>
                  </a:cubicBezTo>
                  <a:cubicBezTo>
                    <a:pt x="1721" y="672"/>
                    <a:pt x="1874" y="716"/>
                    <a:pt x="1941" y="716"/>
                  </a:cubicBezTo>
                  <a:cubicBezTo>
                    <a:pt x="1962" y="716"/>
                    <a:pt x="1974" y="712"/>
                    <a:pt x="1981" y="701"/>
                  </a:cubicBezTo>
                  <a:cubicBezTo>
                    <a:pt x="2025" y="594"/>
                    <a:pt x="1517" y="175"/>
                    <a:pt x="892" y="50"/>
                  </a:cubicBezTo>
                  <a:cubicBezTo>
                    <a:pt x="751" y="19"/>
                    <a:pt x="58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90;p75">
              <a:extLst>
                <a:ext uri="{FF2B5EF4-FFF2-40B4-BE49-F238E27FC236}">
                  <a16:creationId xmlns:a16="http://schemas.microsoft.com/office/drawing/2014/main" id="{275FA05F-A0E7-F656-9E70-0219EB68D0D6}"/>
                </a:ext>
              </a:extLst>
            </p:cNvPr>
            <p:cNvSpPr/>
            <p:nvPr/>
          </p:nvSpPr>
          <p:spPr>
            <a:xfrm>
              <a:off x="5166047" y="1413732"/>
              <a:ext cx="91247" cy="91247"/>
            </a:xfrm>
            <a:custGeom>
              <a:avLst/>
              <a:gdLst/>
              <a:ahLst/>
              <a:cxnLst/>
              <a:rect l="l" t="t" r="r" b="b"/>
              <a:pathLst>
                <a:path w="3007" h="3007" extrusionOk="0">
                  <a:moveTo>
                    <a:pt x="1499" y="0"/>
                  </a:moveTo>
                  <a:cubicBezTo>
                    <a:pt x="669" y="0"/>
                    <a:pt x="0" y="678"/>
                    <a:pt x="0" y="1508"/>
                  </a:cubicBezTo>
                  <a:cubicBezTo>
                    <a:pt x="0" y="2338"/>
                    <a:pt x="669" y="3007"/>
                    <a:pt x="1499" y="3007"/>
                  </a:cubicBezTo>
                  <a:cubicBezTo>
                    <a:pt x="2329" y="3007"/>
                    <a:pt x="3007" y="2338"/>
                    <a:pt x="3007" y="1508"/>
                  </a:cubicBezTo>
                  <a:cubicBezTo>
                    <a:pt x="3007" y="678"/>
                    <a:pt x="2329" y="0"/>
                    <a:pt x="14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91;p75">
              <a:extLst>
                <a:ext uri="{FF2B5EF4-FFF2-40B4-BE49-F238E27FC236}">
                  <a16:creationId xmlns:a16="http://schemas.microsoft.com/office/drawing/2014/main" id="{B0841F6A-A79F-2369-7CCC-AEDF83560130}"/>
                </a:ext>
              </a:extLst>
            </p:cNvPr>
            <p:cNvSpPr/>
            <p:nvPr/>
          </p:nvSpPr>
          <p:spPr>
            <a:xfrm>
              <a:off x="5175515" y="1402626"/>
              <a:ext cx="67153" cy="57686"/>
            </a:xfrm>
            <a:custGeom>
              <a:avLst/>
              <a:gdLst/>
              <a:ahLst/>
              <a:cxnLst/>
              <a:rect l="l" t="t" r="r" b="b"/>
              <a:pathLst>
                <a:path w="2213" h="1901" extrusionOk="0">
                  <a:moveTo>
                    <a:pt x="687" y="0"/>
                  </a:moveTo>
                  <a:cubicBezTo>
                    <a:pt x="518" y="259"/>
                    <a:pt x="375" y="384"/>
                    <a:pt x="277" y="446"/>
                  </a:cubicBezTo>
                  <a:cubicBezTo>
                    <a:pt x="250" y="464"/>
                    <a:pt x="214" y="482"/>
                    <a:pt x="170" y="527"/>
                  </a:cubicBezTo>
                  <a:cubicBezTo>
                    <a:pt x="63" y="634"/>
                    <a:pt x="18" y="768"/>
                    <a:pt x="0" y="857"/>
                  </a:cubicBezTo>
                  <a:cubicBezTo>
                    <a:pt x="732" y="1205"/>
                    <a:pt x="1463" y="1553"/>
                    <a:pt x="2195" y="1901"/>
                  </a:cubicBezTo>
                  <a:cubicBezTo>
                    <a:pt x="2204" y="1874"/>
                    <a:pt x="2213" y="1829"/>
                    <a:pt x="2204" y="1794"/>
                  </a:cubicBezTo>
                  <a:cubicBezTo>
                    <a:pt x="2177" y="1704"/>
                    <a:pt x="2079" y="1669"/>
                    <a:pt x="2008" y="1633"/>
                  </a:cubicBezTo>
                  <a:cubicBezTo>
                    <a:pt x="1883" y="1571"/>
                    <a:pt x="1802" y="1455"/>
                    <a:pt x="1678" y="1401"/>
                  </a:cubicBezTo>
                  <a:cubicBezTo>
                    <a:pt x="1508" y="1330"/>
                    <a:pt x="1285" y="1062"/>
                    <a:pt x="1107" y="143"/>
                  </a:cubicBezTo>
                  <a:cubicBezTo>
                    <a:pt x="964" y="99"/>
                    <a:pt x="830" y="54"/>
                    <a:pt x="68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92;p75">
              <a:extLst>
                <a:ext uri="{FF2B5EF4-FFF2-40B4-BE49-F238E27FC236}">
                  <a16:creationId xmlns:a16="http://schemas.microsoft.com/office/drawing/2014/main" id="{5FCA0D3F-A048-90F0-D3EE-A2D7858E1171}"/>
                </a:ext>
              </a:extLst>
            </p:cNvPr>
            <p:cNvSpPr/>
            <p:nvPr/>
          </p:nvSpPr>
          <p:spPr>
            <a:xfrm>
              <a:off x="5190415" y="1247619"/>
              <a:ext cx="102081" cy="171267"/>
            </a:xfrm>
            <a:custGeom>
              <a:avLst/>
              <a:gdLst/>
              <a:ahLst/>
              <a:cxnLst/>
              <a:rect l="l" t="t" r="r" b="b"/>
              <a:pathLst>
                <a:path w="3364" h="5644" extrusionOk="0">
                  <a:moveTo>
                    <a:pt x="2799" y="1"/>
                  </a:moveTo>
                  <a:cubicBezTo>
                    <a:pt x="2555" y="1"/>
                    <a:pt x="2233" y="105"/>
                    <a:pt x="1918" y="282"/>
                  </a:cubicBezTo>
                  <a:cubicBezTo>
                    <a:pt x="1891" y="487"/>
                    <a:pt x="1820" y="773"/>
                    <a:pt x="1641" y="1049"/>
                  </a:cubicBezTo>
                  <a:cubicBezTo>
                    <a:pt x="1463" y="1308"/>
                    <a:pt x="1258" y="1415"/>
                    <a:pt x="1151" y="1513"/>
                  </a:cubicBezTo>
                  <a:cubicBezTo>
                    <a:pt x="999" y="1656"/>
                    <a:pt x="687" y="2004"/>
                    <a:pt x="321" y="3538"/>
                  </a:cubicBezTo>
                  <a:cubicBezTo>
                    <a:pt x="214" y="4011"/>
                    <a:pt x="89" y="4636"/>
                    <a:pt x="0" y="5394"/>
                  </a:cubicBezTo>
                  <a:cubicBezTo>
                    <a:pt x="187" y="5474"/>
                    <a:pt x="375" y="5563"/>
                    <a:pt x="562" y="5644"/>
                  </a:cubicBezTo>
                  <a:cubicBezTo>
                    <a:pt x="901" y="4653"/>
                    <a:pt x="1401" y="3556"/>
                    <a:pt x="2123" y="2441"/>
                  </a:cubicBezTo>
                  <a:cubicBezTo>
                    <a:pt x="2275" y="2218"/>
                    <a:pt x="2427" y="1995"/>
                    <a:pt x="2578" y="1790"/>
                  </a:cubicBezTo>
                  <a:cubicBezTo>
                    <a:pt x="3229" y="1076"/>
                    <a:pt x="3363" y="345"/>
                    <a:pt x="3122" y="104"/>
                  </a:cubicBezTo>
                  <a:cubicBezTo>
                    <a:pt x="3049" y="33"/>
                    <a:pt x="2936" y="1"/>
                    <a:pt x="2799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93;p75">
              <a:extLst>
                <a:ext uri="{FF2B5EF4-FFF2-40B4-BE49-F238E27FC236}">
                  <a16:creationId xmlns:a16="http://schemas.microsoft.com/office/drawing/2014/main" id="{386F0104-0DA0-8D8D-7AE2-E3EAE5D2672A}"/>
                </a:ext>
              </a:extLst>
            </p:cNvPr>
            <p:cNvSpPr/>
            <p:nvPr/>
          </p:nvSpPr>
          <p:spPr>
            <a:xfrm>
              <a:off x="5096191" y="1143806"/>
              <a:ext cx="198456" cy="270040"/>
            </a:xfrm>
            <a:custGeom>
              <a:avLst/>
              <a:gdLst/>
              <a:ahLst/>
              <a:cxnLst/>
              <a:rect l="l" t="t" r="r" b="b"/>
              <a:pathLst>
                <a:path w="6540" h="8899" extrusionOk="0">
                  <a:moveTo>
                    <a:pt x="607" y="1"/>
                  </a:moveTo>
                  <a:cubicBezTo>
                    <a:pt x="500" y="117"/>
                    <a:pt x="0" y="670"/>
                    <a:pt x="36" y="1464"/>
                  </a:cubicBezTo>
                  <a:cubicBezTo>
                    <a:pt x="54" y="1865"/>
                    <a:pt x="197" y="2169"/>
                    <a:pt x="295" y="2338"/>
                  </a:cubicBezTo>
                  <a:cubicBezTo>
                    <a:pt x="794" y="2419"/>
                    <a:pt x="1285" y="2508"/>
                    <a:pt x="1785" y="2588"/>
                  </a:cubicBezTo>
                  <a:cubicBezTo>
                    <a:pt x="2070" y="2874"/>
                    <a:pt x="2489" y="3221"/>
                    <a:pt x="3034" y="3543"/>
                  </a:cubicBezTo>
                  <a:cubicBezTo>
                    <a:pt x="3569" y="3846"/>
                    <a:pt x="4060" y="4024"/>
                    <a:pt x="4443" y="4140"/>
                  </a:cubicBezTo>
                  <a:cubicBezTo>
                    <a:pt x="4283" y="4346"/>
                    <a:pt x="4122" y="4569"/>
                    <a:pt x="3961" y="4809"/>
                  </a:cubicBezTo>
                  <a:cubicBezTo>
                    <a:pt x="3132" y="6156"/>
                    <a:pt x="2953" y="7539"/>
                    <a:pt x="2936" y="8476"/>
                  </a:cubicBezTo>
                  <a:cubicBezTo>
                    <a:pt x="2980" y="8538"/>
                    <a:pt x="3105" y="8735"/>
                    <a:pt x="3364" y="8833"/>
                  </a:cubicBezTo>
                  <a:cubicBezTo>
                    <a:pt x="3413" y="8857"/>
                    <a:pt x="3530" y="8899"/>
                    <a:pt x="3686" y="8899"/>
                  </a:cubicBezTo>
                  <a:cubicBezTo>
                    <a:pt x="3756" y="8899"/>
                    <a:pt x="3834" y="8891"/>
                    <a:pt x="3917" y="8868"/>
                  </a:cubicBezTo>
                  <a:cubicBezTo>
                    <a:pt x="4782" y="7289"/>
                    <a:pt x="5648" y="5710"/>
                    <a:pt x="6504" y="4131"/>
                  </a:cubicBezTo>
                  <a:cubicBezTo>
                    <a:pt x="6531" y="4015"/>
                    <a:pt x="6540" y="3882"/>
                    <a:pt x="6504" y="3721"/>
                  </a:cubicBezTo>
                  <a:cubicBezTo>
                    <a:pt x="6397" y="3195"/>
                    <a:pt x="5906" y="2936"/>
                    <a:pt x="5826" y="2891"/>
                  </a:cubicBezTo>
                  <a:cubicBezTo>
                    <a:pt x="5309" y="2374"/>
                    <a:pt x="4577" y="1749"/>
                    <a:pt x="3622" y="1179"/>
                  </a:cubicBezTo>
                  <a:cubicBezTo>
                    <a:pt x="2472" y="492"/>
                    <a:pt x="1660" y="242"/>
                    <a:pt x="1472" y="188"/>
                  </a:cubicBezTo>
                  <a:cubicBezTo>
                    <a:pt x="1125" y="90"/>
                    <a:pt x="821" y="37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94;p75">
              <a:extLst>
                <a:ext uri="{FF2B5EF4-FFF2-40B4-BE49-F238E27FC236}">
                  <a16:creationId xmlns:a16="http://schemas.microsoft.com/office/drawing/2014/main" id="{05403398-9D36-7309-697C-C596E4505EB9}"/>
                </a:ext>
              </a:extLst>
            </p:cNvPr>
            <p:cNvSpPr/>
            <p:nvPr/>
          </p:nvSpPr>
          <p:spPr>
            <a:xfrm>
              <a:off x="5193116" y="1253203"/>
              <a:ext cx="28433" cy="12472"/>
            </a:xfrm>
            <a:custGeom>
              <a:avLst/>
              <a:gdLst/>
              <a:ahLst/>
              <a:cxnLst/>
              <a:rect l="l" t="t" r="r" b="b"/>
              <a:pathLst>
                <a:path w="937" h="411" extrusionOk="0">
                  <a:moveTo>
                    <a:pt x="0" y="0"/>
                  </a:moveTo>
                  <a:cubicBezTo>
                    <a:pt x="0" y="9"/>
                    <a:pt x="0" y="18"/>
                    <a:pt x="9" y="18"/>
                  </a:cubicBezTo>
                  <a:cubicBezTo>
                    <a:pt x="9" y="18"/>
                    <a:pt x="919" y="410"/>
                    <a:pt x="928" y="410"/>
                  </a:cubicBezTo>
                  <a:cubicBezTo>
                    <a:pt x="928" y="410"/>
                    <a:pt x="937" y="402"/>
                    <a:pt x="937" y="402"/>
                  </a:cubicBezTo>
                  <a:cubicBezTo>
                    <a:pt x="937" y="393"/>
                    <a:pt x="937" y="393"/>
                    <a:pt x="928" y="38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95;p75">
              <a:extLst>
                <a:ext uri="{FF2B5EF4-FFF2-40B4-BE49-F238E27FC236}">
                  <a16:creationId xmlns:a16="http://schemas.microsoft.com/office/drawing/2014/main" id="{D09AD986-E7CC-3AF2-0D49-78E1AE701B4C}"/>
                </a:ext>
              </a:extLst>
            </p:cNvPr>
            <p:cNvSpPr/>
            <p:nvPr/>
          </p:nvSpPr>
          <p:spPr>
            <a:xfrm>
              <a:off x="5203949" y="1278420"/>
              <a:ext cx="21393" cy="34897"/>
            </a:xfrm>
            <a:custGeom>
              <a:avLst/>
              <a:gdLst/>
              <a:ahLst/>
              <a:cxnLst/>
              <a:rect l="l" t="t" r="r" b="b"/>
              <a:pathLst>
                <a:path w="705" h="1150" extrusionOk="0">
                  <a:moveTo>
                    <a:pt x="690" y="1"/>
                  </a:moveTo>
                  <a:cubicBezTo>
                    <a:pt x="687" y="1"/>
                    <a:pt x="683" y="3"/>
                    <a:pt x="678" y="8"/>
                  </a:cubicBezTo>
                  <a:lnTo>
                    <a:pt x="0" y="1132"/>
                  </a:lnTo>
                  <a:cubicBezTo>
                    <a:pt x="0" y="1141"/>
                    <a:pt x="0" y="1141"/>
                    <a:pt x="9" y="1150"/>
                  </a:cubicBezTo>
                  <a:cubicBezTo>
                    <a:pt x="18" y="1150"/>
                    <a:pt x="18" y="1150"/>
                    <a:pt x="18" y="1141"/>
                  </a:cubicBezTo>
                  <a:lnTo>
                    <a:pt x="705" y="17"/>
                  </a:lnTo>
                  <a:cubicBezTo>
                    <a:pt x="705" y="17"/>
                    <a:pt x="705" y="8"/>
                    <a:pt x="696" y="8"/>
                  </a:cubicBezTo>
                  <a:cubicBezTo>
                    <a:pt x="696" y="3"/>
                    <a:pt x="694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96;p75">
              <a:extLst>
                <a:ext uri="{FF2B5EF4-FFF2-40B4-BE49-F238E27FC236}">
                  <a16:creationId xmlns:a16="http://schemas.microsoft.com/office/drawing/2014/main" id="{1FF855FF-AB98-8A3F-C5DC-F75B2AC8ED71}"/>
                </a:ext>
              </a:extLst>
            </p:cNvPr>
            <p:cNvSpPr/>
            <p:nvPr/>
          </p:nvSpPr>
          <p:spPr>
            <a:xfrm>
              <a:off x="5221793" y="1339537"/>
              <a:ext cx="33622" cy="60963"/>
            </a:xfrm>
            <a:custGeom>
              <a:avLst/>
              <a:gdLst/>
              <a:ahLst/>
              <a:cxnLst/>
              <a:rect l="l" t="t" r="r" b="b"/>
              <a:pathLst>
                <a:path w="1108" h="2009" extrusionOk="0">
                  <a:moveTo>
                    <a:pt x="1098" y="1"/>
                  </a:moveTo>
                  <a:cubicBezTo>
                    <a:pt x="1089" y="1"/>
                    <a:pt x="1089" y="1"/>
                    <a:pt x="1080" y="10"/>
                  </a:cubicBezTo>
                  <a:lnTo>
                    <a:pt x="1" y="1990"/>
                  </a:lnTo>
                  <a:cubicBezTo>
                    <a:pt x="1" y="1999"/>
                    <a:pt x="1" y="1999"/>
                    <a:pt x="10" y="2008"/>
                  </a:cubicBezTo>
                  <a:cubicBezTo>
                    <a:pt x="10" y="2008"/>
                    <a:pt x="19" y="1999"/>
                    <a:pt x="19" y="1999"/>
                  </a:cubicBezTo>
                  <a:lnTo>
                    <a:pt x="1098" y="19"/>
                  </a:lnTo>
                  <a:cubicBezTo>
                    <a:pt x="1107" y="10"/>
                    <a:pt x="1107" y="10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97;p75">
              <a:extLst>
                <a:ext uri="{FF2B5EF4-FFF2-40B4-BE49-F238E27FC236}">
                  <a16:creationId xmlns:a16="http://schemas.microsoft.com/office/drawing/2014/main" id="{2D2655BD-C95A-55C8-FB0D-BD6AF39F92F2}"/>
                </a:ext>
              </a:extLst>
            </p:cNvPr>
            <p:cNvSpPr/>
            <p:nvPr/>
          </p:nvSpPr>
          <p:spPr>
            <a:xfrm>
              <a:off x="5241851" y="981941"/>
              <a:ext cx="15446" cy="24913"/>
            </a:xfrm>
            <a:custGeom>
              <a:avLst/>
              <a:gdLst/>
              <a:ahLst/>
              <a:cxnLst/>
              <a:rect l="l" t="t" r="r" b="b"/>
              <a:pathLst>
                <a:path w="509" h="821" extrusionOk="0">
                  <a:moveTo>
                    <a:pt x="161" y="0"/>
                  </a:moveTo>
                  <a:cubicBezTo>
                    <a:pt x="18" y="143"/>
                    <a:pt x="0" y="420"/>
                    <a:pt x="125" y="669"/>
                  </a:cubicBezTo>
                  <a:cubicBezTo>
                    <a:pt x="161" y="723"/>
                    <a:pt x="196" y="776"/>
                    <a:pt x="232" y="821"/>
                  </a:cubicBezTo>
                  <a:cubicBezTo>
                    <a:pt x="321" y="669"/>
                    <a:pt x="410" y="518"/>
                    <a:pt x="509" y="366"/>
                  </a:cubicBezTo>
                  <a:cubicBezTo>
                    <a:pt x="401" y="268"/>
                    <a:pt x="294" y="152"/>
                    <a:pt x="178" y="18"/>
                  </a:cubicBezTo>
                  <a:cubicBezTo>
                    <a:pt x="178" y="18"/>
                    <a:pt x="170" y="9"/>
                    <a:pt x="161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98;p75">
              <a:extLst>
                <a:ext uri="{FF2B5EF4-FFF2-40B4-BE49-F238E27FC236}">
                  <a16:creationId xmlns:a16="http://schemas.microsoft.com/office/drawing/2014/main" id="{E22F0BC2-8F9F-6C3E-B8B9-04752E51B239}"/>
                </a:ext>
              </a:extLst>
            </p:cNvPr>
            <p:cNvSpPr/>
            <p:nvPr/>
          </p:nvSpPr>
          <p:spPr>
            <a:xfrm>
              <a:off x="5224251" y="922979"/>
              <a:ext cx="66061" cy="75741"/>
            </a:xfrm>
            <a:custGeom>
              <a:avLst/>
              <a:gdLst/>
              <a:ahLst/>
              <a:cxnLst/>
              <a:rect l="l" t="t" r="r" b="b"/>
              <a:pathLst>
                <a:path w="2177" h="2496" extrusionOk="0">
                  <a:moveTo>
                    <a:pt x="1167" y="0"/>
                  </a:moveTo>
                  <a:cubicBezTo>
                    <a:pt x="1067" y="0"/>
                    <a:pt x="966" y="13"/>
                    <a:pt x="865" y="43"/>
                  </a:cubicBezTo>
                  <a:cubicBezTo>
                    <a:pt x="607" y="123"/>
                    <a:pt x="330" y="320"/>
                    <a:pt x="196" y="659"/>
                  </a:cubicBezTo>
                  <a:cubicBezTo>
                    <a:pt x="0" y="1176"/>
                    <a:pt x="321" y="1622"/>
                    <a:pt x="339" y="1658"/>
                  </a:cubicBezTo>
                  <a:cubicBezTo>
                    <a:pt x="732" y="2184"/>
                    <a:pt x="1133" y="2363"/>
                    <a:pt x="1347" y="2425"/>
                  </a:cubicBezTo>
                  <a:cubicBezTo>
                    <a:pt x="1481" y="2468"/>
                    <a:pt x="1625" y="2496"/>
                    <a:pt x="1738" y="2496"/>
                  </a:cubicBezTo>
                  <a:cubicBezTo>
                    <a:pt x="1836" y="2496"/>
                    <a:pt x="1911" y="2475"/>
                    <a:pt x="1936" y="2425"/>
                  </a:cubicBezTo>
                  <a:cubicBezTo>
                    <a:pt x="1972" y="2354"/>
                    <a:pt x="1927" y="2157"/>
                    <a:pt x="1963" y="2139"/>
                  </a:cubicBezTo>
                  <a:cubicBezTo>
                    <a:pt x="1963" y="2139"/>
                    <a:pt x="1972" y="2139"/>
                    <a:pt x="1990" y="2131"/>
                  </a:cubicBezTo>
                  <a:cubicBezTo>
                    <a:pt x="1990" y="2122"/>
                    <a:pt x="2007" y="2113"/>
                    <a:pt x="2007" y="2104"/>
                  </a:cubicBezTo>
                  <a:cubicBezTo>
                    <a:pt x="2012" y="2085"/>
                    <a:pt x="1993" y="2067"/>
                    <a:pt x="1973" y="2053"/>
                  </a:cubicBezTo>
                  <a:lnTo>
                    <a:pt x="1973" y="2053"/>
                  </a:lnTo>
                  <a:cubicBezTo>
                    <a:pt x="1977" y="2054"/>
                    <a:pt x="1981" y="2054"/>
                    <a:pt x="1985" y="2054"/>
                  </a:cubicBezTo>
                  <a:cubicBezTo>
                    <a:pt x="2021" y="2054"/>
                    <a:pt x="2053" y="2022"/>
                    <a:pt x="2061" y="2015"/>
                  </a:cubicBezTo>
                  <a:cubicBezTo>
                    <a:pt x="2070" y="2006"/>
                    <a:pt x="2097" y="1979"/>
                    <a:pt x="2088" y="1961"/>
                  </a:cubicBezTo>
                  <a:cubicBezTo>
                    <a:pt x="2088" y="1952"/>
                    <a:pt x="2070" y="1952"/>
                    <a:pt x="2061" y="1934"/>
                  </a:cubicBezTo>
                  <a:cubicBezTo>
                    <a:pt x="2061" y="1925"/>
                    <a:pt x="2061" y="1925"/>
                    <a:pt x="2070" y="1916"/>
                  </a:cubicBezTo>
                  <a:cubicBezTo>
                    <a:pt x="2079" y="1890"/>
                    <a:pt x="2079" y="1854"/>
                    <a:pt x="2079" y="1792"/>
                  </a:cubicBezTo>
                  <a:cubicBezTo>
                    <a:pt x="2079" y="1792"/>
                    <a:pt x="2079" y="1783"/>
                    <a:pt x="2079" y="1783"/>
                  </a:cubicBezTo>
                  <a:cubicBezTo>
                    <a:pt x="2070" y="1747"/>
                    <a:pt x="2079" y="1622"/>
                    <a:pt x="2105" y="1328"/>
                  </a:cubicBezTo>
                  <a:cubicBezTo>
                    <a:pt x="2123" y="1283"/>
                    <a:pt x="2150" y="1238"/>
                    <a:pt x="2168" y="1203"/>
                  </a:cubicBezTo>
                  <a:cubicBezTo>
                    <a:pt x="2168" y="1194"/>
                    <a:pt x="2168" y="1185"/>
                    <a:pt x="2168" y="1176"/>
                  </a:cubicBezTo>
                  <a:cubicBezTo>
                    <a:pt x="2177" y="1167"/>
                    <a:pt x="2168" y="1158"/>
                    <a:pt x="2168" y="1149"/>
                  </a:cubicBezTo>
                  <a:cubicBezTo>
                    <a:pt x="2168" y="1140"/>
                    <a:pt x="2159" y="989"/>
                    <a:pt x="2132" y="641"/>
                  </a:cubicBezTo>
                  <a:cubicBezTo>
                    <a:pt x="2123" y="605"/>
                    <a:pt x="2114" y="552"/>
                    <a:pt x="2097" y="507"/>
                  </a:cubicBezTo>
                  <a:cubicBezTo>
                    <a:pt x="2009" y="260"/>
                    <a:pt x="1607" y="0"/>
                    <a:pt x="1167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99;p75">
              <a:extLst>
                <a:ext uri="{FF2B5EF4-FFF2-40B4-BE49-F238E27FC236}">
                  <a16:creationId xmlns:a16="http://schemas.microsoft.com/office/drawing/2014/main" id="{5532A521-E07E-975C-D96C-962FF23C5B93}"/>
                </a:ext>
              </a:extLst>
            </p:cNvPr>
            <p:cNvSpPr/>
            <p:nvPr/>
          </p:nvSpPr>
          <p:spPr>
            <a:xfrm>
              <a:off x="5285701" y="962156"/>
              <a:ext cx="7586" cy="16174"/>
            </a:xfrm>
            <a:custGeom>
              <a:avLst/>
              <a:gdLst/>
              <a:ahLst/>
              <a:cxnLst/>
              <a:rect l="l" t="t" r="r" b="b"/>
              <a:pathLst>
                <a:path w="250" h="533" extrusionOk="0">
                  <a:moveTo>
                    <a:pt x="80" y="1"/>
                  </a:moveTo>
                  <a:cubicBezTo>
                    <a:pt x="63" y="99"/>
                    <a:pt x="45" y="197"/>
                    <a:pt x="27" y="295"/>
                  </a:cubicBezTo>
                  <a:cubicBezTo>
                    <a:pt x="36" y="340"/>
                    <a:pt x="36" y="376"/>
                    <a:pt x="27" y="394"/>
                  </a:cubicBezTo>
                  <a:cubicBezTo>
                    <a:pt x="18" y="420"/>
                    <a:pt x="0" y="438"/>
                    <a:pt x="0" y="465"/>
                  </a:cubicBezTo>
                  <a:cubicBezTo>
                    <a:pt x="0" y="492"/>
                    <a:pt x="27" y="518"/>
                    <a:pt x="36" y="527"/>
                  </a:cubicBezTo>
                  <a:cubicBezTo>
                    <a:pt x="46" y="531"/>
                    <a:pt x="59" y="533"/>
                    <a:pt x="75" y="533"/>
                  </a:cubicBezTo>
                  <a:cubicBezTo>
                    <a:pt x="102" y="533"/>
                    <a:pt x="136" y="526"/>
                    <a:pt x="170" y="509"/>
                  </a:cubicBezTo>
                  <a:cubicBezTo>
                    <a:pt x="188" y="501"/>
                    <a:pt x="241" y="474"/>
                    <a:pt x="250" y="420"/>
                  </a:cubicBezTo>
                  <a:cubicBezTo>
                    <a:pt x="250" y="385"/>
                    <a:pt x="232" y="376"/>
                    <a:pt x="196" y="304"/>
                  </a:cubicBezTo>
                  <a:cubicBezTo>
                    <a:pt x="179" y="278"/>
                    <a:pt x="179" y="269"/>
                    <a:pt x="134" y="153"/>
                  </a:cubicBezTo>
                  <a:cubicBezTo>
                    <a:pt x="125" y="117"/>
                    <a:pt x="107" y="63"/>
                    <a:pt x="8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00;p75">
              <a:extLst>
                <a:ext uri="{FF2B5EF4-FFF2-40B4-BE49-F238E27FC236}">
                  <a16:creationId xmlns:a16="http://schemas.microsoft.com/office/drawing/2014/main" id="{9286ED84-911F-65F5-82BE-669E4D2DB03D}"/>
                </a:ext>
              </a:extLst>
            </p:cNvPr>
            <p:cNvSpPr/>
            <p:nvPr/>
          </p:nvSpPr>
          <p:spPr>
            <a:xfrm>
              <a:off x="5272440" y="958272"/>
              <a:ext cx="14080" cy="3126"/>
            </a:xfrm>
            <a:custGeom>
              <a:avLst/>
              <a:gdLst/>
              <a:ahLst/>
              <a:cxnLst/>
              <a:rect l="l" t="t" r="r" b="b"/>
              <a:pathLst>
                <a:path w="464" h="103" extrusionOk="0">
                  <a:moveTo>
                    <a:pt x="202" y="1"/>
                  </a:moveTo>
                  <a:cubicBezTo>
                    <a:pt x="189" y="1"/>
                    <a:pt x="175" y="2"/>
                    <a:pt x="161" y="4"/>
                  </a:cubicBezTo>
                  <a:cubicBezTo>
                    <a:pt x="80" y="22"/>
                    <a:pt x="27" y="58"/>
                    <a:pt x="0" y="84"/>
                  </a:cubicBezTo>
                  <a:cubicBezTo>
                    <a:pt x="0" y="93"/>
                    <a:pt x="0" y="93"/>
                    <a:pt x="0" y="102"/>
                  </a:cubicBezTo>
                  <a:lnTo>
                    <a:pt x="18" y="102"/>
                  </a:lnTo>
                  <a:cubicBezTo>
                    <a:pt x="45" y="75"/>
                    <a:pt x="89" y="40"/>
                    <a:pt x="161" y="31"/>
                  </a:cubicBezTo>
                  <a:cubicBezTo>
                    <a:pt x="174" y="29"/>
                    <a:pt x="188" y="28"/>
                    <a:pt x="201" y="28"/>
                  </a:cubicBezTo>
                  <a:cubicBezTo>
                    <a:pt x="304" y="28"/>
                    <a:pt x="377" y="85"/>
                    <a:pt x="393" y="93"/>
                  </a:cubicBezTo>
                  <a:cubicBezTo>
                    <a:pt x="393" y="102"/>
                    <a:pt x="393" y="102"/>
                    <a:pt x="402" y="102"/>
                  </a:cubicBezTo>
                  <a:cubicBezTo>
                    <a:pt x="402" y="102"/>
                    <a:pt x="402" y="93"/>
                    <a:pt x="402" y="93"/>
                  </a:cubicBezTo>
                  <a:lnTo>
                    <a:pt x="455" y="22"/>
                  </a:lnTo>
                  <a:cubicBezTo>
                    <a:pt x="464" y="13"/>
                    <a:pt x="455" y="13"/>
                    <a:pt x="455" y="4"/>
                  </a:cubicBezTo>
                  <a:lnTo>
                    <a:pt x="437" y="4"/>
                  </a:lnTo>
                  <a:lnTo>
                    <a:pt x="393" y="75"/>
                  </a:lnTo>
                  <a:cubicBezTo>
                    <a:pt x="369" y="52"/>
                    <a:pt x="297" y="1"/>
                    <a:pt x="202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01;p75">
              <a:extLst>
                <a:ext uri="{FF2B5EF4-FFF2-40B4-BE49-F238E27FC236}">
                  <a16:creationId xmlns:a16="http://schemas.microsoft.com/office/drawing/2014/main" id="{5851E681-94D0-3759-A136-90CDA28AD571}"/>
                </a:ext>
              </a:extLst>
            </p:cNvPr>
            <p:cNvSpPr/>
            <p:nvPr/>
          </p:nvSpPr>
          <p:spPr>
            <a:xfrm>
              <a:off x="5278661" y="958605"/>
              <a:ext cx="5978" cy="6069"/>
            </a:xfrm>
            <a:custGeom>
              <a:avLst/>
              <a:gdLst/>
              <a:ahLst/>
              <a:cxnLst/>
              <a:rect l="l" t="t" r="r" b="b"/>
              <a:pathLst>
                <a:path w="197" h="200" extrusionOk="0">
                  <a:moveTo>
                    <a:pt x="93" y="1"/>
                  </a:moveTo>
                  <a:cubicBezTo>
                    <a:pt x="52" y="1"/>
                    <a:pt x="9" y="35"/>
                    <a:pt x="9" y="91"/>
                  </a:cubicBezTo>
                  <a:cubicBezTo>
                    <a:pt x="0" y="145"/>
                    <a:pt x="27" y="189"/>
                    <a:pt x="81" y="198"/>
                  </a:cubicBezTo>
                  <a:cubicBezTo>
                    <a:pt x="86" y="199"/>
                    <a:pt x="91" y="200"/>
                    <a:pt x="97" y="200"/>
                  </a:cubicBezTo>
                  <a:cubicBezTo>
                    <a:pt x="143" y="200"/>
                    <a:pt x="180" y="165"/>
                    <a:pt x="188" y="109"/>
                  </a:cubicBezTo>
                  <a:cubicBezTo>
                    <a:pt x="197" y="56"/>
                    <a:pt x="161" y="11"/>
                    <a:pt x="107" y="2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02;p75">
              <a:extLst>
                <a:ext uri="{FF2B5EF4-FFF2-40B4-BE49-F238E27FC236}">
                  <a16:creationId xmlns:a16="http://schemas.microsoft.com/office/drawing/2014/main" id="{42D3D668-3819-88EB-09F7-D0E739B496B0}"/>
                </a:ext>
              </a:extLst>
            </p:cNvPr>
            <p:cNvSpPr/>
            <p:nvPr/>
          </p:nvSpPr>
          <p:spPr>
            <a:xfrm>
              <a:off x="5267281" y="948834"/>
              <a:ext cx="20331" cy="8223"/>
            </a:xfrm>
            <a:custGeom>
              <a:avLst/>
              <a:gdLst/>
              <a:ahLst/>
              <a:cxnLst/>
              <a:rect l="l" t="t" r="r" b="b"/>
              <a:pathLst>
                <a:path w="670" h="271" extrusionOk="0">
                  <a:moveTo>
                    <a:pt x="223" y="0"/>
                  </a:moveTo>
                  <a:cubicBezTo>
                    <a:pt x="207" y="0"/>
                    <a:pt x="189" y="1"/>
                    <a:pt x="170" y="3"/>
                  </a:cubicBezTo>
                  <a:cubicBezTo>
                    <a:pt x="134" y="12"/>
                    <a:pt x="108" y="21"/>
                    <a:pt x="99" y="30"/>
                  </a:cubicBezTo>
                  <a:cubicBezTo>
                    <a:pt x="27" y="65"/>
                    <a:pt x="10" y="137"/>
                    <a:pt x="1" y="163"/>
                  </a:cubicBezTo>
                  <a:cubicBezTo>
                    <a:pt x="27" y="163"/>
                    <a:pt x="72" y="155"/>
                    <a:pt x="117" y="146"/>
                  </a:cubicBezTo>
                  <a:cubicBezTo>
                    <a:pt x="117" y="146"/>
                    <a:pt x="136" y="142"/>
                    <a:pt x="163" y="142"/>
                  </a:cubicBezTo>
                  <a:cubicBezTo>
                    <a:pt x="176" y="142"/>
                    <a:pt x="191" y="143"/>
                    <a:pt x="206" y="146"/>
                  </a:cubicBezTo>
                  <a:cubicBezTo>
                    <a:pt x="277" y="155"/>
                    <a:pt x="429" y="190"/>
                    <a:pt x="616" y="270"/>
                  </a:cubicBezTo>
                  <a:cubicBezTo>
                    <a:pt x="625" y="253"/>
                    <a:pt x="661" y="226"/>
                    <a:pt x="670" y="172"/>
                  </a:cubicBezTo>
                  <a:cubicBezTo>
                    <a:pt x="670" y="128"/>
                    <a:pt x="661" y="92"/>
                    <a:pt x="661" y="74"/>
                  </a:cubicBezTo>
                  <a:cubicBezTo>
                    <a:pt x="527" y="56"/>
                    <a:pt x="429" y="39"/>
                    <a:pt x="366" y="21"/>
                  </a:cubicBezTo>
                  <a:cubicBezTo>
                    <a:pt x="345" y="13"/>
                    <a:pt x="294" y="0"/>
                    <a:pt x="22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03;p75">
              <a:extLst>
                <a:ext uri="{FF2B5EF4-FFF2-40B4-BE49-F238E27FC236}">
                  <a16:creationId xmlns:a16="http://schemas.microsoft.com/office/drawing/2014/main" id="{96A8637A-8855-3DB6-A6CE-6A7ED2C8DCA4}"/>
                </a:ext>
              </a:extLst>
            </p:cNvPr>
            <p:cNvSpPr/>
            <p:nvPr/>
          </p:nvSpPr>
          <p:spPr>
            <a:xfrm>
              <a:off x="5275140" y="980910"/>
              <a:ext cx="9225" cy="4582"/>
            </a:xfrm>
            <a:custGeom>
              <a:avLst/>
              <a:gdLst/>
              <a:ahLst/>
              <a:cxnLst/>
              <a:rect l="l" t="t" r="r" b="b"/>
              <a:pathLst>
                <a:path w="304" h="151" extrusionOk="0">
                  <a:moveTo>
                    <a:pt x="14" y="1"/>
                  </a:moveTo>
                  <a:cubicBezTo>
                    <a:pt x="11" y="1"/>
                    <a:pt x="9" y="3"/>
                    <a:pt x="9" y="7"/>
                  </a:cubicBezTo>
                  <a:cubicBezTo>
                    <a:pt x="0" y="16"/>
                    <a:pt x="0" y="16"/>
                    <a:pt x="9" y="25"/>
                  </a:cubicBezTo>
                  <a:cubicBezTo>
                    <a:pt x="45" y="52"/>
                    <a:pt x="81" y="79"/>
                    <a:pt x="125" y="97"/>
                  </a:cubicBezTo>
                  <a:cubicBezTo>
                    <a:pt x="179" y="123"/>
                    <a:pt x="232" y="141"/>
                    <a:pt x="286" y="150"/>
                  </a:cubicBezTo>
                  <a:cubicBezTo>
                    <a:pt x="295" y="150"/>
                    <a:pt x="295" y="150"/>
                    <a:pt x="304" y="141"/>
                  </a:cubicBezTo>
                  <a:cubicBezTo>
                    <a:pt x="304" y="141"/>
                    <a:pt x="295" y="132"/>
                    <a:pt x="286" y="132"/>
                  </a:cubicBezTo>
                  <a:cubicBezTo>
                    <a:pt x="232" y="123"/>
                    <a:pt x="188" y="106"/>
                    <a:pt x="134" y="79"/>
                  </a:cubicBezTo>
                  <a:cubicBezTo>
                    <a:pt x="90" y="61"/>
                    <a:pt x="54" y="34"/>
                    <a:pt x="18" y="7"/>
                  </a:cubicBezTo>
                  <a:cubicBezTo>
                    <a:pt x="18" y="3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04;p75">
              <a:extLst>
                <a:ext uri="{FF2B5EF4-FFF2-40B4-BE49-F238E27FC236}">
                  <a16:creationId xmlns:a16="http://schemas.microsoft.com/office/drawing/2014/main" id="{EB45B918-B555-8296-5EEA-EA3913525803}"/>
                </a:ext>
              </a:extLst>
            </p:cNvPr>
            <p:cNvSpPr/>
            <p:nvPr/>
          </p:nvSpPr>
          <p:spPr>
            <a:xfrm>
              <a:off x="5280269" y="981395"/>
              <a:ext cx="7070" cy="2731"/>
            </a:xfrm>
            <a:custGeom>
              <a:avLst/>
              <a:gdLst/>
              <a:ahLst/>
              <a:cxnLst/>
              <a:rect l="l" t="t" r="r" b="b"/>
              <a:pathLst>
                <a:path w="233" h="90" extrusionOk="0">
                  <a:moveTo>
                    <a:pt x="215" y="0"/>
                  </a:moveTo>
                  <a:lnTo>
                    <a:pt x="10" y="72"/>
                  </a:lnTo>
                  <a:cubicBezTo>
                    <a:pt x="10" y="72"/>
                    <a:pt x="1" y="81"/>
                    <a:pt x="1" y="81"/>
                  </a:cubicBezTo>
                  <a:cubicBezTo>
                    <a:pt x="10" y="90"/>
                    <a:pt x="10" y="90"/>
                    <a:pt x="19" y="90"/>
                  </a:cubicBezTo>
                  <a:lnTo>
                    <a:pt x="224" y="18"/>
                  </a:lnTo>
                  <a:cubicBezTo>
                    <a:pt x="224" y="18"/>
                    <a:pt x="233" y="9"/>
                    <a:pt x="224" y="9"/>
                  </a:cubicBezTo>
                  <a:cubicBezTo>
                    <a:pt x="224" y="0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05;p75">
              <a:extLst>
                <a:ext uri="{FF2B5EF4-FFF2-40B4-BE49-F238E27FC236}">
                  <a16:creationId xmlns:a16="http://schemas.microsoft.com/office/drawing/2014/main" id="{5E390FFF-773E-EE28-6796-2805107854B1}"/>
                </a:ext>
              </a:extLst>
            </p:cNvPr>
            <p:cNvSpPr/>
            <p:nvPr/>
          </p:nvSpPr>
          <p:spPr>
            <a:xfrm>
              <a:off x="5089697" y="987889"/>
              <a:ext cx="163256" cy="190142"/>
            </a:xfrm>
            <a:custGeom>
              <a:avLst/>
              <a:gdLst/>
              <a:ahLst/>
              <a:cxnLst/>
              <a:rect l="l" t="t" r="r" b="b"/>
              <a:pathLst>
                <a:path w="5380" h="6266" extrusionOk="0">
                  <a:moveTo>
                    <a:pt x="4211" y="0"/>
                  </a:moveTo>
                  <a:cubicBezTo>
                    <a:pt x="3801" y="188"/>
                    <a:pt x="3364" y="420"/>
                    <a:pt x="2926" y="741"/>
                  </a:cubicBezTo>
                  <a:cubicBezTo>
                    <a:pt x="1008" y="2133"/>
                    <a:pt x="277" y="4140"/>
                    <a:pt x="0" y="5130"/>
                  </a:cubicBezTo>
                  <a:cubicBezTo>
                    <a:pt x="223" y="5329"/>
                    <a:pt x="1268" y="6266"/>
                    <a:pt x="2401" y="6266"/>
                  </a:cubicBezTo>
                  <a:cubicBezTo>
                    <a:pt x="2586" y="6266"/>
                    <a:pt x="2775" y="6241"/>
                    <a:pt x="2962" y="6183"/>
                  </a:cubicBezTo>
                  <a:cubicBezTo>
                    <a:pt x="3087" y="6147"/>
                    <a:pt x="3221" y="6094"/>
                    <a:pt x="3355" y="6022"/>
                  </a:cubicBezTo>
                  <a:cubicBezTo>
                    <a:pt x="3970" y="5059"/>
                    <a:pt x="4595" y="4086"/>
                    <a:pt x="5210" y="3123"/>
                  </a:cubicBezTo>
                  <a:cubicBezTo>
                    <a:pt x="5282" y="2909"/>
                    <a:pt x="5353" y="2632"/>
                    <a:pt x="5362" y="2293"/>
                  </a:cubicBezTo>
                  <a:cubicBezTo>
                    <a:pt x="5380" y="1615"/>
                    <a:pt x="5148" y="1089"/>
                    <a:pt x="5005" y="821"/>
                  </a:cubicBezTo>
                  <a:cubicBezTo>
                    <a:pt x="4737" y="554"/>
                    <a:pt x="4479" y="277"/>
                    <a:pt x="4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06;p75">
              <a:extLst>
                <a:ext uri="{FF2B5EF4-FFF2-40B4-BE49-F238E27FC236}">
                  <a16:creationId xmlns:a16="http://schemas.microsoft.com/office/drawing/2014/main" id="{373E4731-557E-04AC-100F-83831CD353A3}"/>
                </a:ext>
              </a:extLst>
            </p:cNvPr>
            <p:cNvSpPr/>
            <p:nvPr/>
          </p:nvSpPr>
          <p:spPr>
            <a:xfrm>
              <a:off x="5173088" y="1411274"/>
              <a:ext cx="73647" cy="51192"/>
            </a:xfrm>
            <a:custGeom>
              <a:avLst/>
              <a:gdLst/>
              <a:ahLst/>
              <a:cxnLst/>
              <a:rect l="l" t="t" r="r" b="b"/>
              <a:pathLst>
                <a:path w="2427" h="1687" extrusionOk="0">
                  <a:moveTo>
                    <a:pt x="571" y="1"/>
                  </a:moveTo>
                  <a:cubicBezTo>
                    <a:pt x="482" y="37"/>
                    <a:pt x="366" y="108"/>
                    <a:pt x="241" y="224"/>
                  </a:cubicBezTo>
                  <a:cubicBezTo>
                    <a:pt x="116" y="340"/>
                    <a:pt x="45" y="465"/>
                    <a:pt x="0" y="545"/>
                  </a:cubicBezTo>
                  <a:cubicBezTo>
                    <a:pt x="375" y="732"/>
                    <a:pt x="749" y="911"/>
                    <a:pt x="1124" y="1089"/>
                  </a:cubicBezTo>
                  <a:cubicBezTo>
                    <a:pt x="1543" y="1294"/>
                    <a:pt x="1963" y="1491"/>
                    <a:pt x="2373" y="1687"/>
                  </a:cubicBezTo>
                  <a:cubicBezTo>
                    <a:pt x="2427" y="1517"/>
                    <a:pt x="2409" y="1402"/>
                    <a:pt x="2391" y="1330"/>
                  </a:cubicBezTo>
                  <a:cubicBezTo>
                    <a:pt x="2302" y="973"/>
                    <a:pt x="1972" y="1000"/>
                    <a:pt x="1642" y="518"/>
                  </a:cubicBezTo>
                  <a:cubicBezTo>
                    <a:pt x="1548" y="382"/>
                    <a:pt x="1446" y="214"/>
                    <a:pt x="1367" y="214"/>
                  </a:cubicBezTo>
                  <a:cubicBezTo>
                    <a:pt x="1364" y="214"/>
                    <a:pt x="1360" y="214"/>
                    <a:pt x="1356" y="215"/>
                  </a:cubicBezTo>
                  <a:cubicBezTo>
                    <a:pt x="1320" y="224"/>
                    <a:pt x="1303" y="260"/>
                    <a:pt x="1285" y="295"/>
                  </a:cubicBezTo>
                  <a:cubicBezTo>
                    <a:pt x="1044" y="197"/>
                    <a:pt x="812" y="99"/>
                    <a:pt x="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07;p75">
              <a:extLst>
                <a:ext uri="{FF2B5EF4-FFF2-40B4-BE49-F238E27FC236}">
                  <a16:creationId xmlns:a16="http://schemas.microsoft.com/office/drawing/2014/main" id="{A76C17E9-0CD1-DEA8-2706-6F79CFC4DDE8}"/>
                </a:ext>
              </a:extLst>
            </p:cNvPr>
            <p:cNvSpPr/>
            <p:nvPr/>
          </p:nvSpPr>
          <p:spPr>
            <a:xfrm>
              <a:off x="5211505" y="142644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37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08;p75">
              <a:extLst>
                <a:ext uri="{FF2B5EF4-FFF2-40B4-BE49-F238E27FC236}">
                  <a16:creationId xmlns:a16="http://schemas.microsoft.com/office/drawing/2014/main" id="{86459753-2767-3846-DB88-FEF8F68E7646}"/>
                </a:ext>
              </a:extLst>
            </p:cNvPr>
            <p:cNvSpPr/>
            <p:nvPr/>
          </p:nvSpPr>
          <p:spPr>
            <a:xfrm>
              <a:off x="5214752" y="1429967"/>
              <a:ext cx="14657" cy="7343"/>
            </a:xfrm>
            <a:custGeom>
              <a:avLst/>
              <a:gdLst/>
              <a:ahLst/>
              <a:cxnLst/>
              <a:rect l="l" t="t" r="r" b="b"/>
              <a:pathLst>
                <a:path w="483" h="242" extrusionOk="0">
                  <a:moveTo>
                    <a:pt x="456" y="0"/>
                  </a:moveTo>
                  <a:lnTo>
                    <a:pt x="1" y="134"/>
                  </a:lnTo>
                  <a:lnTo>
                    <a:pt x="28" y="241"/>
                  </a:lnTo>
                  <a:lnTo>
                    <a:pt x="483" y="108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09;p75">
              <a:extLst>
                <a:ext uri="{FF2B5EF4-FFF2-40B4-BE49-F238E27FC236}">
                  <a16:creationId xmlns:a16="http://schemas.microsoft.com/office/drawing/2014/main" id="{C6241515-6B98-C248-5181-1D1E682F5EFB}"/>
                </a:ext>
              </a:extLst>
            </p:cNvPr>
            <p:cNvSpPr/>
            <p:nvPr/>
          </p:nvSpPr>
          <p:spPr>
            <a:xfrm>
              <a:off x="5217210" y="1434853"/>
              <a:ext cx="14626" cy="7040"/>
            </a:xfrm>
            <a:custGeom>
              <a:avLst/>
              <a:gdLst/>
              <a:ahLst/>
              <a:cxnLst/>
              <a:rect l="l" t="t" r="r" b="b"/>
              <a:pathLst>
                <a:path w="482" h="232" extrusionOk="0">
                  <a:moveTo>
                    <a:pt x="455" y="0"/>
                  </a:moveTo>
                  <a:lnTo>
                    <a:pt x="0" y="134"/>
                  </a:lnTo>
                  <a:lnTo>
                    <a:pt x="27" y="232"/>
                  </a:lnTo>
                  <a:lnTo>
                    <a:pt x="482" y="9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10;p75">
              <a:extLst>
                <a:ext uri="{FF2B5EF4-FFF2-40B4-BE49-F238E27FC236}">
                  <a16:creationId xmlns:a16="http://schemas.microsoft.com/office/drawing/2014/main" id="{3679A8B5-E4F0-96A6-6AF6-87428AC56ACE}"/>
                </a:ext>
              </a:extLst>
            </p:cNvPr>
            <p:cNvSpPr/>
            <p:nvPr/>
          </p:nvSpPr>
          <p:spPr>
            <a:xfrm>
              <a:off x="5194451" y="1022817"/>
              <a:ext cx="88547" cy="115341"/>
            </a:xfrm>
            <a:custGeom>
              <a:avLst/>
              <a:gdLst/>
              <a:ahLst/>
              <a:cxnLst/>
              <a:rect l="l" t="t" r="r" b="b"/>
              <a:pathLst>
                <a:path w="2918" h="3801" extrusionOk="0">
                  <a:moveTo>
                    <a:pt x="233" y="0"/>
                  </a:moveTo>
                  <a:cubicBezTo>
                    <a:pt x="215" y="36"/>
                    <a:pt x="179" y="90"/>
                    <a:pt x="152" y="152"/>
                  </a:cubicBezTo>
                  <a:cubicBezTo>
                    <a:pt x="1" y="500"/>
                    <a:pt x="108" y="999"/>
                    <a:pt x="1169" y="2480"/>
                  </a:cubicBezTo>
                  <a:cubicBezTo>
                    <a:pt x="1419" y="2828"/>
                    <a:pt x="1758" y="3274"/>
                    <a:pt x="2186" y="3801"/>
                  </a:cubicBezTo>
                  <a:lnTo>
                    <a:pt x="2918" y="3265"/>
                  </a:lnTo>
                  <a:cubicBezTo>
                    <a:pt x="2552" y="2587"/>
                    <a:pt x="2195" y="1900"/>
                    <a:pt x="1830" y="1214"/>
                  </a:cubicBezTo>
                  <a:cubicBezTo>
                    <a:pt x="1303" y="812"/>
                    <a:pt x="768" y="411"/>
                    <a:pt x="233" y="0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11;p75">
              <a:extLst>
                <a:ext uri="{FF2B5EF4-FFF2-40B4-BE49-F238E27FC236}">
                  <a16:creationId xmlns:a16="http://schemas.microsoft.com/office/drawing/2014/main" id="{6ADDDEE9-9BC5-25EC-C124-4B62A2F7EDC5}"/>
                </a:ext>
              </a:extLst>
            </p:cNvPr>
            <p:cNvSpPr/>
            <p:nvPr/>
          </p:nvSpPr>
          <p:spPr>
            <a:xfrm>
              <a:off x="5186076" y="1013440"/>
              <a:ext cx="106420" cy="139132"/>
            </a:xfrm>
            <a:custGeom>
              <a:avLst/>
              <a:gdLst/>
              <a:ahLst/>
              <a:cxnLst/>
              <a:rect l="l" t="t" r="r" b="b"/>
              <a:pathLst>
                <a:path w="3507" h="4585" extrusionOk="0">
                  <a:moveTo>
                    <a:pt x="939" y="1"/>
                  </a:moveTo>
                  <a:cubicBezTo>
                    <a:pt x="832" y="1"/>
                    <a:pt x="731" y="20"/>
                    <a:pt x="643" y="60"/>
                  </a:cubicBezTo>
                  <a:cubicBezTo>
                    <a:pt x="259" y="229"/>
                    <a:pt x="0" y="818"/>
                    <a:pt x="161" y="1451"/>
                  </a:cubicBezTo>
                  <a:cubicBezTo>
                    <a:pt x="955" y="2468"/>
                    <a:pt x="1749" y="3485"/>
                    <a:pt x="2543" y="4502"/>
                  </a:cubicBezTo>
                  <a:cubicBezTo>
                    <a:pt x="2671" y="4566"/>
                    <a:pt x="2773" y="4585"/>
                    <a:pt x="2846" y="4585"/>
                  </a:cubicBezTo>
                  <a:cubicBezTo>
                    <a:pt x="2884" y="4585"/>
                    <a:pt x="2914" y="4580"/>
                    <a:pt x="2935" y="4574"/>
                  </a:cubicBezTo>
                  <a:cubicBezTo>
                    <a:pt x="3256" y="4502"/>
                    <a:pt x="3506" y="4056"/>
                    <a:pt x="3462" y="3467"/>
                  </a:cubicBezTo>
                  <a:cubicBezTo>
                    <a:pt x="3033" y="2682"/>
                    <a:pt x="2596" y="1888"/>
                    <a:pt x="2168" y="1094"/>
                  </a:cubicBezTo>
                  <a:cubicBezTo>
                    <a:pt x="1993" y="381"/>
                    <a:pt x="1409" y="1"/>
                    <a:pt x="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12;p75">
              <a:extLst>
                <a:ext uri="{FF2B5EF4-FFF2-40B4-BE49-F238E27FC236}">
                  <a16:creationId xmlns:a16="http://schemas.microsoft.com/office/drawing/2014/main" id="{960A4693-15C5-8B4D-1E50-33FB46B81186}"/>
                </a:ext>
              </a:extLst>
            </p:cNvPr>
            <p:cNvSpPr/>
            <p:nvPr/>
          </p:nvSpPr>
          <p:spPr>
            <a:xfrm>
              <a:off x="5250773" y="1048945"/>
              <a:ext cx="39813" cy="72434"/>
            </a:xfrm>
            <a:custGeom>
              <a:avLst/>
              <a:gdLst/>
              <a:ahLst/>
              <a:cxnLst/>
              <a:rect l="l" t="t" r="r" b="b"/>
              <a:pathLst>
                <a:path w="1312" h="2387" extrusionOk="0">
                  <a:moveTo>
                    <a:pt x="16" y="1"/>
                  </a:moveTo>
                  <a:cubicBezTo>
                    <a:pt x="14" y="1"/>
                    <a:pt x="12" y="2"/>
                    <a:pt x="9" y="5"/>
                  </a:cubicBezTo>
                  <a:cubicBezTo>
                    <a:pt x="9" y="5"/>
                    <a:pt x="0" y="14"/>
                    <a:pt x="9" y="14"/>
                  </a:cubicBezTo>
                  <a:lnTo>
                    <a:pt x="1294" y="2378"/>
                  </a:lnTo>
                  <a:cubicBezTo>
                    <a:pt x="1294" y="2387"/>
                    <a:pt x="1294" y="2387"/>
                    <a:pt x="1303" y="2387"/>
                  </a:cubicBezTo>
                  <a:cubicBezTo>
                    <a:pt x="1312" y="2378"/>
                    <a:pt x="1312" y="2378"/>
                    <a:pt x="1312" y="2369"/>
                  </a:cubicBezTo>
                  <a:lnTo>
                    <a:pt x="27" y="5"/>
                  </a:lnTo>
                  <a:cubicBezTo>
                    <a:pt x="21" y="5"/>
                    <a:pt x="19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313;p75">
              <a:extLst>
                <a:ext uri="{FF2B5EF4-FFF2-40B4-BE49-F238E27FC236}">
                  <a16:creationId xmlns:a16="http://schemas.microsoft.com/office/drawing/2014/main" id="{3F12F19A-C920-0991-B407-0587151BE5A3}"/>
                </a:ext>
              </a:extLst>
            </p:cNvPr>
            <p:cNvSpPr/>
            <p:nvPr/>
          </p:nvSpPr>
          <p:spPr>
            <a:xfrm>
              <a:off x="5206377" y="1082629"/>
              <a:ext cx="22213" cy="26582"/>
            </a:xfrm>
            <a:custGeom>
              <a:avLst/>
              <a:gdLst/>
              <a:ahLst/>
              <a:cxnLst/>
              <a:rect l="l" t="t" r="r" b="b"/>
              <a:pathLst>
                <a:path w="732" h="876" extrusionOk="0">
                  <a:moveTo>
                    <a:pt x="0" y="1"/>
                  </a:moveTo>
                  <a:cubicBezTo>
                    <a:pt x="0" y="10"/>
                    <a:pt x="0" y="19"/>
                    <a:pt x="0" y="19"/>
                  </a:cubicBezTo>
                  <a:lnTo>
                    <a:pt x="714" y="875"/>
                  </a:lnTo>
                  <a:lnTo>
                    <a:pt x="732" y="875"/>
                  </a:lnTo>
                  <a:cubicBezTo>
                    <a:pt x="732" y="866"/>
                    <a:pt x="732" y="866"/>
                    <a:pt x="732" y="857"/>
                  </a:cubicBezTo>
                  <a:lnTo>
                    <a:pt x="18" y="10"/>
                  </a:lnTo>
                  <a:cubicBezTo>
                    <a:pt x="9" y="1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314;p75">
              <a:extLst>
                <a:ext uri="{FF2B5EF4-FFF2-40B4-BE49-F238E27FC236}">
                  <a16:creationId xmlns:a16="http://schemas.microsoft.com/office/drawing/2014/main" id="{3F163A24-D9DE-7253-4D13-04F537FE4B88}"/>
                </a:ext>
              </a:extLst>
            </p:cNvPr>
            <p:cNvSpPr/>
            <p:nvPr/>
          </p:nvSpPr>
          <p:spPr>
            <a:xfrm>
              <a:off x="5269435" y="1124870"/>
              <a:ext cx="18177" cy="23032"/>
            </a:xfrm>
            <a:custGeom>
              <a:avLst/>
              <a:gdLst/>
              <a:ahLst/>
              <a:cxnLst/>
              <a:rect l="l" t="t" r="r" b="b"/>
              <a:pathLst>
                <a:path w="599" h="759" extrusionOk="0">
                  <a:moveTo>
                    <a:pt x="581" y="1"/>
                  </a:moveTo>
                  <a:cubicBezTo>
                    <a:pt x="572" y="1"/>
                    <a:pt x="572" y="1"/>
                    <a:pt x="572" y="9"/>
                  </a:cubicBezTo>
                  <a:cubicBezTo>
                    <a:pt x="572" y="90"/>
                    <a:pt x="563" y="304"/>
                    <a:pt x="402" y="491"/>
                  </a:cubicBezTo>
                  <a:cubicBezTo>
                    <a:pt x="269" y="652"/>
                    <a:pt x="99" y="714"/>
                    <a:pt x="10" y="732"/>
                  </a:cubicBezTo>
                  <a:cubicBezTo>
                    <a:pt x="10" y="732"/>
                    <a:pt x="1" y="741"/>
                    <a:pt x="10" y="750"/>
                  </a:cubicBezTo>
                  <a:cubicBezTo>
                    <a:pt x="10" y="750"/>
                    <a:pt x="10" y="759"/>
                    <a:pt x="19" y="759"/>
                  </a:cubicBezTo>
                  <a:cubicBezTo>
                    <a:pt x="108" y="732"/>
                    <a:pt x="286" y="670"/>
                    <a:pt x="420" y="500"/>
                  </a:cubicBezTo>
                  <a:cubicBezTo>
                    <a:pt x="581" y="313"/>
                    <a:pt x="599" y="99"/>
                    <a:pt x="590" y="9"/>
                  </a:cubicBezTo>
                  <a:cubicBezTo>
                    <a:pt x="590" y="1"/>
                    <a:pt x="590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15;p75">
              <a:extLst>
                <a:ext uri="{FF2B5EF4-FFF2-40B4-BE49-F238E27FC236}">
                  <a16:creationId xmlns:a16="http://schemas.microsoft.com/office/drawing/2014/main" id="{0D7A644E-A3AD-937E-AC73-57C7C6A5219C}"/>
                </a:ext>
              </a:extLst>
            </p:cNvPr>
            <p:cNvSpPr/>
            <p:nvPr/>
          </p:nvSpPr>
          <p:spPr>
            <a:xfrm>
              <a:off x="5258905" y="1122867"/>
              <a:ext cx="26006" cy="20726"/>
            </a:xfrm>
            <a:custGeom>
              <a:avLst/>
              <a:gdLst/>
              <a:ahLst/>
              <a:cxnLst/>
              <a:rect l="l" t="t" r="r" b="b"/>
              <a:pathLst>
                <a:path w="857" h="683" extrusionOk="0">
                  <a:moveTo>
                    <a:pt x="840" y="0"/>
                  </a:moveTo>
                  <a:cubicBezTo>
                    <a:pt x="834" y="0"/>
                    <a:pt x="830" y="7"/>
                    <a:pt x="830" y="13"/>
                  </a:cubicBezTo>
                  <a:cubicBezTo>
                    <a:pt x="821" y="75"/>
                    <a:pt x="776" y="388"/>
                    <a:pt x="482" y="557"/>
                  </a:cubicBezTo>
                  <a:cubicBezTo>
                    <a:pt x="347" y="640"/>
                    <a:pt x="213" y="664"/>
                    <a:pt x="111" y="664"/>
                  </a:cubicBezTo>
                  <a:cubicBezTo>
                    <a:pt x="71" y="664"/>
                    <a:pt x="37" y="660"/>
                    <a:pt x="9" y="655"/>
                  </a:cubicBezTo>
                  <a:cubicBezTo>
                    <a:pt x="0" y="655"/>
                    <a:pt x="0" y="664"/>
                    <a:pt x="0" y="664"/>
                  </a:cubicBezTo>
                  <a:cubicBezTo>
                    <a:pt x="0" y="673"/>
                    <a:pt x="0" y="682"/>
                    <a:pt x="9" y="682"/>
                  </a:cubicBezTo>
                  <a:lnTo>
                    <a:pt x="107" y="682"/>
                  </a:lnTo>
                  <a:cubicBezTo>
                    <a:pt x="214" y="682"/>
                    <a:pt x="357" y="664"/>
                    <a:pt x="491" y="575"/>
                  </a:cubicBezTo>
                  <a:cubicBezTo>
                    <a:pt x="794" y="397"/>
                    <a:pt x="848" y="75"/>
                    <a:pt x="856" y="13"/>
                  </a:cubicBezTo>
                  <a:cubicBezTo>
                    <a:pt x="856" y="4"/>
                    <a:pt x="848" y="4"/>
                    <a:pt x="848" y="4"/>
                  </a:cubicBezTo>
                  <a:cubicBezTo>
                    <a:pt x="845" y="1"/>
                    <a:pt x="842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16;p75">
              <a:extLst>
                <a:ext uri="{FF2B5EF4-FFF2-40B4-BE49-F238E27FC236}">
                  <a16:creationId xmlns:a16="http://schemas.microsoft.com/office/drawing/2014/main" id="{E97EAEA6-5250-13BE-84B8-CB167568E8A4}"/>
                </a:ext>
              </a:extLst>
            </p:cNvPr>
            <p:cNvSpPr/>
            <p:nvPr/>
          </p:nvSpPr>
          <p:spPr>
            <a:xfrm>
              <a:off x="5053950" y="988799"/>
              <a:ext cx="145686" cy="143957"/>
            </a:xfrm>
            <a:custGeom>
              <a:avLst/>
              <a:gdLst/>
              <a:ahLst/>
              <a:cxnLst/>
              <a:rect l="l" t="t" r="r" b="b"/>
              <a:pathLst>
                <a:path w="4801" h="4744" extrusionOk="0">
                  <a:moveTo>
                    <a:pt x="4035" y="0"/>
                  </a:moveTo>
                  <a:cubicBezTo>
                    <a:pt x="2957" y="0"/>
                    <a:pt x="1358" y="1719"/>
                    <a:pt x="1232" y="1853"/>
                  </a:cubicBezTo>
                  <a:cubicBezTo>
                    <a:pt x="554" y="2602"/>
                    <a:pt x="1" y="3200"/>
                    <a:pt x="197" y="3807"/>
                  </a:cubicBezTo>
                  <a:cubicBezTo>
                    <a:pt x="447" y="4565"/>
                    <a:pt x="1696" y="4725"/>
                    <a:pt x="1794" y="4743"/>
                  </a:cubicBezTo>
                  <a:cubicBezTo>
                    <a:pt x="2793" y="3334"/>
                    <a:pt x="3792" y="1924"/>
                    <a:pt x="4800" y="524"/>
                  </a:cubicBezTo>
                  <a:cubicBezTo>
                    <a:pt x="4747" y="408"/>
                    <a:pt x="4640" y="211"/>
                    <a:pt x="4426" y="95"/>
                  </a:cubicBezTo>
                  <a:cubicBezTo>
                    <a:pt x="4307" y="29"/>
                    <a:pt x="4175" y="0"/>
                    <a:pt x="4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17;p75">
              <a:extLst>
                <a:ext uri="{FF2B5EF4-FFF2-40B4-BE49-F238E27FC236}">
                  <a16:creationId xmlns:a16="http://schemas.microsoft.com/office/drawing/2014/main" id="{6AC63BA7-831A-410B-1A81-87B95A92A45B}"/>
                </a:ext>
              </a:extLst>
            </p:cNvPr>
            <p:cNvSpPr/>
            <p:nvPr/>
          </p:nvSpPr>
          <p:spPr>
            <a:xfrm>
              <a:off x="5170903" y="995354"/>
              <a:ext cx="84754" cy="51586"/>
            </a:xfrm>
            <a:custGeom>
              <a:avLst/>
              <a:gdLst/>
              <a:ahLst/>
              <a:cxnLst/>
              <a:rect l="l" t="t" r="r" b="b"/>
              <a:pathLst>
                <a:path w="2793" h="1700" extrusionOk="0">
                  <a:moveTo>
                    <a:pt x="1291" y="0"/>
                  </a:moveTo>
                  <a:cubicBezTo>
                    <a:pt x="857" y="0"/>
                    <a:pt x="393" y="155"/>
                    <a:pt x="1" y="459"/>
                  </a:cubicBezTo>
                  <a:lnTo>
                    <a:pt x="90" y="575"/>
                  </a:lnTo>
                  <a:cubicBezTo>
                    <a:pt x="457" y="292"/>
                    <a:pt x="890" y="149"/>
                    <a:pt x="1292" y="149"/>
                  </a:cubicBezTo>
                  <a:cubicBezTo>
                    <a:pt x="1662" y="149"/>
                    <a:pt x="2005" y="269"/>
                    <a:pt x="2249" y="513"/>
                  </a:cubicBezTo>
                  <a:cubicBezTo>
                    <a:pt x="2641" y="914"/>
                    <a:pt x="2615" y="1512"/>
                    <a:pt x="2597" y="1681"/>
                  </a:cubicBezTo>
                  <a:lnTo>
                    <a:pt x="2739" y="1699"/>
                  </a:lnTo>
                  <a:cubicBezTo>
                    <a:pt x="2757" y="1503"/>
                    <a:pt x="2793" y="852"/>
                    <a:pt x="2347" y="406"/>
                  </a:cubicBezTo>
                  <a:cubicBezTo>
                    <a:pt x="2076" y="135"/>
                    <a:pt x="1696" y="0"/>
                    <a:pt x="1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18;p75">
              <a:extLst>
                <a:ext uri="{FF2B5EF4-FFF2-40B4-BE49-F238E27FC236}">
                  <a16:creationId xmlns:a16="http://schemas.microsoft.com/office/drawing/2014/main" id="{B73B25A4-A870-F201-6489-4BBD4C1377A3}"/>
                </a:ext>
              </a:extLst>
            </p:cNvPr>
            <p:cNvSpPr/>
            <p:nvPr/>
          </p:nvSpPr>
          <p:spPr>
            <a:xfrm>
              <a:off x="5091033" y="1100776"/>
              <a:ext cx="141347" cy="52831"/>
            </a:xfrm>
            <a:custGeom>
              <a:avLst/>
              <a:gdLst/>
              <a:ahLst/>
              <a:cxnLst/>
              <a:rect l="l" t="t" r="r" b="b"/>
              <a:pathLst>
                <a:path w="4658" h="1741" extrusionOk="0">
                  <a:moveTo>
                    <a:pt x="126" y="1"/>
                  </a:moveTo>
                  <a:lnTo>
                    <a:pt x="1" y="72"/>
                  </a:lnTo>
                  <a:cubicBezTo>
                    <a:pt x="590" y="1107"/>
                    <a:pt x="1616" y="1740"/>
                    <a:pt x="2588" y="1740"/>
                  </a:cubicBezTo>
                  <a:cubicBezTo>
                    <a:pt x="2829" y="1740"/>
                    <a:pt x="3070" y="1704"/>
                    <a:pt x="3293" y="1624"/>
                  </a:cubicBezTo>
                  <a:cubicBezTo>
                    <a:pt x="4114" y="1330"/>
                    <a:pt x="4524" y="563"/>
                    <a:pt x="4658" y="250"/>
                  </a:cubicBezTo>
                  <a:lnTo>
                    <a:pt x="4524" y="188"/>
                  </a:lnTo>
                  <a:cubicBezTo>
                    <a:pt x="4399" y="491"/>
                    <a:pt x="4015" y="1214"/>
                    <a:pt x="3248" y="1481"/>
                  </a:cubicBezTo>
                  <a:cubicBezTo>
                    <a:pt x="3034" y="1559"/>
                    <a:pt x="2810" y="1596"/>
                    <a:pt x="2583" y="1596"/>
                  </a:cubicBezTo>
                  <a:cubicBezTo>
                    <a:pt x="1663" y="1596"/>
                    <a:pt x="691" y="988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19;p75">
              <a:extLst>
                <a:ext uri="{FF2B5EF4-FFF2-40B4-BE49-F238E27FC236}">
                  <a16:creationId xmlns:a16="http://schemas.microsoft.com/office/drawing/2014/main" id="{9567B1E2-A740-6759-A41D-69A0BCA107AA}"/>
                </a:ext>
              </a:extLst>
            </p:cNvPr>
            <p:cNvSpPr/>
            <p:nvPr/>
          </p:nvSpPr>
          <p:spPr>
            <a:xfrm>
              <a:off x="5228287" y="924861"/>
              <a:ext cx="58778" cy="44364"/>
            </a:xfrm>
            <a:custGeom>
              <a:avLst/>
              <a:gdLst/>
              <a:ahLst/>
              <a:cxnLst/>
              <a:rect l="l" t="t" r="r" b="b"/>
              <a:pathLst>
                <a:path w="1937" h="1462" extrusionOk="0">
                  <a:moveTo>
                    <a:pt x="673" y="0"/>
                  </a:moveTo>
                  <a:cubicBezTo>
                    <a:pt x="524" y="0"/>
                    <a:pt x="399" y="39"/>
                    <a:pt x="295" y="133"/>
                  </a:cubicBezTo>
                  <a:cubicBezTo>
                    <a:pt x="37" y="356"/>
                    <a:pt x="1" y="802"/>
                    <a:pt x="10" y="989"/>
                  </a:cubicBezTo>
                  <a:cubicBezTo>
                    <a:pt x="28" y="1185"/>
                    <a:pt x="99" y="1453"/>
                    <a:pt x="197" y="1462"/>
                  </a:cubicBezTo>
                  <a:cubicBezTo>
                    <a:pt x="260" y="1462"/>
                    <a:pt x="251" y="1301"/>
                    <a:pt x="393" y="1212"/>
                  </a:cubicBezTo>
                  <a:cubicBezTo>
                    <a:pt x="536" y="1114"/>
                    <a:pt x="661" y="1185"/>
                    <a:pt x="750" y="1087"/>
                  </a:cubicBezTo>
                  <a:cubicBezTo>
                    <a:pt x="822" y="1016"/>
                    <a:pt x="768" y="936"/>
                    <a:pt x="822" y="846"/>
                  </a:cubicBezTo>
                  <a:cubicBezTo>
                    <a:pt x="857" y="787"/>
                    <a:pt x="918" y="772"/>
                    <a:pt x="993" y="772"/>
                  </a:cubicBezTo>
                  <a:cubicBezTo>
                    <a:pt x="1069" y="772"/>
                    <a:pt x="1159" y="787"/>
                    <a:pt x="1254" y="787"/>
                  </a:cubicBezTo>
                  <a:cubicBezTo>
                    <a:pt x="1349" y="787"/>
                    <a:pt x="1449" y="772"/>
                    <a:pt x="1544" y="713"/>
                  </a:cubicBezTo>
                  <a:cubicBezTo>
                    <a:pt x="1625" y="668"/>
                    <a:pt x="1642" y="632"/>
                    <a:pt x="1812" y="525"/>
                  </a:cubicBezTo>
                  <a:cubicBezTo>
                    <a:pt x="1892" y="472"/>
                    <a:pt x="1928" y="454"/>
                    <a:pt x="1937" y="418"/>
                  </a:cubicBezTo>
                  <a:cubicBezTo>
                    <a:pt x="1937" y="347"/>
                    <a:pt x="1741" y="275"/>
                    <a:pt x="1651" y="240"/>
                  </a:cubicBezTo>
                  <a:cubicBezTo>
                    <a:pt x="1239" y="106"/>
                    <a:pt x="921" y="0"/>
                    <a:pt x="67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20;p75">
              <a:extLst>
                <a:ext uri="{FF2B5EF4-FFF2-40B4-BE49-F238E27FC236}">
                  <a16:creationId xmlns:a16="http://schemas.microsoft.com/office/drawing/2014/main" id="{03895423-E227-5E6A-596B-D8887232B365}"/>
                </a:ext>
              </a:extLst>
            </p:cNvPr>
            <p:cNvSpPr/>
            <p:nvPr/>
          </p:nvSpPr>
          <p:spPr>
            <a:xfrm>
              <a:off x="5224251" y="921068"/>
              <a:ext cx="68792" cy="36293"/>
            </a:xfrm>
            <a:custGeom>
              <a:avLst/>
              <a:gdLst/>
              <a:ahLst/>
              <a:cxnLst/>
              <a:rect l="l" t="t" r="r" b="b"/>
              <a:pathLst>
                <a:path w="2267" h="1196" extrusionOk="0">
                  <a:moveTo>
                    <a:pt x="1131" y="1"/>
                  </a:moveTo>
                  <a:cubicBezTo>
                    <a:pt x="882" y="1"/>
                    <a:pt x="624" y="73"/>
                    <a:pt x="428" y="258"/>
                  </a:cubicBezTo>
                  <a:cubicBezTo>
                    <a:pt x="107" y="552"/>
                    <a:pt x="0" y="1078"/>
                    <a:pt x="143" y="1177"/>
                  </a:cubicBezTo>
                  <a:cubicBezTo>
                    <a:pt x="161" y="1190"/>
                    <a:pt x="180" y="1196"/>
                    <a:pt x="201" y="1196"/>
                  </a:cubicBezTo>
                  <a:cubicBezTo>
                    <a:pt x="309" y="1196"/>
                    <a:pt x="474" y="1044"/>
                    <a:pt x="794" y="918"/>
                  </a:cubicBezTo>
                  <a:cubicBezTo>
                    <a:pt x="1135" y="787"/>
                    <a:pt x="1438" y="765"/>
                    <a:pt x="1675" y="765"/>
                  </a:cubicBezTo>
                  <a:cubicBezTo>
                    <a:pt x="1791" y="765"/>
                    <a:pt x="1891" y="771"/>
                    <a:pt x="1972" y="771"/>
                  </a:cubicBezTo>
                  <a:cubicBezTo>
                    <a:pt x="2098" y="771"/>
                    <a:pt x="2180" y="758"/>
                    <a:pt x="2204" y="695"/>
                  </a:cubicBezTo>
                  <a:cubicBezTo>
                    <a:pt x="2266" y="534"/>
                    <a:pt x="1927" y="213"/>
                    <a:pt x="1579" y="79"/>
                  </a:cubicBezTo>
                  <a:cubicBezTo>
                    <a:pt x="1447" y="30"/>
                    <a:pt x="1291" y="1"/>
                    <a:pt x="1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321;p75">
              <a:extLst>
                <a:ext uri="{FF2B5EF4-FFF2-40B4-BE49-F238E27FC236}">
                  <a16:creationId xmlns:a16="http://schemas.microsoft.com/office/drawing/2014/main" id="{1199A3AB-63F9-EECA-BCF4-CB4E65DE43EC}"/>
                </a:ext>
              </a:extLst>
            </p:cNvPr>
            <p:cNvSpPr/>
            <p:nvPr/>
          </p:nvSpPr>
          <p:spPr>
            <a:xfrm>
              <a:off x="5262426" y="937545"/>
              <a:ext cx="76621" cy="7586"/>
            </a:xfrm>
            <a:custGeom>
              <a:avLst/>
              <a:gdLst/>
              <a:ahLst/>
              <a:cxnLst/>
              <a:rect l="l" t="t" r="r" b="b"/>
              <a:pathLst>
                <a:path w="2525" h="250" extrusionOk="0">
                  <a:moveTo>
                    <a:pt x="1258" y="0"/>
                  </a:moveTo>
                  <a:cubicBezTo>
                    <a:pt x="562" y="0"/>
                    <a:pt x="0" y="54"/>
                    <a:pt x="0" y="125"/>
                  </a:cubicBezTo>
                  <a:cubicBezTo>
                    <a:pt x="0" y="196"/>
                    <a:pt x="562" y="250"/>
                    <a:pt x="1258" y="250"/>
                  </a:cubicBezTo>
                  <a:cubicBezTo>
                    <a:pt x="1954" y="250"/>
                    <a:pt x="2525" y="196"/>
                    <a:pt x="2525" y="125"/>
                  </a:cubicBezTo>
                  <a:cubicBezTo>
                    <a:pt x="2525" y="54"/>
                    <a:pt x="1954" y="0"/>
                    <a:pt x="12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322;p75">
              <a:extLst>
                <a:ext uri="{FF2B5EF4-FFF2-40B4-BE49-F238E27FC236}">
                  <a16:creationId xmlns:a16="http://schemas.microsoft.com/office/drawing/2014/main" id="{E2930292-30EA-B793-13D8-653DB95CAFB9}"/>
                </a:ext>
              </a:extLst>
            </p:cNvPr>
            <p:cNvSpPr/>
            <p:nvPr/>
          </p:nvSpPr>
          <p:spPr>
            <a:xfrm>
              <a:off x="5349033" y="1151392"/>
              <a:ext cx="43363" cy="32348"/>
            </a:xfrm>
            <a:custGeom>
              <a:avLst/>
              <a:gdLst/>
              <a:ahLst/>
              <a:cxnLst/>
              <a:rect l="l" t="t" r="r" b="b"/>
              <a:pathLst>
                <a:path w="1429" h="1066" extrusionOk="0">
                  <a:moveTo>
                    <a:pt x="750" y="1"/>
                  </a:moveTo>
                  <a:cubicBezTo>
                    <a:pt x="714" y="1"/>
                    <a:pt x="331" y="10"/>
                    <a:pt x="170" y="304"/>
                  </a:cubicBezTo>
                  <a:cubicBezTo>
                    <a:pt x="1" y="598"/>
                    <a:pt x="143" y="1027"/>
                    <a:pt x="304" y="1062"/>
                  </a:cubicBezTo>
                  <a:cubicBezTo>
                    <a:pt x="314" y="1065"/>
                    <a:pt x="323" y="1066"/>
                    <a:pt x="333" y="1066"/>
                  </a:cubicBezTo>
                  <a:cubicBezTo>
                    <a:pt x="392" y="1066"/>
                    <a:pt x="444" y="1022"/>
                    <a:pt x="482" y="991"/>
                  </a:cubicBezTo>
                  <a:cubicBezTo>
                    <a:pt x="679" y="839"/>
                    <a:pt x="670" y="616"/>
                    <a:pt x="750" y="607"/>
                  </a:cubicBezTo>
                  <a:cubicBezTo>
                    <a:pt x="751" y="607"/>
                    <a:pt x="753" y="607"/>
                    <a:pt x="754" y="607"/>
                  </a:cubicBezTo>
                  <a:cubicBezTo>
                    <a:pt x="850" y="607"/>
                    <a:pt x="904" y="947"/>
                    <a:pt x="1089" y="982"/>
                  </a:cubicBezTo>
                  <a:cubicBezTo>
                    <a:pt x="1097" y="983"/>
                    <a:pt x="1104" y="983"/>
                    <a:pt x="1112" y="983"/>
                  </a:cubicBezTo>
                  <a:cubicBezTo>
                    <a:pt x="1172" y="983"/>
                    <a:pt x="1218" y="953"/>
                    <a:pt x="1250" y="937"/>
                  </a:cubicBezTo>
                  <a:cubicBezTo>
                    <a:pt x="1401" y="750"/>
                    <a:pt x="1428" y="500"/>
                    <a:pt x="1330" y="304"/>
                  </a:cubicBezTo>
                  <a:cubicBezTo>
                    <a:pt x="1169" y="1"/>
                    <a:pt x="804" y="1"/>
                    <a:pt x="750" y="1"/>
                  </a:cubicBezTo>
                  <a:close/>
                </a:path>
              </a:pathLst>
            </a:custGeom>
            <a:solidFill>
              <a:srgbClr val="FF9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323;p75">
              <a:extLst>
                <a:ext uri="{FF2B5EF4-FFF2-40B4-BE49-F238E27FC236}">
                  <a16:creationId xmlns:a16="http://schemas.microsoft.com/office/drawing/2014/main" id="{8268B376-C507-8FC5-1F64-470C31455A35}"/>
                </a:ext>
              </a:extLst>
            </p:cNvPr>
            <p:cNvSpPr/>
            <p:nvPr/>
          </p:nvSpPr>
          <p:spPr>
            <a:xfrm>
              <a:off x="5363113" y="1162226"/>
              <a:ext cx="22243" cy="22243"/>
            </a:xfrm>
            <a:custGeom>
              <a:avLst/>
              <a:gdLst/>
              <a:ahLst/>
              <a:cxnLst/>
              <a:rect l="l" t="t" r="r" b="b"/>
              <a:pathLst>
                <a:path w="733" h="733" extrusionOk="0">
                  <a:moveTo>
                    <a:pt x="366" y="1"/>
                  </a:moveTo>
                  <a:cubicBezTo>
                    <a:pt x="170" y="1"/>
                    <a:pt x="1" y="161"/>
                    <a:pt x="1" y="366"/>
                  </a:cubicBezTo>
                  <a:cubicBezTo>
                    <a:pt x="1" y="563"/>
                    <a:pt x="170" y="732"/>
                    <a:pt x="366" y="732"/>
                  </a:cubicBezTo>
                  <a:cubicBezTo>
                    <a:pt x="572" y="732"/>
                    <a:pt x="732" y="563"/>
                    <a:pt x="732" y="366"/>
                  </a:cubicBezTo>
                  <a:cubicBezTo>
                    <a:pt x="732" y="161"/>
                    <a:pt x="572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324;p75">
              <a:extLst>
                <a:ext uri="{FF2B5EF4-FFF2-40B4-BE49-F238E27FC236}">
                  <a16:creationId xmlns:a16="http://schemas.microsoft.com/office/drawing/2014/main" id="{2D50419A-BBBE-171F-05C5-F3F0041C2538}"/>
                </a:ext>
              </a:extLst>
            </p:cNvPr>
            <p:cNvSpPr/>
            <p:nvPr/>
          </p:nvSpPr>
          <p:spPr>
            <a:xfrm>
              <a:off x="5375039" y="1173879"/>
              <a:ext cx="41694" cy="85300"/>
            </a:xfrm>
            <a:custGeom>
              <a:avLst/>
              <a:gdLst/>
              <a:ahLst/>
              <a:cxnLst/>
              <a:rect l="l" t="t" r="r" b="b"/>
              <a:pathLst>
                <a:path w="1374" h="2811" extrusionOk="0">
                  <a:moveTo>
                    <a:pt x="27" y="0"/>
                  </a:moveTo>
                  <a:cubicBezTo>
                    <a:pt x="18" y="0"/>
                    <a:pt x="18" y="0"/>
                    <a:pt x="9" y="9"/>
                  </a:cubicBezTo>
                  <a:cubicBezTo>
                    <a:pt x="9" y="9"/>
                    <a:pt x="18" y="18"/>
                    <a:pt x="18" y="18"/>
                  </a:cubicBezTo>
                  <a:cubicBezTo>
                    <a:pt x="509" y="170"/>
                    <a:pt x="607" y="286"/>
                    <a:pt x="607" y="348"/>
                  </a:cubicBezTo>
                  <a:cubicBezTo>
                    <a:pt x="598" y="437"/>
                    <a:pt x="428" y="509"/>
                    <a:pt x="277" y="571"/>
                  </a:cubicBezTo>
                  <a:cubicBezTo>
                    <a:pt x="125" y="634"/>
                    <a:pt x="0" y="678"/>
                    <a:pt x="9" y="750"/>
                  </a:cubicBezTo>
                  <a:cubicBezTo>
                    <a:pt x="9" y="839"/>
                    <a:pt x="187" y="874"/>
                    <a:pt x="393" y="928"/>
                  </a:cubicBezTo>
                  <a:cubicBezTo>
                    <a:pt x="580" y="973"/>
                    <a:pt x="794" y="1017"/>
                    <a:pt x="803" y="1097"/>
                  </a:cubicBezTo>
                  <a:cubicBezTo>
                    <a:pt x="812" y="1142"/>
                    <a:pt x="750" y="1178"/>
                    <a:pt x="687" y="1213"/>
                  </a:cubicBezTo>
                  <a:cubicBezTo>
                    <a:pt x="607" y="1258"/>
                    <a:pt x="526" y="1303"/>
                    <a:pt x="509" y="1392"/>
                  </a:cubicBezTo>
                  <a:cubicBezTo>
                    <a:pt x="473" y="1544"/>
                    <a:pt x="687" y="1686"/>
                    <a:pt x="910" y="1829"/>
                  </a:cubicBezTo>
                  <a:cubicBezTo>
                    <a:pt x="1133" y="1972"/>
                    <a:pt x="1356" y="2123"/>
                    <a:pt x="1347" y="2275"/>
                  </a:cubicBezTo>
                  <a:cubicBezTo>
                    <a:pt x="1338" y="2453"/>
                    <a:pt x="1035" y="2632"/>
                    <a:pt x="446" y="2792"/>
                  </a:cubicBezTo>
                  <a:cubicBezTo>
                    <a:pt x="437" y="2792"/>
                    <a:pt x="437" y="2801"/>
                    <a:pt x="437" y="2801"/>
                  </a:cubicBezTo>
                  <a:cubicBezTo>
                    <a:pt x="437" y="2810"/>
                    <a:pt x="437" y="2810"/>
                    <a:pt x="446" y="2810"/>
                  </a:cubicBezTo>
                  <a:cubicBezTo>
                    <a:pt x="1062" y="2650"/>
                    <a:pt x="1365" y="2471"/>
                    <a:pt x="1374" y="2275"/>
                  </a:cubicBezTo>
                  <a:cubicBezTo>
                    <a:pt x="1374" y="2106"/>
                    <a:pt x="1151" y="1963"/>
                    <a:pt x="928" y="1811"/>
                  </a:cubicBezTo>
                  <a:cubicBezTo>
                    <a:pt x="705" y="1668"/>
                    <a:pt x="500" y="1535"/>
                    <a:pt x="526" y="1392"/>
                  </a:cubicBezTo>
                  <a:cubicBezTo>
                    <a:pt x="544" y="1321"/>
                    <a:pt x="625" y="1276"/>
                    <a:pt x="696" y="1231"/>
                  </a:cubicBezTo>
                  <a:cubicBezTo>
                    <a:pt x="767" y="1196"/>
                    <a:pt x="830" y="1160"/>
                    <a:pt x="830" y="1097"/>
                  </a:cubicBezTo>
                  <a:cubicBezTo>
                    <a:pt x="821" y="999"/>
                    <a:pt x="616" y="955"/>
                    <a:pt x="402" y="901"/>
                  </a:cubicBezTo>
                  <a:cubicBezTo>
                    <a:pt x="223" y="866"/>
                    <a:pt x="36" y="821"/>
                    <a:pt x="27" y="750"/>
                  </a:cubicBezTo>
                  <a:cubicBezTo>
                    <a:pt x="27" y="696"/>
                    <a:pt x="161" y="643"/>
                    <a:pt x="286" y="589"/>
                  </a:cubicBezTo>
                  <a:cubicBezTo>
                    <a:pt x="455" y="527"/>
                    <a:pt x="625" y="455"/>
                    <a:pt x="625" y="348"/>
                  </a:cubicBezTo>
                  <a:cubicBezTo>
                    <a:pt x="634" y="241"/>
                    <a:pt x="437" y="125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325;p75">
              <a:extLst>
                <a:ext uri="{FF2B5EF4-FFF2-40B4-BE49-F238E27FC236}">
                  <a16:creationId xmlns:a16="http://schemas.microsoft.com/office/drawing/2014/main" id="{728C99C0-120C-6B32-6EA8-8A56A78546B9}"/>
                </a:ext>
              </a:extLst>
            </p:cNvPr>
            <p:cNvSpPr/>
            <p:nvPr/>
          </p:nvSpPr>
          <p:spPr>
            <a:xfrm>
              <a:off x="5186076" y="1435763"/>
              <a:ext cx="43879" cy="24701"/>
            </a:xfrm>
            <a:custGeom>
              <a:avLst/>
              <a:gdLst/>
              <a:ahLst/>
              <a:cxnLst/>
              <a:rect l="l" t="t" r="r" b="b"/>
              <a:pathLst>
                <a:path w="1446" h="814" extrusionOk="0">
                  <a:moveTo>
                    <a:pt x="184" y="1"/>
                  </a:moveTo>
                  <a:cubicBezTo>
                    <a:pt x="122" y="1"/>
                    <a:pt x="62" y="36"/>
                    <a:pt x="36" y="95"/>
                  </a:cubicBezTo>
                  <a:cubicBezTo>
                    <a:pt x="0" y="175"/>
                    <a:pt x="36" y="273"/>
                    <a:pt x="116" y="309"/>
                  </a:cubicBezTo>
                  <a:lnTo>
                    <a:pt x="1196" y="800"/>
                  </a:lnTo>
                  <a:cubicBezTo>
                    <a:pt x="1217" y="809"/>
                    <a:pt x="1239" y="814"/>
                    <a:pt x="1261" y="814"/>
                  </a:cubicBezTo>
                  <a:cubicBezTo>
                    <a:pt x="1323" y="814"/>
                    <a:pt x="1383" y="779"/>
                    <a:pt x="1410" y="719"/>
                  </a:cubicBezTo>
                  <a:cubicBezTo>
                    <a:pt x="1445" y="639"/>
                    <a:pt x="1410" y="541"/>
                    <a:pt x="1330" y="505"/>
                  </a:cubicBezTo>
                  <a:lnTo>
                    <a:pt x="250" y="15"/>
                  </a:lnTo>
                  <a:cubicBezTo>
                    <a:pt x="229" y="5"/>
                    <a:pt x="20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0324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E81233DD-927B-4250-D662-4E59793AF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25C0BF03-D1C5-78A4-9B84-265384941866}"/>
              </a:ext>
            </a:extLst>
          </p:cNvPr>
          <p:cNvSpPr txBox="1">
            <a:spLocks/>
          </p:cNvSpPr>
          <p:nvPr/>
        </p:nvSpPr>
        <p:spPr>
          <a:xfrm>
            <a:off x="655673" y="199032"/>
            <a:ext cx="3271285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📈 Executive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36C4-B52A-A9B4-D8F9-BD4C7E881B57}"/>
              </a:ext>
            </a:extLst>
          </p:cNvPr>
          <p:cNvSpPr txBox="1"/>
          <p:nvPr/>
        </p:nvSpPr>
        <p:spPr>
          <a:xfrm>
            <a:off x="655673" y="701797"/>
            <a:ext cx="8041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Revenue growth remains strong and steady across years.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Bikes dominate sales, while Clothing and Accessories deliver strong margins.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High-value customers and repeat buyers form the backbone of revenue generation.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U.S. and Australia lead geographically; emerging regions show rising momentum.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Seasonal trends (Q2 &amp; Q4) align with campaigns - opportunities exist to replicate them year-round.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Overall, the business demonstrates healthy growth, strong retention, and regional consistency.</a:t>
            </a:r>
          </a:p>
        </p:txBody>
      </p:sp>
      <p:sp>
        <p:nvSpPr>
          <p:cNvPr id="4" name="Google Shape;3081;p46">
            <a:extLst>
              <a:ext uri="{FF2B5EF4-FFF2-40B4-BE49-F238E27FC236}">
                <a16:creationId xmlns:a16="http://schemas.microsoft.com/office/drawing/2014/main" id="{23A15C26-E814-E075-BDAD-E5F5522ED0A0}"/>
              </a:ext>
            </a:extLst>
          </p:cNvPr>
          <p:cNvSpPr txBox="1">
            <a:spLocks/>
          </p:cNvSpPr>
          <p:nvPr/>
        </p:nvSpPr>
        <p:spPr>
          <a:xfrm>
            <a:off x="655673" y="2249826"/>
            <a:ext cx="4206950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🎯 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D1615-E976-6902-90D5-4B7AE9095587}"/>
              </a:ext>
            </a:extLst>
          </p:cNvPr>
          <p:cNvSpPr txBox="1"/>
          <p:nvPr/>
        </p:nvSpPr>
        <p:spPr>
          <a:xfrm>
            <a:off x="655673" y="2752591"/>
            <a:ext cx="657446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Strengthen digital channel marketing for sustained growth.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Reduce product returns through enhanced quality and clear product descriptions.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Expand loyalty and upsell initiatives for top-tier customers.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Target emerging markets with region-specific campaigns.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Align inventory and promotions with proven seasonal demand cycles.</a:t>
            </a:r>
          </a:p>
        </p:txBody>
      </p:sp>
      <p:grpSp>
        <p:nvGrpSpPr>
          <p:cNvPr id="6" name="Google Shape;5411;p75">
            <a:extLst>
              <a:ext uri="{FF2B5EF4-FFF2-40B4-BE49-F238E27FC236}">
                <a16:creationId xmlns:a16="http://schemas.microsoft.com/office/drawing/2014/main" id="{0382E848-446C-8EA5-31FD-7D409DF85396}"/>
              </a:ext>
            </a:extLst>
          </p:cNvPr>
          <p:cNvGrpSpPr/>
          <p:nvPr/>
        </p:nvGrpSpPr>
        <p:grpSpPr>
          <a:xfrm>
            <a:off x="7308110" y="3056709"/>
            <a:ext cx="1772093" cy="2086791"/>
            <a:chOff x="5518905" y="577864"/>
            <a:chExt cx="348459" cy="428997"/>
          </a:xfrm>
        </p:grpSpPr>
        <p:sp>
          <p:nvSpPr>
            <p:cNvPr id="7" name="Google Shape;5412;p75">
              <a:extLst>
                <a:ext uri="{FF2B5EF4-FFF2-40B4-BE49-F238E27FC236}">
                  <a16:creationId xmlns:a16="http://schemas.microsoft.com/office/drawing/2014/main" id="{B41F6085-AF2B-C591-7738-7F381AA6F6EE}"/>
                </a:ext>
              </a:extLst>
            </p:cNvPr>
            <p:cNvSpPr/>
            <p:nvPr/>
          </p:nvSpPr>
          <p:spPr>
            <a:xfrm>
              <a:off x="5680527" y="698398"/>
              <a:ext cx="88395" cy="24610"/>
            </a:xfrm>
            <a:custGeom>
              <a:avLst/>
              <a:gdLst/>
              <a:ahLst/>
              <a:cxnLst/>
              <a:rect l="l" t="t" r="r" b="b"/>
              <a:pathLst>
                <a:path w="2913" h="811" extrusionOk="0">
                  <a:moveTo>
                    <a:pt x="823" y="0"/>
                  </a:moveTo>
                  <a:cubicBezTo>
                    <a:pt x="785" y="0"/>
                    <a:pt x="746" y="1"/>
                    <a:pt x="706" y="4"/>
                  </a:cubicBezTo>
                  <a:cubicBezTo>
                    <a:pt x="634" y="4"/>
                    <a:pt x="527" y="13"/>
                    <a:pt x="402" y="39"/>
                  </a:cubicBezTo>
                  <a:lnTo>
                    <a:pt x="1" y="396"/>
                  </a:lnTo>
                  <a:cubicBezTo>
                    <a:pt x="108" y="450"/>
                    <a:pt x="206" y="494"/>
                    <a:pt x="304" y="548"/>
                  </a:cubicBezTo>
                  <a:cubicBezTo>
                    <a:pt x="456" y="575"/>
                    <a:pt x="607" y="593"/>
                    <a:pt x="777" y="601"/>
                  </a:cubicBezTo>
                  <a:cubicBezTo>
                    <a:pt x="858" y="606"/>
                    <a:pt x="939" y="608"/>
                    <a:pt x="1017" y="608"/>
                  </a:cubicBezTo>
                  <a:cubicBezTo>
                    <a:pt x="1609" y="608"/>
                    <a:pt x="2114" y="496"/>
                    <a:pt x="2508" y="370"/>
                  </a:cubicBezTo>
                  <a:lnTo>
                    <a:pt x="2508" y="370"/>
                  </a:lnTo>
                  <a:cubicBezTo>
                    <a:pt x="2401" y="700"/>
                    <a:pt x="2418" y="789"/>
                    <a:pt x="2454" y="807"/>
                  </a:cubicBezTo>
                  <a:cubicBezTo>
                    <a:pt x="2459" y="809"/>
                    <a:pt x="2464" y="810"/>
                    <a:pt x="2470" y="810"/>
                  </a:cubicBezTo>
                  <a:cubicBezTo>
                    <a:pt x="2576" y="810"/>
                    <a:pt x="2912" y="474"/>
                    <a:pt x="2820" y="289"/>
                  </a:cubicBezTo>
                  <a:cubicBezTo>
                    <a:pt x="2757" y="173"/>
                    <a:pt x="2534" y="164"/>
                    <a:pt x="2508" y="164"/>
                  </a:cubicBezTo>
                  <a:cubicBezTo>
                    <a:pt x="2454" y="173"/>
                    <a:pt x="2347" y="191"/>
                    <a:pt x="2222" y="200"/>
                  </a:cubicBezTo>
                  <a:cubicBezTo>
                    <a:pt x="2201" y="201"/>
                    <a:pt x="2180" y="201"/>
                    <a:pt x="2159" y="201"/>
                  </a:cubicBezTo>
                  <a:cubicBezTo>
                    <a:pt x="1626" y="201"/>
                    <a:pt x="1333" y="0"/>
                    <a:pt x="823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13;p75">
              <a:extLst>
                <a:ext uri="{FF2B5EF4-FFF2-40B4-BE49-F238E27FC236}">
                  <a16:creationId xmlns:a16="http://schemas.microsoft.com/office/drawing/2014/main" id="{4DCFBE93-E28D-8F57-B1FA-BBF9A72FB5C2}"/>
                </a:ext>
              </a:extLst>
            </p:cNvPr>
            <p:cNvSpPr/>
            <p:nvPr/>
          </p:nvSpPr>
          <p:spPr>
            <a:xfrm>
              <a:off x="5646964" y="655975"/>
              <a:ext cx="50919" cy="52558"/>
            </a:xfrm>
            <a:custGeom>
              <a:avLst/>
              <a:gdLst/>
              <a:ahLst/>
              <a:cxnLst/>
              <a:rect l="l" t="t" r="r" b="b"/>
              <a:pathLst>
                <a:path w="1678" h="1732" extrusionOk="0">
                  <a:moveTo>
                    <a:pt x="369" y="1"/>
                  </a:moveTo>
                  <a:cubicBezTo>
                    <a:pt x="324" y="1"/>
                    <a:pt x="270" y="9"/>
                    <a:pt x="215" y="37"/>
                  </a:cubicBezTo>
                  <a:cubicBezTo>
                    <a:pt x="90" y="90"/>
                    <a:pt x="9" y="215"/>
                    <a:pt x="1" y="367"/>
                  </a:cubicBezTo>
                  <a:cubicBezTo>
                    <a:pt x="90" y="510"/>
                    <a:pt x="197" y="661"/>
                    <a:pt x="322" y="813"/>
                  </a:cubicBezTo>
                  <a:cubicBezTo>
                    <a:pt x="375" y="893"/>
                    <a:pt x="438" y="965"/>
                    <a:pt x="491" y="1027"/>
                  </a:cubicBezTo>
                  <a:cubicBezTo>
                    <a:pt x="554" y="1098"/>
                    <a:pt x="616" y="1170"/>
                    <a:pt x="679" y="1232"/>
                  </a:cubicBezTo>
                  <a:cubicBezTo>
                    <a:pt x="857" y="1429"/>
                    <a:pt x="1035" y="1589"/>
                    <a:pt x="1205" y="1732"/>
                  </a:cubicBezTo>
                  <a:cubicBezTo>
                    <a:pt x="1365" y="1660"/>
                    <a:pt x="1517" y="1589"/>
                    <a:pt x="1678" y="1518"/>
                  </a:cubicBezTo>
                  <a:cubicBezTo>
                    <a:pt x="1490" y="1277"/>
                    <a:pt x="1303" y="1036"/>
                    <a:pt x="1107" y="804"/>
                  </a:cubicBezTo>
                  <a:cubicBezTo>
                    <a:pt x="902" y="536"/>
                    <a:pt x="696" y="278"/>
                    <a:pt x="491" y="19"/>
                  </a:cubicBezTo>
                  <a:cubicBezTo>
                    <a:pt x="471" y="14"/>
                    <a:pt x="427" y="1"/>
                    <a:pt x="369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14;p75">
              <a:extLst>
                <a:ext uri="{FF2B5EF4-FFF2-40B4-BE49-F238E27FC236}">
                  <a16:creationId xmlns:a16="http://schemas.microsoft.com/office/drawing/2014/main" id="{1763D2F4-1448-A7B6-F8CB-C421E8113EC6}"/>
                </a:ext>
              </a:extLst>
            </p:cNvPr>
            <p:cNvSpPr/>
            <p:nvPr/>
          </p:nvSpPr>
          <p:spPr>
            <a:xfrm>
              <a:off x="5661864" y="680373"/>
              <a:ext cx="18693" cy="13018"/>
            </a:xfrm>
            <a:custGeom>
              <a:avLst/>
              <a:gdLst/>
              <a:ahLst/>
              <a:cxnLst/>
              <a:rect l="l" t="t" r="r" b="b"/>
              <a:pathLst>
                <a:path w="616" h="429" extrusionOk="0">
                  <a:moveTo>
                    <a:pt x="616" y="0"/>
                  </a:moveTo>
                  <a:lnTo>
                    <a:pt x="616" y="0"/>
                  </a:lnTo>
                  <a:cubicBezTo>
                    <a:pt x="446" y="62"/>
                    <a:pt x="277" y="134"/>
                    <a:pt x="107" y="196"/>
                  </a:cubicBezTo>
                  <a:cubicBezTo>
                    <a:pt x="72" y="205"/>
                    <a:pt x="36" y="214"/>
                    <a:pt x="0" y="223"/>
                  </a:cubicBezTo>
                  <a:cubicBezTo>
                    <a:pt x="63" y="294"/>
                    <a:pt x="125" y="366"/>
                    <a:pt x="188" y="428"/>
                  </a:cubicBezTo>
                  <a:cubicBezTo>
                    <a:pt x="330" y="286"/>
                    <a:pt x="473" y="143"/>
                    <a:pt x="61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15;p75">
              <a:extLst>
                <a:ext uri="{FF2B5EF4-FFF2-40B4-BE49-F238E27FC236}">
                  <a16:creationId xmlns:a16="http://schemas.microsoft.com/office/drawing/2014/main" id="{FCEA56BB-EE96-A6D3-2569-46FAA0AB9B2B}"/>
                </a:ext>
              </a:extLst>
            </p:cNvPr>
            <p:cNvSpPr/>
            <p:nvPr/>
          </p:nvSpPr>
          <p:spPr>
            <a:xfrm>
              <a:off x="5642079" y="652090"/>
              <a:ext cx="39570" cy="43454"/>
            </a:xfrm>
            <a:custGeom>
              <a:avLst/>
              <a:gdLst/>
              <a:ahLst/>
              <a:cxnLst/>
              <a:rect l="l" t="t" r="r" b="b"/>
              <a:pathLst>
                <a:path w="1304" h="1432" extrusionOk="0">
                  <a:moveTo>
                    <a:pt x="440" y="1"/>
                  </a:moveTo>
                  <a:cubicBezTo>
                    <a:pt x="422" y="1"/>
                    <a:pt x="403" y="2"/>
                    <a:pt x="385" y="4"/>
                  </a:cubicBezTo>
                  <a:cubicBezTo>
                    <a:pt x="188" y="40"/>
                    <a:pt x="19" y="227"/>
                    <a:pt x="1" y="468"/>
                  </a:cubicBezTo>
                  <a:cubicBezTo>
                    <a:pt x="144" y="789"/>
                    <a:pt x="278" y="1110"/>
                    <a:pt x="420" y="1432"/>
                  </a:cubicBezTo>
                  <a:cubicBezTo>
                    <a:pt x="715" y="1253"/>
                    <a:pt x="1009" y="1084"/>
                    <a:pt x="1303" y="914"/>
                  </a:cubicBezTo>
                  <a:cubicBezTo>
                    <a:pt x="1116" y="647"/>
                    <a:pt x="938" y="379"/>
                    <a:pt x="750" y="120"/>
                  </a:cubicBezTo>
                  <a:cubicBezTo>
                    <a:pt x="726" y="104"/>
                    <a:pt x="607" y="1"/>
                    <a:pt x="440" y="1"/>
                  </a:cubicBezTo>
                  <a:close/>
                </a:path>
              </a:pathLst>
            </a:custGeom>
            <a:solidFill>
              <a:srgbClr val="DAC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16;p75">
              <a:extLst>
                <a:ext uri="{FF2B5EF4-FFF2-40B4-BE49-F238E27FC236}">
                  <a16:creationId xmlns:a16="http://schemas.microsoft.com/office/drawing/2014/main" id="{F926D167-C46B-B114-6CDF-2E0E8E1DA0FE}"/>
                </a:ext>
              </a:extLst>
            </p:cNvPr>
            <p:cNvSpPr/>
            <p:nvPr/>
          </p:nvSpPr>
          <p:spPr>
            <a:xfrm>
              <a:off x="5543273" y="830069"/>
              <a:ext cx="107785" cy="59051"/>
            </a:xfrm>
            <a:custGeom>
              <a:avLst/>
              <a:gdLst/>
              <a:ahLst/>
              <a:cxnLst/>
              <a:rect l="l" t="t" r="r" b="b"/>
              <a:pathLst>
                <a:path w="3552" h="1946" extrusionOk="0">
                  <a:moveTo>
                    <a:pt x="3114" y="0"/>
                  </a:moveTo>
                  <a:cubicBezTo>
                    <a:pt x="2945" y="9"/>
                    <a:pt x="2722" y="18"/>
                    <a:pt x="2463" y="72"/>
                  </a:cubicBezTo>
                  <a:cubicBezTo>
                    <a:pt x="2231" y="116"/>
                    <a:pt x="1928" y="170"/>
                    <a:pt x="1616" y="322"/>
                  </a:cubicBezTo>
                  <a:cubicBezTo>
                    <a:pt x="1116" y="571"/>
                    <a:pt x="1071" y="857"/>
                    <a:pt x="340" y="1383"/>
                  </a:cubicBezTo>
                  <a:cubicBezTo>
                    <a:pt x="322" y="1401"/>
                    <a:pt x="304" y="1410"/>
                    <a:pt x="286" y="1428"/>
                  </a:cubicBezTo>
                  <a:cubicBezTo>
                    <a:pt x="260" y="1437"/>
                    <a:pt x="251" y="1446"/>
                    <a:pt x="233" y="1454"/>
                  </a:cubicBezTo>
                  <a:cubicBezTo>
                    <a:pt x="188" y="1490"/>
                    <a:pt x="152" y="1517"/>
                    <a:pt x="108" y="1544"/>
                  </a:cubicBezTo>
                  <a:cubicBezTo>
                    <a:pt x="72" y="1570"/>
                    <a:pt x="36" y="1597"/>
                    <a:pt x="1" y="1615"/>
                  </a:cubicBezTo>
                  <a:cubicBezTo>
                    <a:pt x="54" y="1722"/>
                    <a:pt x="108" y="1838"/>
                    <a:pt x="161" y="1945"/>
                  </a:cubicBezTo>
                  <a:cubicBezTo>
                    <a:pt x="215" y="1918"/>
                    <a:pt x="268" y="1892"/>
                    <a:pt x="313" y="1865"/>
                  </a:cubicBezTo>
                  <a:cubicBezTo>
                    <a:pt x="331" y="1856"/>
                    <a:pt x="349" y="1847"/>
                    <a:pt x="367" y="1838"/>
                  </a:cubicBezTo>
                  <a:cubicBezTo>
                    <a:pt x="474" y="1785"/>
                    <a:pt x="572" y="1731"/>
                    <a:pt x="670" y="1678"/>
                  </a:cubicBezTo>
                  <a:cubicBezTo>
                    <a:pt x="1303" y="1365"/>
                    <a:pt x="1740" y="1214"/>
                    <a:pt x="2044" y="1142"/>
                  </a:cubicBezTo>
                  <a:cubicBezTo>
                    <a:pt x="2160" y="1107"/>
                    <a:pt x="2659" y="991"/>
                    <a:pt x="3311" y="768"/>
                  </a:cubicBezTo>
                  <a:cubicBezTo>
                    <a:pt x="3418" y="732"/>
                    <a:pt x="3498" y="705"/>
                    <a:pt x="3551" y="678"/>
                  </a:cubicBezTo>
                  <a:cubicBezTo>
                    <a:pt x="3400" y="455"/>
                    <a:pt x="3257" y="232"/>
                    <a:pt x="3114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17;p75">
              <a:extLst>
                <a:ext uri="{FF2B5EF4-FFF2-40B4-BE49-F238E27FC236}">
                  <a16:creationId xmlns:a16="http://schemas.microsoft.com/office/drawing/2014/main" id="{CEA7243B-B849-418C-46A9-328CB60B7A67}"/>
                </a:ext>
              </a:extLst>
            </p:cNvPr>
            <p:cNvSpPr/>
            <p:nvPr/>
          </p:nvSpPr>
          <p:spPr>
            <a:xfrm>
              <a:off x="5520271" y="879320"/>
              <a:ext cx="29010" cy="52436"/>
            </a:xfrm>
            <a:custGeom>
              <a:avLst/>
              <a:gdLst/>
              <a:ahLst/>
              <a:cxnLst/>
              <a:rect l="l" t="t" r="r" b="b"/>
              <a:pathLst>
                <a:path w="956" h="1728" extrusionOk="0">
                  <a:moveTo>
                    <a:pt x="768" y="1"/>
                  </a:moveTo>
                  <a:cubicBezTo>
                    <a:pt x="546" y="128"/>
                    <a:pt x="387" y="163"/>
                    <a:pt x="273" y="163"/>
                  </a:cubicBezTo>
                  <a:cubicBezTo>
                    <a:pt x="259" y="163"/>
                    <a:pt x="245" y="163"/>
                    <a:pt x="232" y="162"/>
                  </a:cubicBezTo>
                  <a:cubicBezTo>
                    <a:pt x="225" y="162"/>
                    <a:pt x="213" y="161"/>
                    <a:pt x="198" y="161"/>
                  </a:cubicBezTo>
                  <a:cubicBezTo>
                    <a:pt x="148" y="161"/>
                    <a:pt x="69" y="167"/>
                    <a:pt x="27" y="215"/>
                  </a:cubicBezTo>
                  <a:cubicBezTo>
                    <a:pt x="1" y="251"/>
                    <a:pt x="1" y="295"/>
                    <a:pt x="1" y="331"/>
                  </a:cubicBezTo>
                  <a:lnTo>
                    <a:pt x="777" y="1705"/>
                  </a:lnTo>
                  <a:cubicBezTo>
                    <a:pt x="784" y="1705"/>
                    <a:pt x="814" y="1728"/>
                    <a:pt x="848" y="1728"/>
                  </a:cubicBezTo>
                  <a:cubicBezTo>
                    <a:pt x="857" y="1728"/>
                    <a:pt x="866" y="1726"/>
                    <a:pt x="875" y="1723"/>
                  </a:cubicBezTo>
                  <a:cubicBezTo>
                    <a:pt x="919" y="1714"/>
                    <a:pt x="955" y="1660"/>
                    <a:pt x="955" y="1607"/>
                  </a:cubicBezTo>
                  <a:cubicBezTo>
                    <a:pt x="919" y="1518"/>
                    <a:pt x="866" y="1402"/>
                    <a:pt x="830" y="1241"/>
                  </a:cubicBezTo>
                  <a:cubicBezTo>
                    <a:pt x="803" y="1098"/>
                    <a:pt x="759" y="938"/>
                    <a:pt x="794" y="732"/>
                  </a:cubicBezTo>
                  <a:cubicBezTo>
                    <a:pt x="803" y="643"/>
                    <a:pt x="839" y="501"/>
                    <a:pt x="928" y="340"/>
                  </a:cubicBezTo>
                  <a:cubicBezTo>
                    <a:pt x="875" y="224"/>
                    <a:pt x="821" y="117"/>
                    <a:pt x="768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18;p75">
              <a:extLst>
                <a:ext uri="{FF2B5EF4-FFF2-40B4-BE49-F238E27FC236}">
                  <a16:creationId xmlns:a16="http://schemas.microsoft.com/office/drawing/2014/main" id="{AFD2628C-514B-6C23-F786-1716D74B77A9}"/>
                </a:ext>
              </a:extLst>
            </p:cNvPr>
            <p:cNvSpPr/>
            <p:nvPr/>
          </p:nvSpPr>
          <p:spPr>
            <a:xfrm>
              <a:off x="5518905" y="882324"/>
              <a:ext cx="34138" cy="52527"/>
            </a:xfrm>
            <a:custGeom>
              <a:avLst/>
              <a:gdLst/>
              <a:ahLst/>
              <a:cxnLst/>
              <a:rect l="l" t="t" r="r" b="b"/>
              <a:pathLst>
                <a:path w="1125" h="1731" extrusionOk="0">
                  <a:moveTo>
                    <a:pt x="420" y="0"/>
                  </a:moveTo>
                  <a:cubicBezTo>
                    <a:pt x="367" y="0"/>
                    <a:pt x="269" y="9"/>
                    <a:pt x="161" y="54"/>
                  </a:cubicBezTo>
                  <a:cubicBezTo>
                    <a:pt x="90" y="80"/>
                    <a:pt x="37" y="116"/>
                    <a:pt x="1" y="152"/>
                  </a:cubicBezTo>
                  <a:lnTo>
                    <a:pt x="893" y="1731"/>
                  </a:lnTo>
                  <a:cubicBezTo>
                    <a:pt x="947" y="1704"/>
                    <a:pt x="1045" y="1633"/>
                    <a:pt x="1080" y="1526"/>
                  </a:cubicBezTo>
                  <a:cubicBezTo>
                    <a:pt x="1116" y="1427"/>
                    <a:pt x="1089" y="1347"/>
                    <a:pt x="1071" y="1303"/>
                  </a:cubicBezTo>
                  <a:cubicBezTo>
                    <a:pt x="1027" y="1142"/>
                    <a:pt x="982" y="928"/>
                    <a:pt x="920" y="633"/>
                  </a:cubicBezTo>
                  <a:cubicBezTo>
                    <a:pt x="1054" y="598"/>
                    <a:pt x="1125" y="518"/>
                    <a:pt x="1116" y="473"/>
                  </a:cubicBezTo>
                  <a:cubicBezTo>
                    <a:pt x="1107" y="428"/>
                    <a:pt x="1027" y="402"/>
                    <a:pt x="947" y="402"/>
                  </a:cubicBezTo>
                  <a:cubicBezTo>
                    <a:pt x="768" y="268"/>
                    <a:pt x="599" y="134"/>
                    <a:pt x="4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9;p75">
              <a:extLst>
                <a:ext uri="{FF2B5EF4-FFF2-40B4-BE49-F238E27FC236}">
                  <a16:creationId xmlns:a16="http://schemas.microsoft.com/office/drawing/2014/main" id="{A4CFC036-AEE4-CAA3-F3C4-1A0C2C9BC4B5}"/>
                </a:ext>
              </a:extLst>
            </p:cNvPr>
            <p:cNvSpPr/>
            <p:nvPr/>
          </p:nvSpPr>
          <p:spPr>
            <a:xfrm>
              <a:off x="5538691" y="903172"/>
              <a:ext cx="10044" cy="2458"/>
            </a:xfrm>
            <a:custGeom>
              <a:avLst/>
              <a:gdLst/>
              <a:ahLst/>
              <a:cxnLst/>
              <a:rect l="l" t="t" r="r" b="b"/>
              <a:pathLst>
                <a:path w="331" h="81" extrusionOk="0">
                  <a:moveTo>
                    <a:pt x="295" y="0"/>
                  </a:moveTo>
                  <a:lnTo>
                    <a:pt x="27" y="18"/>
                  </a:lnTo>
                  <a:cubicBezTo>
                    <a:pt x="9" y="18"/>
                    <a:pt x="0" y="27"/>
                    <a:pt x="0" y="45"/>
                  </a:cubicBezTo>
                  <a:cubicBezTo>
                    <a:pt x="0" y="62"/>
                    <a:pt x="18" y="80"/>
                    <a:pt x="27" y="80"/>
                  </a:cubicBezTo>
                  <a:lnTo>
                    <a:pt x="295" y="62"/>
                  </a:lnTo>
                  <a:cubicBezTo>
                    <a:pt x="312" y="62"/>
                    <a:pt x="330" y="45"/>
                    <a:pt x="321" y="27"/>
                  </a:cubicBezTo>
                  <a:cubicBezTo>
                    <a:pt x="321" y="9"/>
                    <a:pt x="312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0;p75">
              <a:extLst>
                <a:ext uri="{FF2B5EF4-FFF2-40B4-BE49-F238E27FC236}">
                  <a16:creationId xmlns:a16="http://schemas.microsoft.com/office/drawing/2014/main" id="{556D5F6A-1FA3-23DC-7B30-DE8391671566}"/>
                </a:ext>
              </a:extLst>
            </p:cNvPr>
            <p:cNvSpPr/>
            <p:nvPr/>
          </p:nvSpPr>
          <p:spPr>
            <a:xfrm>
              <a:off x="5538691" y="906662"/>
              <a:ext cx="10044" cy="2488"/>
            </a:xfrm>
            <a:custGeom>
              <a:avLst/>
              <a:gdLst/>
              <a:ahLst/>
              <a:cxnLst/>
              <a:rect l="l" t="t" r="r" b="b"/>
              <a:pathLst>
                <a:path w="331" h="82" extrusionOk="0">
                  <a:moveTo>
                    <a:pt x="303" y="1"/>
                  </a:moveTo>
                  <a:lnTo>
                    <a:pt x="36" y="19"/>
                  </a:lnTo>
                  <a:cubicBezTo>
                    <a:pt x="18" y="19"/>
                    <a:pt x="0" y="37"/>
                    <a:pt x="9" y="55"/>
                  </a:cubicBezTo>
                  <a:cubicBezTo>
                    <a:pt x="9" y="72"/>
                    <a:pt x="18" y="81"/>
                    <a:pt x="36" y="81"/>
                  </a:cubicBezTo>
                  <a:lnTo>
                    <a:pt x="303" y="63"/>
                  </a:lnTo>
                  <a:cubicBezTo>
                    <a:pt x="321" y="63"/>
                    <a:pt x="330" y="46"/>
                    <a:pt x="330" y="37"/>
                  </a:cubicBezTo>
                  <a:cubicBezTo>
                    <a:pt x="330" y="10"/>
                    <a:pt x="312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21;p75">
              <a:extLst>
                <a:ext uri="{FF2B5EF4-FFF2-40B4-BE49-F238E27FC236}">
                  <a16:creationId xmlns:a16="http://schemas.microsoft.com/office/drawing/2014/main" id="{537FF475-B624-198D-370D-4B57C122FFEF}"/>
                </a:ext>
              </a:extLst>
            </p:cNvPr>
            <p:cNvSpPr/>
            <p:nvPr/>
          </p:nvSpPr>
          <p:spPr>
            <a:xfrm>
              <a:off x="5551679" y="873372"/>
              <a:ext cx="11926" cy="13291"/>
            </a:xfrm>
            <a:custGeom>
              <a:avLst/>
              <a:gdLst/>
              <a:ahLst/>
              <a:cxnLst/>
              <a:rect l="l" t="t" r="r" b="b"/>
              <a:pathLst>
                <a:path w="393" h="438" extrusionOk="0">
                  <a:moveTo>
                    <a:pt x="0" y="1"/>
                  </a:moveTo>
                  <a:cubicBezTo>
                    <a:pt x="18" y="143"/>
                    <a:pt x="27" y="295"/>
                    <a:pt x="36" y="438"/>
                  </a:cubicBezTo>
                  <a:cubicBezTo>
                    <a:pt x="54" y="429"/>
                    <a:pt x="72" y="420"/>
                    <a:pt x="90" y="411"/>
                  </a:cubicBezTo>
                  <a:cubicBezTo>
                    <a:pt x="197" y="358"/>
                    <a:pt x="295" y="304"/>
                    <a:pt x="393" y="251"/>
                  </a:cubicBezTo>
                  <a:lnTo>
                    <a:pt x="393" y="81"/>
                  </a:lnTo>
                  <a:cubicBezTo>
                    <a:pt x="268" y="54"/>
                    <a:pt x="134" y="27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22;p75">
              <a:extLst>
                <a:ext uri="{FF2B5EF4-FFF2-40B4-BE49-F238E27FC236}">
                  <a16:creationId xmlns:a16="http://schemas.microsoft.com/office/drawing/2014/main" id="{CA1A2940-5EE4-D400-3934-49AD1A50A654}"/>
                </a:ext>
              </a:extLst>
            </p:cNvPr>
            <p:cNvSpPr/>
            <p:nvPr/>
          </p:nvSpPr>
          <p:spPr>
            <a:xfrm>
              <a:off x="5666993" y="837109"/>
              <a:ext cx="38751" cy="108574"/>
            </a:xfrm>
            <a:custGeom>
              <a:avLst/>
              <a:gdLst/>
              <a:ahLst/>
              <a:cxnLst/>
              <a:rect l="l" t="t" r="r" b="b"/>
              <a:pathLst>
                <a:path w="1277" h="3578" extrusionOk="0">
                  <a:moveTo>
                    <a:pt x="1276" y="0"/>
                  </a:moveTo>
                  <a:lnTo>
                    <a:pt x="1276" y="0"/>
                  </a:lnTo>
                  <a:cubicBezTo>
                    <a:pt x="1009" y="18"/>
                    <a:pt x="732" y="36"/>
                    <a:pt x="465" y="54"/>
                  </a:cubicBezTo>
                  <a:cubicBezTo>
                    <a:pt x="384" y="205"/>
                    <a:pt x="295" y="402"/>
                    <a:pt x="215" y="652"/>
                  </a:cubicBezTo>
                  <a:cubicBezTo>
                    <a:pt x="135" y="875"/>
                    <a:pt x="36" y="1169"/>
                    <a:pt x="27" y="1517"/>
                  </a:cubicBezTo>
                  <a:cubicBezTo>
                    <a:pt x="1" y="2079"/>
                    <a:pt x="224" y="2248"/>
                    <a:pt x="331" y="3149"/>
                  </a:cubicBezTo>
                  <a:cubicBezTo>
                    <a:pt x="340" y="3194"/>
                    <a:pt x="340" y="3239"/>
                    <a:pt x="349" y="3274"/>
                  </a:cubicBezTo>
                  <a:cubicBezTo>
                    <a:pt x="349" y="3328"/>
                    <a:pt x="358" y="3381"/>
                    <a:pt x="358" y="3426"/>
                  </a:cubicBezTo>
                  <a:cubicBezTo>
                    <a:pt x="366" y="3471"/>
                    <a:pt x="366" y="3515"/>
                    <a:pt x="366" y="3560"/>
                  </a:cubicBezTo>
                  <a:cubicBezTo>
                    <a:pt x="491" y="3560"/>
                    <a:pt x="616" y="3569"/>
                    <a:pt x="741" y="3578"/>
                  </a:cubicBezTo>
                  <a:cubicBezTo>
                    <a:pt x="741" y="3497"/>
                    <a:pt x="741" y="3426"/>
                    <a:pt x="741" y="3346"/>
                  </a:cubicBezTo>
                  <a:cubicBezTo>
                    <a:pt x="759" y="2436"/>
                    <a:pt x="848" y="1883"/>
                    <a:pt x="946" y="1544"/>
                  </a:cubicBezTo>
                  <a:cubicBezTo>
                    <a:pt x="973" y="1419"/>
                    <a:pt x="1116" y="928"/>
                    <a:pt x="1232" y="250"/>
                  </a:cubicBezTo>
                  <a:cubicBezTo>
                    <a:pt x="1250" y="143"/>
                    <a:pt x="1268" y="54"/>
                    <a:pt x="1276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23;p75">
              <a:extLst>
                <a:ext uri="{FF2B5EF4-FFF2-40B4-BE49-F238E27FC236}">
                  <a16:creationId xmlns:a16="http://schemas.microsoft.com/office/drawing/2014/main" id="{0701B711-28C5-D655-8BD3-202671ADD99F}"/>
                </a:ext>
              </a:extLst>
            </p:cNvPr>
            <p:cNvSpPr/>
            <p:nvPr/>
          </p:nvSpPr>
          <p:spPr>
            <a:xfrm>
              <a:off x="5671878" y="944837"/>
              <a:ext cx="53893" cy="24944"/>
            </a:xfrm>
            <a:custGeom>
              <a:avLst/>
              <a:gdLst/>
              <a:ahLst/>
              <a:cxnLst/>
              <a:rect l="l" t="t" r="r" b="b"/>
              <a:pathLst>
                <a:path w="1776" h="822" extrusionOk="0">
                  <a:moveTo>
                    <a:pt x="205" y="1"/>
                  </a:moveTo>
                  <a:cubicBezTo>
                    <a:pt x="205" y="286"/>
                    <a:pt x="143" y="447"/>
                    <a:pt x="90" y="545"/>
                  </a:cubicBezTo>
                  <a:cubicBezTo>
                    <a:pt x="63" y="581"/>
                    <a:pt x="0" y="670"/>
                    <a:pt x="36" y="750"/>
                  </a:cubicBezTo>
                  <a:cubicBezTo>
                    <a:pt x="54" y="786"/>
                    <a:pt x="90" y="813"/>
                    <a:pt x="116" y="822"/>
                  </a:cubicBezTo>
                  <a:lnTo>
                    <a:pt x="1695" y="822"/>
                  </a:lnTo>
                  <a:cubicBezTo>
                    <a:pt x="1704" y="822"/>
                    <a:pt x="1749" y="804"/>
                    <a:pt x="1767" y="750"/>
                  </a:cubicBezTo>
                  <a:cubicBezTo>
                    <a:pt x="1776" y="706"/>
                    <a:pt x="1749" y="652"/>
                    <a:pt x="1695" y="625"/>
                  </a:cubicBezTo>
                  <a:cubicBezTo>
                    <a:pt x="1606" y="616"/>
                    <a:pt x="1472" y="599"/>
                    <a:pt x="1321" y="554"/>
                  </a:cubicBezTo>
                  <a:cubicBezTo>
                    <a:pt x="1178" y="509"/>
                    <a:pt x="1017" y="465"/>
                    <a:pt x="857" y="340"/>
                  </a:cubicBezTo>
                  <a:cubicBezTo>
                    <a:pt x="785" y="277"/>
                    <a:pt x="678" y="188"/>
                    <a:pt x="580" y="28"/>
                  </a:cubicBezTo>
                  <a:cubicBezTo>
                    <a:pt x="455" y="19"/>
                    <a:pt x="330" y="10"/>
                    <a:pt x="205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4;p75">
              <a:extLst>
                <a:ext uri="{FF2B5EF4-FFF2-40B4-BE49-F238E27FC236}">
                  <a16:creationId xmlns:a16="http://schemas.microsoft.com/office/drawing/2014/main" id="{F3F4385D-3577-E437-0A57-380904B9F2AA}"/>
                </a:ext>
              </a:extLst>
            </p:cNvPr>
            <p:cNvSpPr/>
            <p:nvPr/>
          </p:nvSpPr>
          <p:spPr>
            <a:xfrm>
              <a:off x="5672151" y="945353"/>
              <a:ext cx="55531" cy="24701"/>
            </a:xfrm>
            <a:custGeom>
              <a:avLst/>
              <a:gdLst/>
              <a:ahLst/>
              <a:cxnLst/>
              <a:rect l="l" t="t" r="r" b="b"/>
              <a:pathLst>
                <a:path w="1830" h="814" extrusionOk="0">
                  <a:moveTo>
                    <a:pt x="829" y="1"/>
                  </a:moveTo>
                  <a:cubicBezTo>
                    <a:pt x="793" y="1"/>
                    <a:pt x="737" y="44"/>
                    <a:pt x="696" y="118"/>
                  </a:cubicBezTo>
                  <a:cubicBezTo>
                    <a:pt x="500" y="207"/>
                    <a:pt x="295" y="287"/>
                    <a:pt x="98" y="376"/>
                  </a:cubicBezTo>
                  <a:cubicBezTo>
                    <a:pt x="63" y="421"/>
                    <a:pt x="27" y="510"/>
                    <a:pt x="9" y="617"/>
                  </a:cubicBezTo>
                  <a:cubicBezTo>
                    <a:pt x="0" y="698"/>
                    <a:pt x="9" y="769"/>
                    <a:pt x="18" y="814"/>
                  </a:cubicBezTo>
                  <a:lnTo>
                    <a:pt x="1829" y="814"/>
                  </a:lnTo>
                  <a:cubicBezTo>
                    <a:pt x="1829" y="751"/>
                    <a:pt x="1820" y="635"/>
                    <a:pt x="1749" y="546"/>
                  </a:cubicBezTo>
                  <a:cubicBezTo>
                    <a:pt x="1677" y="475"/>
                    <a:pt x="1588" y="457"/>
                    <a:pt x="1544" y="439"/>
                  </a:cubicBezTo>
                  <a:cubicBezTo>
                    <a:pt x="1383" y="403"/>
                    <a:pt x="1178" y="341"/>
                    <a:pt x="892" y="243"/>
                  </a:cubicBezTo>
                  <a:cubicBezTo>
                    <a:pt x="919" y="118"/>
                    <a:pt x="883" y="11"/>
                    <a:pt x="839" y="2"/>
                  </a:cubicBezTo>
                  <a:cubicBezTo>
                    <a:pt x="836" y="1"/>
                    <a:pt x="833" y="1"/>
                    <a:pt x="8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25;p75">
              <a:extLst>
                <a:ext uri="{FF2B5EF4-FFF2-40B4-BE49-F238E27FC236}">
                  <a16:creationId xmlns:a16="http://schemas.microsoft.com/office/drawing/2014/main" id="{61770ECA-E230-F5EF-87A4-92C86E4767C7}"/>
                </a:ext>
              </a:extLst>
            </p:cNvPr>
            <p:cNvSpPr/>
            <p:nvPr/>
          </p:nvSpPr>
          <p:spPr>
            <a:xfrm>
              <a:off x="5697035" y="952575"/>
              <a:ext cx="5735" cy="9195"/>
            </a:xfrm>
            <a:custGeom>
              <a:avLst/>
              <a:gdLst/>
              <a:ahLst/>
              <a:cxnLst/>
              <a:rect l="l" t="t" r="r" b="b"/>
              <a:pathLst>
                <a:path w="189" h="303" extrusionOk="0">
                  <a:moveTo>
                    <a:pt x="155" y="1"/>
                  </a:moveTo>
                  <a:cubicBezTo>
                    <a:pt x="143" y="1"/>
                    <a:pt x="132" y="7"/>
                    <a:pt x="126" y="13"/>
                  </a:cubicBezTo>
                  <a:lnTo>
                    <a:pt x="10" y="254"/>
                  </a:lnTo>
                  <a:cubicBezTo>
                    <a:pt x="1" y="272"/>
                    <a:pt x="10" y="290"/>
                    <a:pt x="28" y="299"/>
                  </a:cubicBezTo>
                  <a:cubicBezTo>
                    <a:pt x="33" y="301"/>
                    <a:pt x="37" y="302"/>
                    <a:pt x="42" y="302"/>
                  </a:cubicBezTo>
                  <a:cubicBezTo>
                    <a:pt x="54" y="302"/>
                    <a:pt x="63" y="294"/>
                    <a:pt x="63" y="281"/>
                  </a:cubicBezTo>
                  <a:lnTo>
                    <a:pt x="179" y="40"/>
                  </a:lnTo>
                  <a:cubicBezTo>
                    <a:pt x="188" y="31"/>
                    <a:pt x="188" y="13"/>
                    <a:pt x="170" y="5"/>
                  </a:cubicBezTo>
                  <a:cubicBezTo>
                    <a:pt x="165" y="2"/>
                    <a:pt x="16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26;p75">
              <a:extLst>
                <a:ext uri="{FF2B5EF4-FFF2-40B4-BE49-F238E27FC236}">
                  <a16:creationId xmlns:a16="http://schemas.microsoft.com/office/drawing/2014/main" id="{40D256F3-0008-15DE-04AB-E60B76C94E74}"/>
                </a:ext>
              </a:extLst>
            </p:cNvPr>
            <p:cNvSpPr/>
            <p:nvPr/>
          </p:nvSpPr>
          <p:spPr>
            <a:xfrm>
              <a:off x="5700312" y="954153"/>
              <a:ext cx="5705" cy="9134"/>
            </a:xfrm>
            <a:custGeom>
              <a:avLst/>
              <a:gdLst/>
              <a:ahLst/>
              <a:cxnLst/>
              <a:rect l="l" t="t" r="r" b="b"/>
              <a:pathLst>
                <a:path w="188" h="301" extrusionOk="0">
                  <a:moveTo>
                    <a:pt x="148" y="0"/>
                  </a:moveTo>
                  <a:cubicBezTo>
                    <a:pt x="138" y="0"/>
                    <a:pt x="130" y="5"/>
                    <a:pt x="125" y="15"/>
                  </a:cubicBezTo>
                  <a:lnTo>
                    <a:pt x="9" y="256"/>
                  </a:lnTo>
                  <a:cubicBezTo>
                    <a:pt x="0" y="274"/>
                    <a:pt x="9" y="292"/>
                    <a:pt x="27" y="300"/>
                  </a:cubicBezTo>
                  <a:cubicBezTo>
                    <a:pt x="45" y="300"/>
                    <a:pt x="62" y="300"/>
                    <a:pt x="62" y="283"/>
                  </a:cubicBezTo>
                  <a:lnTo>
                    <a:pt x="178" y="42"/>
                  </a:lnTo>
                  <a:cubicBezTo>
                    <a:pt x="187" y="24"/>
                    <a:pt x="187" y="6"/>
                    <a:pt x="170" y="6"/>
                  </a:cubicBezTo>
                  <a:cubicBezTo>
                    <a:pt x="162" y="2"/>
                    <a:pt x="155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27;p75">
              <a:extLst>
                <a:ext uri="{FF2B5EF4-FFF2-40B4-BE49-F238E27FC236}">
                  <a16:creationId xmlns:a16="http://schemas.microsoft.com/office/drawing/2014/main" id="{75A106DD-1346-128F-7061-7CFBDEA561D4}"/>
                </a:ext>
              </a:extLst>
            </p:cNvPr>
            <p:cNvSpPr/>
            <p:nvPr/>
          </p:nvSpPr>
          <p:spPr>
            <a:xfrm>
              <a:off x="5637770" y="620804"/>
              <a:ext cx="55774" cy="157855"/>
            </a:xfrm>
            <a:custGeom>
              <a:avLst/>
              <a:gdLst/>
              <a:ahLst/>
              <a:cxnLst/>
              <a:rect l="l" t="t" r="r" b="b"/>
              <a:pathLst>
                <a:path w="1838" h="5202" extrusionOk="0">
                  <a:moveTo>
                    <a:pt x="527" y="0"/>
                  </a:moveTo>
                  <a:cubicBezTo>
                    <a:pt x="402" y="339"/>
                    <a:pt x="277" y="669"/>
                    <a:pt x="152" y="1008"/>
                  </a:cubicBezTo>
                  <a:cubicBezTo>
                    <a:pt x="89" y="1133"/>
                    <a:pt x="9" y="1347"/>
                    <a:pt x="9" y="1606"/>
                  </a:cubicBezTo>
                  <a:cubicBezTo>
                    <a:pt x="0" y="2025"/>
                    <a:pt x="197" y="2249"/>
                    <a:pt x="339" y="2712"/>
                  </a:cubicBezTo>
                  <a:cubicBezTo>
                    <a:pt x="348" y="2730"/>
                    <a:pt x="357" y="2757"/>
                    <a:pt x="366" y="2775"/>
                  </a:cubicBezTo>
                  <a:cubicBezTo>
                    <a:pt x="384" y="2855"/>
                    <a:pt x="402" y="2944"/>
                    <a:pt x="428" y="3042"/>
                  </a:cubicBezTo>
                  <a:cubicBezTo>
                    <a:pt x="446" y="3158"/>
                    <a:pt x="464" y="3292"/>
                    <a:pt x="473" y="3444"/>
                  </a:cubicBezTo>
                  <a:cubicBezTo>
                    <a:pt x="482" y="3524"/>
                    <a:pt x="482" y="3613"/>
                    <a:pt x="482" y="3703"/>
                  </a:cubicBezTo>
                  <a:cubicBezTo>
                    <a:pt x="375" y="3836"/>
                    <a:pt x="268" y="3970"/>
                    <a:pt x="161" y="4095"/>
                  </a:cubicBezTo>
                  <a:cubicBezTo>
                    <a:pt x="161" y="4122"/>
                    <a:pt x="161" y="4158"/>
                    <a:pt x="161" y="4184"/>
                  </a:cubicBezTo>
                  <a:cubicBezTo>
                    <a:pt x="598" y="4523"/>
                    <a:pt x="1044" y="4862"/>
                    <a:pt x="1481" y="5201"/>
                  </a:cubicBezTo>
                  <a:cubicBezTo>
                    <a:pt x="1535" y="5121"/>
                    <a:pt x="1597" y="5005"/>
                    <a:pt x="1642" y="4845"/>
                  </a:cubicBezTo>
                  <a:cubicBezTo>
                    <a:pt x="1695" y="4639"/>
                    <a:pt x="1686" y="4470"/>
                    <a:pt x="1677" y="4265"/>
                  </a:cubicBezTo>
                  <a:cubicBezTo>
                    <a:pt x="1668" y="4024"/>
                    <a:pt x="1668" y="3765"/>
                    <a:pt x="1642" y="3524"/>
                  </a:cubicBezTo>
                  <a:cubicBezTo>
                    <a:pt x="1633" y="3471"/>
                    <a:pt x="1633" y="3408"/>
                    <a:pt x="1633" y="3346"/>
                  </a:cubicBezTo>
                  <a:cubicBezTo>
                    <a:pt x="1615" y="3025"/>
                    <a:pt x="1660" y="2561"/>
                    <a:pt x="1838" y="1874"/>
                  </a:cubicBezTo>
                  <a:lnTo>
                    <a:pt x="1169" y="991"/>
                  </a:lnTo>
                  <a:cubicBezTo>
                    <a:pt x="1124" y="955"/>
                    <a:pt x="973" y="821"/>
                    <a:pt x="919" y="589"/>
                  </a:cubicBezTo>
                  <a:cubicBezTo>
                    <a:pt x="919" y="554"/>
                    <a:pt x="910" y="527"/>
                    <a:pt x="910" y="500"/>
                  </a:cubicBezTo>
                  <a:cubicBezTo>
                    <a:pt x="901" y="313"/>
                    <a:pt x="964" y="179"/>
                    <a:pt x="982" y="134"/>
                  </a:cubicBezTo>
                  <a:cubicBezTo>
                    <a:pt x="928" y="116"/>
                    <a:pt x="866" y="99"/>
                    <a:pt x="803" y="81"/>
                  </a:cubicBezTo>
                  <a:cubicBezTo>
                    <a:pt x="714" y="54"/>
                    <a:pt x="625" y="27"/>
                    <a:pt x="527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28;p75">
              <a:extLst>
                <a:ext uri="{FF2B5EF4-FFF2-40B4-BE49-F238E27FC236}">
                  <a16:creationId xmlns:a16="http://schemas.microsoft.com/office/drawing/2014/main" id="{EF56F6C7-512B-2A89-6AEA-338F4E0F32A7}"/>
                </a:ext>
              </a:extLst>
            </p:cNvPr>
            <p:cNvSpPr/>
            <p:nvPr/>
          </p:nvSpPr>
          <p:spPr>
            <a:xfrm>
              <a:off x="5672151" y="674395"/>
              <a:ext cx="26006" cy="26036"/>
            </a:xfrm>
            <a:custGeom>
              <a:avLst/>
              <a:gdLst/>
              <a:ahLst/>
              <a:cxnLst/>
              <a:rect l="l" t="t" r="r" b="b"/>
              <a:pathLst>
                <a:path w="857" h="858" extrusionOk="0">
                  <a:moveTo>
                    <a:pt x="428" y="1"/>
                  </a:moveTo>
                  <a:cubicBezTo>
                    <a:pt x="188" y="1"/>
                    <a:pt x="0" y="197"/>
                    <a:pt x="0" y="429"/>
                  </a:cubicBezTo>
                  <a:cubicBezTo>
                    <a:pt x="0" y="670"/>
                    <a:pt x="188" y="857"/>
                    <a:pt x="428" y="857"/>
                  </a:cubicBezTo>
                  <a:cubicBezTo>
                    <a:pt x="669" y="857"/>
                    <a:pt x="857" y="670"/>
                    <a:pt x="857" y="429"/>
                  </a:cubicBezTo>
                  <a:cubicBezTo>
                    <a:pt x="857" y="197"/>
                    <a:pt x="669" y="1"/>
                    <a:pt x="428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29;p75">
              <a:extLst>
                <a:ext uri="{FF2B5EF4-FFF2-40B4-BE49-F238E27FC236}">
                  <a16:creationId xmlns:a16="http://schemas.microsoft.com/office/drawing/2014/main" id="{667ADF09-879F-8788-319E-1C6CEAFDEF5D}"/>
                </a:ext>
              </a:extLst>
            </p:cNvPr>
            <p:cNvSpPr/>
            <p:nvPr/>
          </p:nvSpPr>
          <p:spPr>
            <a:xfrm>
              <a:off x="5643444" y="720156"/>
              <a:ext cx="56351" cy="57686"/>
            </a:xfrm>
            <a:custGeom>
              <a:avLst/>
              <a:gdLst/>
              <a:ahLst/>
              <a:cxnLst/>
              <a:rect l="l" t="t" r="r" b="b"/>
              <a:pathLst>
                <a:path w="1857" h="1901" extrusionOk="0">
                  <a:moveTo>
                    <a:pt x="904" y="0"/>
                  </a:moveTo>
                  <a:cubicBezTo>
                    <a:pt x="865" y="0"/>
                    <a:pt x="825" y="3"/>
                    <a:pt x="786" y="9"/>
                  </a:cubicBezTo>
                  <a:cubicBezTo>
                    <a:pt x="322" y="72"/>
                    <a:pt x="1" y="554"/>
                    <a:pt x="72" y="1071"/>
                  </a:cubicBezTo>
                  <a:cubicBezTo>
                    <a:pt x="146" y="1553"/>
                    <a:pt x="519" y="1901"/>
                    <a:pt x="944" y="1901"/>
                  </a:cubicBezTo>
                  <a:cubicBezTo>
                    <a:pt x="983" y="1901"/>
                    <a:pt x="1023" y="1898"/>
                    <a:pt x="1062" y="1892"/>
                  </a:cubicBezTo>
                  <a:cubicBezTo>
                    <a:pt x="1535" y="1829"/>
                    <a:pt x="1856" y="1347"/>
                    <a:pt x="1785" y="830"/>
                  </a:cubicBezTo>
                  <a:cubicBezTo>
                    <a:pt x="1711" y="348"/>
                    <a:pt x="1331" y="0"/>
                    <a:pt x="904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30;p75">
              <a:extLst>
                <a:ext uri="{FF2B5EF4-FFF2-40B4-BE49-F238E27FC236}">
                  <a16:creationId xmlns:a16="http://schemas.microsoft.com/office/drawing/2014/main" id="{57FE0792-3642-188F-B92B-1159D05E1D61}"/>
                </a:ext>
              </a:extLst>
            </p:cNvPr>
            <p:cNvSpPr/>
            <p:nvPr/>
          </p:nvSpPr>
          <p:spPr>
            <a:xfrm>
              <a:off x="5628544" y="757239"/>
              <a:ext cx="64999" cy="86119"/>
            </a:xfrm>
            <a:custGeom>
              <a:avLst/>
              <a:gdLst/>
              <a:ahLst/>
              <a:cxnLst/>
              <a:rect l="l" t="t" r="r" b="b"/>
              <a:pathLst>
                <a:path w="2142" h="2838" extrusionOk="0">
                  <a:moveTo>
                    <a:pt x="2142" y="1"/>
                  </a:moveTo>
                  <a:cubicBezTo>
                    <a:pt x="1607" y="54"/>
                    <a:pt x="1080" y="108"/>
                    <a:pt x="554" y="170"/>
                  </a:cubicBezTo>
                  <a:cubicBezTo>
                    <a:pt x="376" y="447"/>
                    <a:pt x="286" y="696"/>
                    <a:pt x="233" y="866"/>
                  </a:cubicBezTo>
                  <a:cubicBezTo>
                    <a:pt x="179" y="1053"/>
                    <a:pt x="153" y="1214"/>
                    <a:pt x="46" y="2186"/>
                  </a:cubicBezTo>
                  <a:cubicBezTo>
                    <a:pt x="28" y="2338"/>
                    <a:pt x="10" y="2463"/>
                    <a:pt x="1" y="2561"/>
                  </a:cubicBezTo>
                  <a:cubicBezTo>
                    <a:pt x="260" y="2650"/>
                    <a:pt x="518" y="2748"/>
                    <a:pt x="777" y="2837"/>
                  </a:cubicBezTo>
                  <a:cubicBezTo>
                    <a:pt x="982" y="2570"/>
                    <a:pt x="1196" y="2249"/>
                    <a:pt x="1402" y="1883"/>
                  </a:cubicBezTo>
                  <a:cubicBezTo>
                    <a:pt x="1785" y="1187"/>
                    <a:pt x="2008" y="527"/>
                    <a:pt x="2142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31;p75">
              <a:extLst>
                <a:ext uri="{FF2B5EF4-FFF2-40B4-BE49-F238E27FC236}">
                  <a16:creationId xmlns:a16="http://schemas.microsoft.com/office/drawing/2014/main" id="{29970774-77B0-913A-D642-134F07CE29E9}"/>
                </a:ext>
              </a:extLst>
            </p:cNvPr>
            <p:cNvSpPr/>
            <p:nvPr/>
          </p:nvSpPr>
          <p:spPr>
            <a:xfrm>
              <a:off x="5659406" y="623231"/>
              <a:ext cx="8163" cy="12745"/>
            </a:xfrm>
            <a:custGeom>
              <a:avLst/>
              <a:gdLst/>
              <a:ahLst/>
              <a:cxnLst/>
              <a:rect l="l" t="t" r="r" b="b"/>
              <a:pathLst>
                <a:path w="269" h="420" extrusionOk="0">
                  <a:moveTo>
                    <a:pt x="90" y="1"/>
                  </a:moveTo>
                  <a:cubicBezTo>
                    <a:pt x="90" y="10"/>
                    <a:pt x="81" y="10"/>
                    <a:pt x="81" y="10"/>
                  </a:cubicBezTo>
                  <a:cubicBezTo>
                    <a:pt x="1" y="81"/>
                    <a:pt x="28" y="242"/>
                    <a:pt x="135" y="358"/>
                  </a:cubicBezTo>
                  <a:cubicBezTo>
                    <a:pt x="153" y="384"/>
                    <a:pt x="179" y="402"/>
                    <a:pt x="197" y="420"/>
                  </a:cubicBezTo>
                  <a:cubicBezTo>
                    <a:pt x="179" y="233"/>
                    <a:pt x="251" y="99"/>
                    <a:pt x="269" y="54"/>
                  </a:cubicBezTo>
                  <a:cubicBezTo>
                    <a:pt x="206" y="36"/>
                    <a:pt x="153" y="19"/>
                    <a:pt x="90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32;p75">
              <a:extLst>
                <a:ext uri="{FF2B5EF4-FFF2-40B4-BE49-F238E27FC236}">
                  <a16:creationId xmlns:a16="http://schemas.microsoft.com/office/drawing/2014/main" id="{3E971BCF-A3F1-9DC8-D457-083F403FF18C}"/>
                </a:ext>
              </a:extLst>
            </p:cNvPr>
            <p:cNvSpPr/>
            <p:nvPr/>
          </p:nvSpPr>
          <p:spPr>
            <a:xfrm>
              <a:off x="5630183" y="579958"/>
              <a:ext cx="50919" cy="47399"/>
            </a:xfrm>
            <a:custGeom>
              <a:avLst/>
              <a:gdLst/>
              <a:ahLst/>
              <a:cxnLst/>
              <a:rect l="l" t="t" r="r" b="b"/>
              <a:pathLst>
                <a:path w="1678" h="1562" extrusionOk="0">
                  <a:moveTo>
                    <a:pt x="791" y="1"/>
                  </a:moveTo>
                  <a:cubicBezTo>
                    <a:pt x="517" y="1"/>
                    <a:pt x="186" y="153"/>
                    <a:pt x="99" y="445"/>
                  </a:cubicBezTo>
                  <a:cubicBezTo>
                    <a:pt x="0" y="775"/>
                    <a:pt x="259" y="1141"/>
                    <a:pt x="447" y="1222"/>
                  </a:cubicBezTo>
                  <a:cubicBezTo>
                    <a:pt x="473" y="1239"/>
                    <a:pt x="562" y="1275"/>
                    <a:pt x="661" y="1355"/>
                  </a:cubicBezTo>
                  <a:cubicBezTo>
                    <a:pt x="723" y="1409"/>
                    <a:pt x="768" y="1462"/>
                    <a:pt x="794" y="1507"/>
                  </a:cubicBezTo>
                  <a:cubicBezTo>
                    <a:pt x="946" y="1534"/>
                    <a:pt x="1080" y="1552"/>
                    <a:pt x="1187" y="1561"/>
                  </a:cubicBezTo>
                  <a:cubicBezTo>
                    <a:pt x="1194" y="1561"/>
                    <a:pt x="1207" y="1561"/>
                    <a:pt x="1226" y="1561"/>
                  </a:cubicBezTo>
                  <a:cubicBezTo>
                    <a:pt x="1282" y="1561"/>
                    <a:pt x="1385" y="1556"/>
                    <a:pt x="1499" y="1516"/>
                  </a:cubicBezTo>
                  <a:cubicBezTo>
                    <a:pt x="1535" y="1507"/>
                    <a:pt x="1579" y="1489"/>
                    <a:pt x="1597" y="1445"/>
                  </a:cubicBezTo>
                  <a:cubicBezTo>
                    <a:pt x="1624" y="1391"/>
                    <a:pt x="1597" y="1338"/>
                    <a:pt x="1588" y="1329"/>
                  </a:cubicBezTo>
                  <a:cubicBezTo>
                    <a:pt x="1588" y="1320"/>
                    <a:pt x="1597" y="1311"/>
                    <a:pt x="1597" y="1302"/>
                  </a:cubicBezTo>
                  <a:cubicBezTo>
                    <a:pt x="1615" y="1293"/>
                    <a:pt x="1633" y="1302"/>
                    <a:pt x="1651" y="1284"/>
                  </a:cubicBezTo>
                  <a:cubicBezTo>
                    <a:pt x="1660" y="1266"/>
                    <a:pt x="1678" y="1239"/>
                    <a:pt x="1660" y="1222"/>
                  </a:cubicBezTo>
                  <a:cubicBezTo>
                    <a:pt x="1651" y="1213"/>
                    <a:pt x="1642" y="1204"/>
                    <a:pt x="1633" y="1204"/>
                  </a:cubicBezTo>
                  <a:cubicBezTo>
                    <a:pt x="1642" y="1204"/>
                    <a:pt x="1678" y="1177"/>
                    <a:pt x="1678" y="1141"/>
                  </a:cubicBezTo>
                  <a:cubicBezTo>
                    <a:pt x="1678" y="1123"/>
                    <a:pt x="1669" y="1114"/>
                    <a:pt x="1660" y="1106"/>
                  </a:cubicBezTo>
                  <a:cubicBezTo>
                    <a:pt x="1651" y="1088"/>
                    <a:pt x="1633" y="1079"/>
                    <a:pt x="1615" y="1061"/>
                  </a:cubicBezTo>
                  <a:cubicBezTo>
                    <a:pt x="1517" y="945"/>
                    <a:pt x="1490" y="802"/>
                    <a:pt x="1490" y="740"/>
                  </a:cubicBezTo>
                  <a:cubicBezTo>
                    <a:pt x="1499" y="731"/>
                    <a:pt x="1499" y="704"/>
                    <a:pt x="1499" y="660"/>
                  </a:cubicBezTo>
                  <a:cubicBezTo>
                    <a:pt x="1499" y="651"/>
                    <a:pt x="1499" y="633"/>
                    <a:pt x="1499" y="615"/>
                  </a:cubicBezTo>
                  <a:cubicBezTo>
                    <a:pt x="1490" y="517"/>
                    <a:pt x="1446" y="436"/>
                    <a:pt x="1428" y="392"/>
                  </a:cubicBezTo>
                  <a:cubicBezTo>
                    <a:pt x="1365" y="285"/>
                    <a:pt x="1285" y="213"/>
                    <a:pt x="1232" y="169"/>
                  </a:cubicBezTo>
                  <a:cubicBezTo>
                    <a:pt x="1169" y="115"/>
                    <a:pt x="1053" y="35"/>
                    <a:pt x="893" y="8"/>
                  </a:cubicBezTo>
                  <a:cubicBezTo>
                    <a:pt x="860" y="3"/>
                    <a:pt x="826" y="1"/>
                    <a:pt x="791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33;p75">
              <a:extLst>
                <a:ext uri="{FF2B5EF4-FFF2-40B4-BE49-F238E27FC236}">
                  <a16:creationId xmlns:a16="http://schemas.microsoft.com/office/drawing/2014/main" id="{7ABC320F-7FD5-27F8-A5E1-AACBE5C452E2}"/>
                </a:ext>
              </a:extLst>
            </p:cNvPr>
            <p:cNvSpPr/>
            <p:nvPr/>
          </p:nvSpPr>
          <p:spPr>
            <a:xfrm>
              <a:off x="5675125" y="602930"/>
              <a:ext cx="5978" cy="8982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0" y="1"/>
                  </a:moveTo>
                  <a:cubicBezTo>
                    <a:pt x="9" y="45"/>
                    <a:pt x="9" y="99"/>
                    <a:pt x="9" y="152"/>
                  </a:cubicBezTo>
                  <a:cubicBezTo>
                    <a:pt x="36" y="197"/>
                    <a:pt x="72" y="242"/>
                    <a:pt x="98" y="295"/>
                  </a:cubicBezTo>
                  <a:cubicBezTo>
                    <a:pt x="98" y="277"/>
                    <a:pt x="116" y="268"/>
                    <a:pt x="125" y="259"/>
                  </a:cubicBezTo>
                  <a:cubicBezTo>
                    <a:pt x="152" y="242"/>
                    <a:pt x="161" y="250"/>
                    <a:pt x="170" y="233"/>
                  </a:cubicBezTo>
                  <a:cubicBezTo>
                    <a:pt x="179" y="233"/>
                    <a:pt x="188" y="215"/>
                    <a:pt x="197" y="197"/>
                  </a:cubicBezTo>
                  <a:cubicBezTo>
                    <a:pt x="197" y="188"/>
                    <a:pt x="197" y="170"/>
                    <a:pt x="188" y="152"/>
                  </a:cubicBezTo>
                  <a:cubicBezTo>
                    <a:pt x="179" y="126"/>
                    <a:pt x="143" y="117"/>
                    <a:pt x="134" y="108"/>
                  </a:cubicBezTo>
                  <a:cubicBezTo>
                    <a:pt x="107" y="99"/>
                    <a:pt x="63" y="72"/>
                    <a:pt x="0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4;p75">
              <a:extLst>
                <a:ext uri="{FF2B5EF4-FFF2-40B4-BE49-F238E27FC236}">
                  <a16:creationId xmlns:a16="http://schemas.microsoft.com/office/drawing/2014/main" id="{510F1497-FD3D-956F-672C-D06919777372}"/>
                </a:ext>
              </a:extLst>
            </p:cNvPr>
            <p:cNvSpPr/>
            <p:nvPr/>
          </p:nvSpPr>
          <p:spPr>
            <a:xfrm>
              <a:off x="5668904" y="600806"/>
              <a:ext cx="7859" cy="2974"/>
            </a:xfrm>
            <a:custGeom>
              <a:avLst/>
              <a:gdLst/>
              <a:ahLst/>
              <a:cxnLst/>
              <a:rect l="l" t="t" r="r" b="b"/>
              <a:pathLst>
                <a:path w="259" h="98" extrusionOk="0">
                  <a:moveTo>
                    <a:pt x="174" y="1"/>
                  </a:moveTo>
                  <a:cubicBezTo>
                    <a:pt x="158" y="1"/>
                    <a:pt x="142" y="3"/>
                    <a:pt x="125" y="8"/>
                  </a:cubicBezTo>
                  <a:cubicBezTo>
                    <a:pt x="63" y="17"/>
                    <a:pt x="18" y="53"/>
                    <a:pt x="0" y="80"/>
                  </a:cubicBezTo>
                  <a:cubicBezTo>
                    <a:pt x="0" y="80"/>
                    <a:pt x="0" y="88"/>
                    <a:pt x="9" y="97"/>
                  </a:cubicBezTo>
                  <a:cubicBezTo>
                    <a:pt x="18" y="97"/>
                    <a:pt x="18" y="97"/>
                    <a:pt x="18" y="88"/>
                  </a:cubicBezTo>
                  <a:cubicBezTo>
                    <a:pt x="36" y="71"/>
                    <a:pt x="72" y="35"/>
                    <a:pt x="125" y="26"/>
                  </a:cubicBezTo>
                  <a:cubicBezTo>
                    <a:pt x="135" y="24"/>
                    <a:pt x="145" y="24"/>
                    <a:pt x="155" y="24"/>
                  </a:cubicBezTo>
                  <a:cubicBezTo>
                    <a:pt x="195" y="24"/>
                    <a:pt x="227" y="37"/>
                    <a:pt x="241" y="44"/>
                  </a:cubicBezTo>
                  <a:cubicBezTo>
                    <a:pt x="250" y="44"/>
                    <a:pt x="259" y="44"/>
                    <a:pt x="259" y="35"/>
                  </a:cubicBezTo>
                  <a:cubicBezTo>
                    <a:pt x="259" y="26"/>
                    <a:pt x="259" y="26"/>
                    <a:pt x="250" y="17"/>
                  </a:cubicBezTo>
                  <a:cubicBezTo>
                    <a:pt x="238" y="11"/>
                    <a:pt x="208" y="1"/>
                    <a:pt x="17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35;p75">
              <a:extLst>
                <a:ext uri="{FF2B5EF4-FFF2-40B4-BE49-F238E27FC236}">
                  <a16:creationId xmlns:a16="http://schemas.microsoft.com/office/drawing/2014/main" id="{35266237-5ACB-989E-67FD-D02D9FA9F025}"/>
                </a:ext>
              </a:extLst>
            </p:cNvPr>
            <p:cNvSpPr/>
            <p:nvPr/>
          </p:nvSpPr>
          <p:spPr>
            <a:xfrm>
              <a:off x="5672698" y="600988"/>
              <a:ext cx="3277" cy="4461"/>
            </a:xfrm>
            <a:custGeom>
              <a:avLst/>
              <a:gdLst/>
              <a:ahLst/>
              <a:cxnLst/>
              <a:rect l="l" t="t" r="r" b="b"/>
              <a:pathLst>
                <a:path w="108" h="147" extrusionOk="0">
                  <a:moveTo>
                    <a:pt x="54" y="1"/>
                  </a:moveTo>
                  <a:cubicBezTo>
                    <a:pt x="30" y="1"/>
                    <a:pt x="8" y="33"/>
                    <a:pt x="0" y="65"/>
                  </a:cubicBezTo>
                  <a:cubicBezTo>
                    <a:pt x="0" y="109"/>
                    <a:pt x="18" y="145"/>
                    <a:pt x="45" y="145"/>
                  </a:cubicBezTo>
                  <a:cubicBezTo>
                    <a:pt x="48" y="146"/>
                    <a:pt x="50" y="146"/>
                    <a:pt x="53" y="146"/>
                  </a:cubicBezTo>
                  <a:cubicBezTo>
                    <a:pt x="77" y="146"/>
                    <a:pt x="99" y="114"/>
                    <a:pt x="107" y="82"/>
                  </a:cubicBezTo>
                  <a:cubicBezTo>
                    <a:pt x="107" y="38"/>
                    <a:pt x="89" y="2"/>
                    <a:pt x="63" y="2"/>
                  </a:cubicBezTo>
                  <a:cubicBezTo>
                    <a:pt x="60" y="1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36;p75">
              <a:extLst>
                <a:ext uri="{FF2B5EF4-FFF2-40B4-BE49-F238E27FC236}">
                  <a16:creationId xmlns:a16="http://schemas.microsoft.com/office/drawing/2014/main" id="{72EA20EF-82EC-DDF5-B69E-42542C750A64}"/>
                </a:ext>
              </a:extLst>
            </p:cNvPr>
            <p:cNvSpPr/>
            <p:nvPr/>
          </p:nvSpPr>
          <p:spPr>
            <a:xfrm>
              <a:off x="5671059" y="595071"/>
              <a:ext cx="2458" cy="221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1"/>
                  </a:moveTo>
                  <a:lnTo>
                    <a:pt x="81" y="72"/>
                  </a:lnTo>
                  <a:cubicBezTo>
                    <a:pt x="81" y="72"/>
                    <a:pt x="81" y="46"/>
                    <a:pt x="63" y="19"/>
                  </a:cubicBez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37;p75">
              <a:extLst>
                <a:ext uri="{FF2B5EF4-FFF2-40B4-BE49-F238E27FC236}">
                  <a16:creationId xmlns:a16="http://schemas.microsoft.com/office/drawing/2014/main" id="{6E98A0B9-F695-B13E-3FC9-5DAD18019582}"/>
                </a:ext>
              </a:extLst>
            </p:cNvPr>
            <p:cNvSpPr/>
            <p:nvPr/>
          </p:nvSpPr>
          <p:spPr>
            <a:xfrm>
              <a:off x="5661714" y="597221"/>
              <a:ext cx="11106" cy="6008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295" y="1"/>
                  </a:moveTo>
                  <a:cubicBezTo>
                    <a:pt x="259" y="1"/>
                    <a:pt x="72" y="19"/>
                    <a:pt x="9" y="153"/>
                  </a:cubicBezTo>
                  <a:cubicBezTo>
                    <a:pt x="9" y="162"/>
                    <a:pt x="0" y="179"/>
                    <a:pt x="0" y="197"/>
                  </a:cubicBezTo>
                  <a:cubicBezTo>
                    <a:pt x="36" y="170"/>
                    <a:pt x="89" y="135"/>
                    <a:pt x="161" y="117"/>
                  </a:cubicBezTo>
                  <a:cubicBezTo>
                    <a:pt x="259" y="81"/>
                    <a:pt x="357" y="90"/>
                    <a:pt x="366" y="72"/>
                  </a:cubicBezTo>
                  <a:cubicBezTo>
                    <a:pt x="366" y="63"/>
                    <a:pt x="357" y="63"/>
                    <a:pt x="330" y="37"/>
                  </a:cubicBezTo>
                  <a:cubicBezTo>
                    <a:pt x="312" y="28"/>
                    <a:pt x="304" y="10"/>
                    <a:pt x="295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38;p75">
              <a:extLst>
                <a:ext uri="{FF2B5EF4-FFF2-40B4-BE49-F238E27FC236}">
                  <a16:creationId xmlns:a16="http://schemas.microsoft.com/office/drawing/2014/main" id="{839D8D41-5CFF-4802-2627-9F5FE58BF890}"/>
                </a:ext>
              </a:extLst>
            </p:cNvPr>
            <p:cNvSpPr/>
            <p:nvPr/>
          </p:nvSpPr>
          <p:spPr>
            <a:xfrm>
              <a:off x="5676734" y="619165"/>
              <a:ext cx="2215" cy="850"/>
            </a:xfrm>
            <a:custGeom>
              <a:avLst/>
              <a:gdLst/>
              <a:ahLst/>
              <a:cxnLst/>
              <a:rect l="l" t="t" r="r" b="b"/>
              <a:pathLst>
                <a:path w="73" h="28" extrusionOk="0">
                  <a:moveTo>
                    <a:pt x="10" y="1"/>
                  </a:moveTo>
                  <a:cubicBezTo>
                    <a:pt x="1" y="1"/>
                    <a:pt x="1" y="10"/>
                    <a:pt x="1" y="10"/>
                  </a:cubicBezTo>
                  <a:cubicBezTo>
                    <a:pt x="1" y="19"/>
                    <a:pt x="1" y="28"/>
                    <a:pt x="10" y="28"/>
                  </a:cubicBezTo>
                  <a:lnTo>
                    <a:pt x="63" y="19"/>
                  </a:lnTo>
                  <a:cubicBezTo>
                    <a:pt x="72" y="19"/>
                    <a:pt x="72" y="19"/>
                    <a:pt x="72" y="10"/>
                  </a:cubicBezTo>
                  <a:cubicBezTo>
                    <a:pt x="72" y="1"/>
                    <a:pt x="63" y="1"/>
                    <a:pt x="6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39;p75">
              <a:extLst>
                <a:ext uri="{FF2B5EF4-FFF2-40B4-BE49-F238E27FC236}">
                  <a16:creationId xmlns:a16="http://schemas.microsoft.com/office/drawing/2014/main" id="{07D5ED16-078B-43F0-37D4-C54624B3D5C5}"/>
                </a:ext>
              </a:extLst>
            </p:cNvPr>
            <p:cNvSpPr/>
            <p:nvPr/>
          </p:nvSpPr>
          <p:spPr>
            <a:xfrm>
              <a:off x="5754722" y="721522"/>
              <a:ext cx="44971" cy="110183"/>
            </a:xfrm>
            <a:custGeom>
              <a:avLst/>
              <a:gdLst/>
              <a:ahLst/>
              <a:cxnLst/>
              <a:rect l="l" t="t" r="r" b="b"/>
              <a:pathLst>
                <a:path w="1482" h="3631" extrusionOk="0">
                  <a:moveTo>
                    <a:pt x="18" y="0"/>
                  </a:moveTo>
                  <a:cubicBezTo>
                    <a:pt x="9" y="0"/>
                    <a:pt x="0" y="0"/>
                    <a:pt x="0" y="9"/>
                  </a:cubicBezTo>
                  <a:cubicBezTo>
                    <a:pt x="0" y="9"/>
                    <a:pt x="0" y="18"/>
                    <a:pt x="0" y="27"/>
                  </a:cubicBezTo>
                  <a:cubicBezTo>
                    <a:pt x="143" y="107"/>
                    <a:pt x="268" y="214"/>
                    <a:pt x="366" y="339"/>
                  </a:cubicBezTo>
                  <a:cubicBezTo>
                    <a:pt x="482" y="455"/>
                    <a:pt x="732" y="749"/>
                    <a:pt x="732" y="1097"/>
                  </a:cubicBezTo>
                  <a:cubicBezTo>
                    <a:pt x="732" y="1338"/>
                    <a:pt x="625" y="1517"/>
                    <a:pt x="526" y="1650"/>
                  </a:cubicBezTo>
                  <a:cubicBezTo>
                    <a:pt x="455" y="1766"/>
                    <a:pt x="393" y="1865"/>
                    <a:pt x="437" y="1945"/>
                  </a:cubicBezTo>
                  <a:cubicBezTo>
                    <a:pt x="473" y="1992"/>
                    <a:pt x="532" y="2004"/>
                    <a:pt x="605" y="2004"/>
                  </a:cubicBezTo>
                  <a:cubicBezTo>
                    <a:pt x="641" y="2004"/>
                    <a:pt x="681" y="2001"/>
                    <a:pt x="723" y="1998"/>
                  </a:cubicBezTo>
                  <a:cubicBezTo>
                    <a:pt x="770" y="1995"/>
                    <a:pt x="822" y="1991"/>
                    <a:pt x="875" y="1991"/>
                  </a:cubicBezTo>
                  <a:cubicBezTo>
                    <a:pt x="981" y="1991"/>
                    <a:pt x="1094" y="2007"/>
                    <a:pt x="1196" y="2079"/>
                  </a:cubicBezTo>
                  <a:cubicBezTo>
                    <a:pt x="1463" y="2275"/>
                    <a:pt x="1454" y="2721"/>
                    <a:pt x="1410" y="2935"/>
                  </a:cubicBezTo>
                  <a:cubicBezTo>
                    <a:pt x="1338" y="3310"/>
                    <a:pt x="1062" y="3533"/>
                    <a:pt x="946" y="3613"/>
                  </a:cubicBezTo>
                  <a:cubicBezTo>
                    <a:pt x="946" y="3613"/>
                    <a:pt x="937" y="3622"/>
                    <a:pt x="946" y="3631"/>
                  </a:cubicBezTo>
                  <a:lnTo>
                    <a:pt x="964" y="3631"/>
                  </a:lnTo>
                  <a:cubicBezTo>
                    <a:pt x="1080" y="3551"/>
                    <a:pt x="1356" y="3328"/>
                    <a:pt x="1436" y="2935"/>
                  </a:cubicBezTo>
                  <a:cubicBezTo>
                    <a:pt x="1472" y="2721"/>
                    <a:pt x="1481" y="2266"/>
                    <a:pt x="1204" y="2061"/>
                  </a:cubicBezTo>
                  <a:cubicBezTo>
                    <a:pt x="1103" y="1989"/>
                    <a:pt x="986" y="1970"/>
                    <a:pt x="877" y="1970"/>
                  </a:cubicBezTo>
                  <a:cubicBezTo>
                    <a:pt x="823" y="1970"/>
                    <a:pt x="770" y="1975"/>
                    <a:pt x="723" y="1980"/>
                  </a:cubicBezTo>
                  <a:cubicBezTo>
                    <a:pt x="681" y="1983"/>
                    <a:pt x="642" y="1986"/>
                    <a:pt x="608" y="1986"/>
                  </a:cubicBezTo>
                  <a:cubicBezTo>
                    <a:pt x="538" y="1986"/>
                    <a:pt x="485" y="1975"/>
                    <a:pt x="455" y="1927"/>
                  </a:cubicBezTo>
                  <a:cubicBezTo>
                    <a:pt x="419" y="1865"/>
                    <a:pt x="473" y="1784"/>
                    <a:pt x="544" y="1668"/>
                  </a:cubicBezTo>
                  <a:cubicBezTo>
                    <a:pt x="642" y="1526"/>
                    <a:pt x="758" y="1347"/>
                    <a:pt x="758" y="1097"/>
                  </a:cubicBezTo>
                  <a:cubicBezTo>
                    <a:pt x="750" y="740"/>
                    <a:pt x="500" y="446"/>
                    <a:pt x="384" y="321"/>
                  </a:cubicBezTo>
                  <a:cubicBezTo>
                    <a:pt x="277" y="196"/>
                    <a:pt x="152" y="89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40;p75">
              <a:extLst>
                <a:ext uri="{FF2B5EF4-FFF2-40B4-BE49-F238E27FC236}">
                  <a16:creationId xmlns:a16="http://schemas.microsoft.com/office/drawing/2014/main" id="{4FC88B94-6C83-D578-18D0-C644A340A2F3}"/>
                </a:ext>
              </a:extLst>
            </p:cNvPr>
            <p:cNvSpPr/>
            <p:nvPr/>
          </p:nvSpPr>
          <p:spPr>
            <a:xfrm>
              <a:off x="5598775" y="970024"/>
              <a:ext cx="175455" cy="10044"/>
            </a:xfrm>
            <a:custGeom>
              <a:avLst/>
              <a:gdLst/>
              <a:ahLst/>
              <a:cxnLst/>
              <a:rect l="l" t="t" r="r" b="b"/>
              <a:pathLst>
                <a:path w="5782" h="331" extrusionOk="0">
                  <a:moveTo>
                    <a:pt x="170" y="1"/>
                  </a:moveTo>
                  <a:cubicBezTo>
                    <a:pt x="81" y="1"/>
                    <a:pt x="1" y="72"/>
                    <a:pt x="1" y="170"/>
                  </a:cubicBezTo>
                  <a:cubicBezTo>
                    <a:pt x="1" y="259"/>
                    <a:pt x="81" y="331"/>
                    <a:pt x="170" y="331"/>
                  </a:cubicBezTo>
                  <a:lnTo>
                    <a:pt x="5621" y="331"/>
                  </a:lnTo>
                  <a:cubicBezTo>
                    <a:pt x="5710" y="331"/>
                    <a:pt x="5781" y="259"/>
                    <a:pt x="5781" y="170"/>
                  </a:cubicBezTo>
                  <a:cubicBezTo>
                    <a:pt x="5781" y="72"/>
                    <a:pt x="5710" y="1"/>
                    <a:pt x="5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41;p75">
              <a:extLst>
                <a:ext uri="{FF2B5EF4-FFF2-40B4-BE49-F238E27FC236}">
                  <a16:creationId xmlns:a16="http://schemas.microsoft.com/office/drawing/2014/main" id="{32CF2A52-AC04-C55C-E000-001D692BCCEF}"/>
                </a:ext>
              </a:extLst>
            </p:cNvPr>
            <p:cNvSpPr/>
            <p:nvPr/>
          </p:nvSpPr>
          <p:spPr>
            <a:xfrm>
              <a:off x="5763098" y="903870"/>
              <a:ext cx="50130" cy="76318"/>
            </a:xfrm>
            <a:custGeom>
              <a:avLst/>
              <a:gdLst/>
              <a:ahLst/>
              <a:cxnLst/>
              <a:rect l="l" t="t" r="r" b="b"/>
              <a:pathLst>
                <a:path w="1652" h="2515" extrusionOk="0">
                  <a:moveTo>
                    <a:pt x="1451" y="0"/>
                  </a:moveTo>
                  <a:cubicBezTo>
                    <a:pt x="1392" y="0"/>
                    <a:pt x="1333" y="30"/>
                    <a:pt x="1303" y="84"/>
                  </a:cubicBezTo>
                  <a:lnTo>
                    <a:pt x="54" y="2252"/>
                  </a:lnTo>
                  <a:cubicBezTo>
                    <a:pt x="1" y="2341"/>
                    <a:pt x="27" y="2439"/>
                    <a:pt x="117" y="2493"/>
                  </a:cubicBezTo>
                  <a:cubicBezTo>
                    <a:pt x="143" y="2507"/>
                    <a:pt x="172" y="2514"/>
                    <a:pt x="201" y="2514"/>
                  </a:cubicBezTo>
                  <a:cubicBezTo>
                    <a:pt x="260" y="2514"/>
                    <a:pt x="319" y="2484"/>
                    <a:pt x="349" y="2430"/>
                  </a:cubicBezTo>
                  <a:lnTo>
                    <a:pt x="1598" y="262"/>
                  </a:lnTo>
                  <a:cubicBezTo>
                    <a:pt x="1651" y="182"/>
                    <a:pt x="1615" y="75"/>
                    <a:pt x="1535" y="22"/>
                  </a:cubicBezTo>
                  <a:cubicBezTo>
                    <a:pt x="1509" y="7"/>
                    <a:pt x="1480" y="0"/>
                    <a:pt x="14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42;p75">
              <a:extLst>
                <a:ext uri="{FF2B5EF4-FFF2-40B4-BE49-F238E27FC236}">
                  <a16:creationId xmlns:a16="http://schemas.microsoft.com/office/drawing/2014/main" id="{F71D6112-9578-D69A-F7F0-1985D54A4CBF}"/>
                </a:ext>
              </a:extLst>
            </p:cNvPr>
            <p:cNvSpPr/>
            <p:nvPr/>
          </p:nvSpPr>
          <p:spPr>
            <a:xfrm>
              <a:off x="5800726" y="940254"/>
              <a:ext cx="66638" cy="66607"/>
            </a:xfrm>
            <a:custGeom>
              <a:avLst/>
              <a:gdLst/>
              <a:ahLst/>
              <a:cxnLst/>
              <a:rect l="l" t="t" r="r" b="b"/>
              <a:pathLst>
                <a:path w="2196" h="2195" extrusionOk="0">
                  <a:moveTo>
                    <a:pt x="1098" y="295"/>
                  </a:moveTo>
                  <a:cubicBezTo>
                    <a:pt x="1544" y="295"/>
                    <a:pt x="1901" y="651"/>
                    <a:pt x="1901" y="1097"/>
                  </a:cubicBezTo>
                  <a:cubicBezTo>
                    <a:pt x="1901" y="1535"/>
                    <a:pt x="1544" y="1900"/>
                    <a:pt x="1098" y="1900"/>
                  </a:cubicBezTo>
                  <a:cubicBezTo>
                    <a:pt x="652" y="1900"/>
                    <a:pt x="295" y="1535"/>
                    <a:pt x="295" y="1097"/>
                  </a:cubicBezTo>
                  <a:cubicBezTo>
                    <a:pt x="295" y="651"/>
                    <a:pt x="652" y="295"/>
                    <a:pt x="1098" y="295"/>
                  </a:cubicBezTo>
                  <a:close/>
                  <a:moveTo>
                    <a:pt x="1098" y="0"/>
                  </a:moveTo>
                  <a:cubicBezTo>
                    <a:pt x="491" y="0"/>
                    <a:pt x="1" y="491"/>
                    <a:pt x="1" y="1097"/>
                  </a:cubicBezTo>
                  <a:cubicBezTo>
                    <a:pt x="1" y="1704"/>
                    <a:pt x="491" y="2195"/>
                    <a:pt x="1098" y="2195"/>
                  </a:cubicBezTo>
                  <a:cubicBezTo>
                    <a:pt x="1705" y="2195"/>
                    <a:pt x="2195" y="1704"/>
                    <a:pt x="2195" y="1097"/>
                  </a:cubicBezTo>
                  <a:cubicBezTo>
                    <a:pt x="2195" y="491"/>
                    <a:pt x="1705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43;p75">
              <a:extLst>
                <a:ext uri="{FF2B5EF4-FFF2-40B4-BE49-F238E27FC236}">
                  <a16:creationId xmlns:a16="http://schemas.microsoft.com/office/drawing/2014/main" id="{B9063702-C230-4DA4-9200-290C68FEEF34}"/>
                </a:ext>
              </a:extLst>
            </p:cNvPr>
            <p:cNvSpPr/>
            <p:nvPr/>
          </p:nvSpPr>
          <p:spPr>
            <a:xfrm>
              <a:off x="5827006" y="966504"/>
              <a:ext cx="14080" cy="13837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"/>
                  </a:moveTo>
                  <a:cubicBezTo>
                    <a:pt x="107" y="1"/>
                    <a:pt x="0" y="108"/>
                    <a:pt x="0" y="232"/>
                  </a:cubicBezTo>
                  <a:cubicBezTo>
                    <a:pt x="0" y="357"/>
                    <a:pt x="107" y="456"/>
                    <a:pt x="232" y="456"/>
                  </a:cubicBezTo>
                  <a:cubicBezTo>
                    <a:pt x="357" y="456"/>
                    <a:pt x="464" y="357"/>
                    <a:pt x="464" y="232"/>
                  </a:cubicBezTo>
                  <a:cubicBezTo>
                    <a:pt x="464" y="108"/>
                    <a:pt x="357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44;p75">
              <a:extLst>
                <a:ext uri="{FF2B5EF4-FFF2-40B4-BE49-F238E27FC236}">
                  <a16:creationId xmlns:a16="http://schemas.microsoft.com/office/drawing/2014/main" id="{4B34E768-6C69-5634-4521-19F6339F7454}"/>
                </a:ext>
              </a:extLst>
            </p:cNvPr>
            <p:cNvSpPr/>
            <p:nvPr/>
          </p:nvSpPr>
          <p:spPr>
            <a:xfrm>
              <a:off x="5568733" y="940254"/>
              <a:ext cx="66607" cy="66607"/>
            </a:xfrm>
            <a:custGeom>
              <a:avLst/>
              <a:gdLst/>
              <a:ahLst/>
              <a:cxnLst/>
              <a:rect l="l" t="t" r="r" b="b"/>
              <a:pathLst>
                <a:path w="2195" h="2195" extrusionOk="0">
                  <a:moveTo>
                    <a:pt x="1098" y="295"/>
                  </a:moveTo>
                  <a:cubicBezTo>
                    <a:pt x="1535" y="295"/>
                    <a:pt x="1901" y="651"/>
                    <a:pt x="1901" y="1097"/>
                  </a:cubicBezTo>
                  <a:cubicBezTo>
                    <a:pt x="1901" y="1535"/>
                    <a:pt x="1535" y="1900"/>
                    <a:pt x="1098" y="1900"/>
                  </a:cubicBezTo>
                  <a:cubicBezTo>
                    <a:pt x="652" y="1900"/>
                    <a:pt x="295" y="1535"/>
                    <a:pt x="295" y="1097"/>
                  </a:cubicBezTo>
                  <a:cubicBezTo>
                    <a:pt x="295" y="651"/>
                    <a:pt x="652" y="295"/>
                    <a:pt x="1098" y="295"/>
                  </a:cubicBezTo>
                  <a:close/>
                  <a:moveTo>
                    <a:pt x="1098" y="0"/>
                  </a:moveTo>
                  <a:cubicBezTo>
                    <a:pt x="491" y="0"/>
                    <a:pt x="0" y="491"/>
                    <a:pt x="0" y="1097"/>
                  </a:cubicBezTo>
                  <a:cubicBezTo>
                    <a:pt x="0" y="1704"/>
                    <a:pt x="491" y="2195"/>
                    <a:pt x="1098" y="2195"/>
                  </a:cubicBezTo>
                  <a:cubicBezTo>
                    <a:pt x="1704" y="2195"/>
                    <a:pt x="2195" y="1704"/>
                    <a:pt x="2195" y="1097"/>
                  </a:cubicBezTo>
                  <a:cubicBezTo>
                    <a:pt x="2195" y="491"/>
                    <a:pt x="1704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45;p75">
              <a:extLst>
                <a:ext uri="{FF2B5EF4-FFF2-40B4-BE49-F238E27FC236}">
                  <a16:creationId xmlns:a16="http://schemas.microsoft.com/office/drawing/2014/main" id="{B2B2D977-BD04-F690-0A46-A263716E96C1}"/>
                </a:ext>
              </a:extLst>
            </p:cNvPr>
            <p:cNvSpPr/>
            <p:nvPr/>
          </p:nvSpPr>
          <p:spPr>
            <a:xfrm>
              <a:off x="5594982" y="966504"/>
              <a:ext cx="13837" cy="13837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"/>
                  </a:moveTo>
                  <a:cubicBezTo>
                    <a:pt x="108" y="1"/>
                    <a:pt x="1" y="108"/>
                    <a:pt x="1" y="232"/>
                  </a:cubicBezTo>
                  <a:cubicBezTo>
                    <a:pt x="1" y="357"/>
                    <a:pt x="108" y="456"/>
                    <a:pt x="233" y="456"/>
                  </a:cubicBezTo>
                  <a:cubicBezTo>
                    <a:pt x="358" y="456"/>
                    <a:pt x="456" y="357"/>
                    <a:pt x="456" y="232"/>
                  </a:cubicBezTo>
                  <a:cubicBezTo>
                    <a:pt x="456" y="108"/>
                    <a:pt x="358" y="1"/>
                    <a:pt x="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46;p75">
              <a:extLst>
                <a:ext uri="{FF2B5EF4-FFF2-40B4-BE49-F238E27FC236}">
                  <a16:creationId xmlns:a16="http://schemas.microsoft.com/office/drawing/2014/main" id="{EA9CED48-ED0C-5F4E-187B-B6ED597CD0D3}"/>
                </a:ext>
              </a:extLst>
            </p:cNvPr>
            <p:cNvSpPr/>
            <p:nvPr/>
          </p:nvSpPr>
          <p:spPr>
            <a:xfrm>
              <a:off x="5741188" y="722250"/>
              <a:ext cx="99380" cy="256537"/>
            </a:xfrm>
            <a:custGeom>
              <a:avLst/>
              <a:gdLst/>
              <a:ahLst/>
              <a:cxnLst/>
              <a:rect l="l" t="t" r="r" b="b"/>
              <a:pathLst>
                <a:path w="3275" h="8454" extrusionOk="0">
                  <a:moveTo>
                    <a:pt x="197" y="1"/>
                  </a:moveTo>
                  <a:cubicBezTo>
                    <a:pt x="176" y="1"/>
                    <a:pt x="155" y="4"/>
                    <a:pt x="134" y="12"/>
                  </a:cubicBezTo>
                  <a:cubicBezTo>
                    <a:pt x="54" y="38"/>
                    <a:pt x="0" y="119"/>
                    <a:pt x="0" y="199"/>
                  </a:cubicBezTo>
                  <a:cubicBezTo>
                    <a:pt x="0" y="217"/>
                    <a:pt x="0" y="235"/>
                    <a:pt x="9" y="262"/>
                  </a:cubicBezTo>
                  <a:lnTo>
                    <a:pt x="473" y="1564"/>
                  </a:lnTo>
                  <a:lnTo>
                    <a:pt x="2873" y="8326"/>
                  </a:lnTo>
                  <a:cubicBezTo>
                    <a:pt x="2901" y="8403"/>
                    <a:pt x="2973" y="8453"/>
                    <a:pt x="3051" y="8453"/>
                  </a:cubicBezTo>
                  <a:cubicBezTo>
                    <a:pt x="3072" y="8453"/>
                    <a:pt x="3093" y="8450"/>
                    <a:pt x="3114" y="8442"/>
                  </a:cubicBezTo>
                  <a:cubicBezTo>
                    <a:pt x="3221" y="8406"/>
                    <a:pt x="3274" y="8290"/>
                    <a:pt x="3238" y="8192"/>
                  </a:cubicBezTo>
                  <a:lnTo>
                    <a:pt x="839" y="1430"/>
                  </a:lnTo>
                  <a:cubicBezTo>
                    <a:pt x="839" y="1430"/>
                    <a:pt x="375" y="128"/>
                    <a:pt x="375" y="128"/>
                  </a:cubicBezTo>
                  <a:cubicBezTo>
                    <a:pt x="347" y="50"/>
                    <a:pt x="274" y="1"/>
                    <a:pt x="1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47;p75">
              <a:extLst>
                <a:ext uri="{FF2B5EF4-FFF2-40B4-BE49-F238E27FC236}">
                  <a16:creationId xmlns:a16="http://schemas.microsoft.com/office/drawing/2014/main" id="{6FF5A02A-1696-7DAC-5525-891CDEACC926}"/>
                </a:ext>
              </a:extLst>
            </p:cNvPr>
            <p:cNvSpPr/>
            <p:nvPr/>
          </p:nvSpPr>
          <p:spPr>
            <a:xfrm>
              <a:off x="5741188" y="722250"/>
              <a:ext cx="26552" cy="51344"/>
            </a:xfrm>
            <a:custGeom>
              <a:avLst/>
              <a:gdLst/>
              <a:ahLst/>
              <a:cxnLst/>
              <a:rect l="l" t="t" r="r" b="b"/>
              <a:pathLst>
                <a:path w="875" h="1692" extrusionOk="0">
                  <a:moveTo>
                    <a:pt x="197" y="1"/>
                  </a:moveTo>
                  <a:cubicBezTo>
                    <a:pt x="176" y="1"/>
                    <a:pt x="155" y="4"/>
                    <a:pt x="134" y="12"/>
                  </a:cubicBezTo>
                  <a:cubicBezTo>
                    <a:pt x="54" y="38"/>
                    <a:pt x="0" y="119"/>
                    <a:pt x="0" y="199"/>
                  </a:cubicBezTo>
                  <a:cubicBezTo>
                    <a:pt x="0" y="217"/>
                    <a:pt x="0" y="235"/>
                    <a:pt x="9" y="262"/>
                  </a:cubicBezTo>
                  <a:lnTo>
                    <a:pt x="473" y="1564"/>
                  </a:lnTo>
                  <a:cubicBezTo>
                    <a:pt x="501" y="1641"/>
                    <a:pt x="579" y="1691"/>
                    <a:pt x="659" y="1691"/>
                  </a:cubicBezTo>
                  <a:cubicBezTo>
                    <a:pt x="680" y="1691"/>
                    <a:pt x="702" y="1687"/>
                    <a:pt x="723" y="1680"/>
                  </a:cubicBezTo>
                  <a:cubicBezTo>
                    <a:pt x="821" y="1644"/>
                    <a:pt x="874" y="1537"/>
                    <a:pt x="839" y="1430"/>
                  </a:cubicBezTo>
                  <a:cubicBezTo>
                    <a:pt x="839" y="1430"/>
                    <a:pt x="375" y="128"/>
                    <a:pt x="375" y="128"/>
                  </a:cubicBezTo>
                  <a:cubicBezTo>
                    <a:pt x="347" y="50"/>
                    <a:pt x="274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48;p75">
              <a:extLst>
                <a:ext uri="{FF2B5EF4-FFF2-40B4-BE49-F238E27FC236}">
                  <a16:creationId xmlns:a16="http://schemas.microsoft.com/office/drawing/2014/main" id="{00190205-029C-B791-A7B5-79885F165A72}"/>
                </a:ext>
              </a:extLst>
            </p:cNvPr>
            <p:cNvSpPr/>
            <p:nvPr/>
          </p:nvSpPr>
          <p:spPr>
            <a:xfrm>
              <a:off x="5743343" y="707168"/>
              <a:ext cx="17630" cy="29799"/>
            </a:xfrm>
            <a:custGeom>
              <a:avLst/>
              <a:gdLst/>
              <a:ahLst/>
              <a:cxnLst/>
              <a:rect l="l" t="t" r="r" b="b"/>
              <a:pathLst>
                <a:path w="581" h="982" extrusionOk="0">
                  <a:moveTo>
                    <a:pt x="295" y="0"/>
                  </a:moveTo>
                  <a:lnTo>
                    <a:pt x="0" y="892"/>
                  </a:lnTo>
                  <a:lnTo>
                    <a:pt x="286" y="982"/>
                  </a:lnTo>
                  <a:lnTo>
                    <a:pt x="580" y="98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49;p75">
              <a:extLst>
                <a:ext uri="{FF2B5EF4-FFF2-40B4-BE49-F238E27FC236}">
                  <a16:creationId xmlns:a16="http://schemas.microsoft.com/office/drawing/2014/main" id="{348900B4-6A47-E363-8326-AD65E517D8D4}"/>
                </a:ext>
              </a:extLst>
            </p:cNvPr>
            <p:cNvSpPr/>
            <p:nvPr/>
          </p:nvSpPr>
          <p:spPr>
            <a:xfrm>
              <a:off x="5740642" y="707168"/>
              <a:ext cx="23032" cy="6797"/>
            </a:xfrm>
            <a:custGeom>
              <a:avLst/>
              <a:gdLst/>
              <a:ahLst/>
              <a:cxnLst/>
              <a:rect l="l" t="t" r="r" b="b"/>
              <a:pathLst>
                <a:path w="759" h="224" extrusionOk="0">
                  <a:moveTo>
                    <a:pt x="116" y="0"/>
                  </a:moveTo>
                  <a:cubicBezTo>
                    <a:pt x="54" y="0"/>
                    <a:pt x="0" y="45"/>
                    <a:pt x="0" y="107"/>
                  </a:cubicBezTo>
                  <a:cubicBezTo>
                    <a:pt x="0" y="170"/>
                    <a:pt x="54" y="223"/>
                    <a:pt x="116" y="223"/>
                  </a:cubicBezTo>
                  <a:lnTo>
                    <a:pt x="643" y="223"/>
                  </a:lnTo>
                  <a:cubicBezTo>
                    <a:pt x="705" y="223"/>
                    <a:pt x="759" y="170"/>
                    <a:pt x="759" y="107"/>
                  </a:cubicBezTo>
                  <a:cubicBezTo>
                    <a:pt x="759" y="45"/>
                    <a:pt x="705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50;p75">
              <a:extLst>
                <a:ext uri="{FF2B5EF4-FFF2-40B4-BE49-F238E27FC236}">
                  <a16:creationId xmlns:a16="http://schemas.microsoft.com/office/drawing/2014/main" id="{4D3D2E2F-75B4-0774-46D2-A003C448F126}"/>
                </a:ext>
              </a:extLst>
            </p:cNvPr>
            <p:cNvSpPr/>
            <p:nvPr/>
          </p:nvSpPr>
          <p:spPr>
            <a:xfrm>
              <a:off x="5773385" y="800299"/>
              <a:ext cx="5462" cy="5705"/>
            </a:xfrm>
            <a:custGeom>
              <a:avLst/>
              <a:gdLst/>
              <a:ahLst/>
              <a:cxnLst/>
              <a:rect l="l" t="t" r="r" b="b"/>
              <a:pathLst>
                <a:path w="180" h="188" extrusionOk="0">
                  <a:moveTo>
                    <a:pt x="90" y="0"/>
                  </a:moveTo>
                  <a:cubicBezTo>
                    <a:pt x="36" y="0"/>
                    <a:pt x="1" y="45"/>
                    <a:pt x="1" y="98"/>
                  </a:cubicBezTo>
                  <a:cubicBezTo>
                    <a:pt x="1" y="143"/>
                    <a:pt x="36" y="187"/>
                    <a:pt x="90" y="187"/>
                  </a:cubicBezTo>
                  <a:cubicBezTo>
                    <a:pt x="143" y="187"/>
                    <a:pt x="179" y="143"/>
                    <a:pt x="179" y="98"/>
                  </a:cubicBezTo>
                  <a:cubicBezTo>
                    <a:pt x="179" y="45"/>
                    <a:pt x="143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51;p75">
              <a:extLst>
                <a:ext uri="{FF2B5EF4-FFF2-40B4-BE49-F238E27FC236}">
                  <a16:creationId xmlns:a16="http://schemas.microsoft.com/office/drawing/2014/main" id="{09FB942E-6A08-CF07-D643-D7B449474E3E}"/>
                </a:ext>
              </a:extLst>
            </p:cNvPr>
            <p:cNvSpPr/>
            <p:nvPr/>
          </p:nvSpPr>
          <p:spPr>
            <a:xfrm>
              <a:off x="5779879" y="820055"/>
              <a:ext cx="5735" cy="5705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0" y="0"/>
                  </a:moveTo>
                  <a:cubicBezTo>
                    <a:pt x="36" y="0"/>
                    <a:pt x="1" y="45"/>
                    <a:pt x="1" y="98"/>
                  </a:cubicBezTo>
                  <a:cubicBezTo>
                    <a:pt x="1" y="152"/>
                    <a:pt x="36" y="188"/>
                    <a:pt x="90" y="188"/>
                  </a:cubicBezTo>
                  <a:cubicBezTo>
                    <a:pt x="144" y="188"/>
                    <a:pt x="188" y="152"/>
                    <a:pt x="188" y="98"/>
                  </a:cubicBezTo>
                  <a:cubicBezTo>
                    <a:pt x="188" y="45"/>
                    <a:pt x="144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52;p75">
              <a:extLst>
                <a:ext uri="{FF2B5EF4-FFF2-40B4-BE49-F238E27FC236}">
                  <a16:creationId xmlns:a16="http://schemas.microsoft.com/office/drawing/2014/main" id="{30B79628-09E9-710E-6A7C-A5A64CDB7E4C}"/>
                </a:ext>
              </a:extLst>
            </p:cNvPr>
            <p:cNvSpPr/>
            <p:nvPr/>
          </p:nvSpPr>
          <p:spPr>
            <a:xfrm>
              <a:off x="5677553" y="936461"/>
              <a:ext cx="11956" cy="4612"/>
            </a:xfrm>
            <a:custGeom>
              <a:avLst/>
              <a:gdLst/>
              <a:ahLst/>
              <a:cxnLst/>
              <a:rect l="l" t="t" r="r" b="b"/>
              <a:pathLst>
                <a:path w="394" h="152" extrusionOk="0">
                  <a:moveTo>
                    <a:pt x="1" y="0"/>
                  </a:moveTo>
                  <a:cubicBezTo>
                    <a:pt x="1" y="54"/>
                    <a:pt x="10" y="107"/>
                    <a:pt x="10" y="152"/>
                  </a:cubicBezTo>
                  <a:cubicBezTo>
                    <a:pt x="143" y="125"/>
                    <a:pt x="268" y="98"/>
                    <a:pt x="393" y="72"/>
                  </a:cubicBezTo>
                  <a:cubicBezTo>
                    <a:pt x="268" y="45"/>
                    <a:pt x="134" y="27"/>
                    <a:pt x="1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53;p75">
              <a:extLst>
                <a:ext uri="{FF2B5EF4-FFF2-40B4-BE49-F238E27FC236}">
                  <a16:creationId xmlns:a16="http://schemas.microsoft.com/office/drawing/2014/main" id="{1C2B6D3A-04F0-48F1-6CF9-138D780D5FFE}"/>
                </a:ext>
              </a:extLst>
            </p:cNvPr>
            <p:cNvSpPr/>
            <p:nvPr/>
          </p:nvSpPr>
          <p:spPr>
            <a:xfrm>
              <a:off x="5642625" y="718002"/>
              <a:ext cx="72039" cy="221185"/>
            </a:xfrm>
            <a:custGeom>
              <a:avLst/>
              <a:gdLst/>
              <a:ahLst/>
              <a:cxnLst/>
              <a:rect l="l" t="t" r="r" b="b"/>
              <a:pathLst>
                <a:path w="2374" h="7289" extrusionOk="0">
                  <a:moveTo>
                    <a:pt x="886" y="1"/>
                  </a:moveTo>
                  <a:cubicBezTo>
                    <a:pt x="663" y="1"/>
                    <a:pt x="449" y="50"/>
                    <a:pt x="277" y="107"/>
                  </a:cubicBezTo>
                  <a:cubicBezTo>
                    <a:pt x="286" y="187"/>
                    <a:pt x="277" y="241"/>
                    <a:pt x="268" y="277"/>
                  </a:cubicBezTo>
                  <a:cubicBezTo>
                    <a:pt x="224" y="535"/>
                    <a:pt x="19" y="687"/>
                    <a:pt x="1" y="892"/>
                  </a:cubicBezTo>
                  <a:cubicBezTo>
                    <a:pt x="1" y="937"/>
                    <a:pt x="1" y="981"/>
                    <a:pt x="1" y="981"/>
                  </a:cubicBezTo>
                  <a:cubicBezTo>
                    <a:pt x="1" y="1115"/>
                    <a:pt x="28" y="1258"/>
                    <a:pt x="81" y="1392"/>
                  </a:cubicBezTo>
                  <a:cubicBezTo>
                    <a:pt x="152" y="1463"/>
                    <a:pt x="233" y="1543"/>
                    <a:pt x="304" y="1642"/>
                  </a:cubicBezTo>
                  <a:cubicBezTo>
                    <a:pt x="411" y="1775"/>
                    <a:pt x="509" y="1900"/>
                    <a:pt x="581" y="2025"/>
                  </a:cubicBezTo>
                  <a:cubicBezTo>
                    <a:pt x="581" y="2212"/>
                    <a:pt x="590" y="2409"/>
                    <a:pt x="607" y="2623"/>
                  </a:cubicBezTo>
                  <a:cubicBezTo>
                    <a:pt x="652" y="3203"/>
                    <a:pt x="759" y="3711"/>
                    <a:pt x="893" y="4139"/>
                  </a:cubicBezTo>
                  <a:cubicBezTo>
                    <a:pt x="706" y="4612"/>
                    <a:pt x="527" y="5201"/>
                    <a:pt x="411" y="5906"/>
                  </a:cubicBezTo>
                  <a:cubicBezTo>
                    <a:pt x="340" y="6361"/>
                    <a:pt x="313" y="6780"/>
                    <a:pt x="313" y="7146"/>
                  </a:cubicBezTo>
                  <a:cubicBezTo>
                    <a:pt x="750" y="7190"/>
                    <a:pt x="1187" y="7235"/>
                    <a:pt x="1633" y="7289"/>
                  </a:cubicBezTo>
                  <a:cubicBezTo>
                    <a:pt x="1767" y="6227"/>
                    <a:pt x="1910" y="5174"/>
                    <a:pt x="2044" y="4113"/>
                  </a:cubicBezTo>
                  <a:cubicBezTo>
                    <a:pt x="2195" y="3506"/>
                    <a:pt x="2374" y="2382"/>
                    <a:pt x="1963" y="1142"/>
                  </a:cubicBezTo>
                  <a:cubicBezTo>
                    <a:pt x="1839" y="767"/>
                    <a:pt x="1687" y="446"/>
                    <a:pt x="1526" y="178"/>
                  </a:cubicBezTo>
                  <a:cubicBezTo>
                    <a:pt x="1508" y="170"/>
                    <a:pt x="1491" y="152"/>
                    <a:pt x="1473" y="143"/>
                  </a:cubicBezTo>
                  <a:cubicBezTo>
                    <a:pt x="1285" y="39"/>
                    <a:pt x="1082" y="1"/>
                    <a:pt x="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54;p75">
              <a:extLst>
                <a:ext uri="{FF2B5EF4-FFF2-40B4-BE49-F238E27FC236}">
                  <a16:creationId xmlns:a16="http://schemas.microsoft.com/office/drawing/2014/main" id="{F7F2D23B-2061-114F-A81A-10C09A21A34E}"/>
                </a:ext>
              </a:extLst>
            </p:cNvPr>
            <p:cNvSpPr/>
            <p:nvPr/>
          </p:nvSpPr>
          <p:spPr>
            <a:xfrm>
              <a:off x="5550586" y="719610"/>
              <a:ext cx="126994" cy="191962"/>
            </a:xfrm>
            <a:custGeom>
              <a:avLst/>
              <a:gdLst/>
              <a:ahLst/>
              <a:cxnLst/>
              <a:rect l="l" t="t" r="r" b="b"/>
              <a:pathLst>
                <a:path w="4185" h="6326" extrusionOk="0">
                  <a:moveTo>
                    <a:pt x="4113" y="1"/>
                  </a:moveTo>
                  <a:cubicBezTo>
                    <a:pt x="3756" y="295"/>
                    <a:pt x="3409" y="589"/>
                    <a:pt x="3052" y="884"/>
                  </a:cubicBezTo>
                  <a:cubicBezTo>
                    <a:pt x="2891" y="1339"/>
                    <a:pt x="2739" y="1883"/>
                    <a:pt x="2641" y="2516"/>
                  </a:cubicBezTo>
                  <a:cubicBezTo>
                    <a:pt x="2588" y="2900"/>
                    <a:pt x="2552" y="3266"/>
                    <a:pt x="2543" y="3596"/>
                  </a:cubicBezTo>
                  <a:cubicBezTo>
                    <a:pt x="2231" y="3631"/>
                    <a:pt x="1696" y="3738"/>
                    <a:pt x="1125" y="4060"/>
                  </a:cubicBezTo>
                  <a:cubicBezTo>
                    <a:pt x="563" y="4372"/>
                    <a:pt x="206" y="4755"/>
                    <a:pt x="1" y="5005"/>
                  </a:cubicBezTo>
                  <a:cubicBezTo>
                    <a:pt x="259" y="5451"/>
                    <a:pt x="509" y="5888"/>
                    <a:pt x="759" y="6326"/>
                  </a:cubicBezTo>
                  <a:cubicBezTo>
                    <a:pt x="1615" y="5665"/>
                    <a:pt x="2472" y="5005"/>
                    <a:pt x="3319" y="4345"/>
                  </a:cubicBezTo>
                  <a:cubicBezTo>
                    <a:pt x="3453" y="4131"/>
                    <a:pt x="3596" y="3881"/>
                    <a:pt x="3721" y="3605"/>
                  </a:cubicBezTo>
                  <a:cubicBezTo>
                    <a:pt x="3944" y="3150"/>
                    <a:pt x="4087" y="2721"/>
                    <a:pt x="4185" y="2347"/>
                  </a:cubicBezTo>
                  <a:cubicBezTo>
                    <a:pt x="4158" y="1562"/>
                    <a:pt x="4140" y="786"/>
                    <a:pt x="4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55;p75">
              <a:extLst>
                <a:ext uri="{FF2B5EF4-FFF2-40B4-BE49-F238E27FC236}">
                  <a16:creationId xmlns:a16="http://schemas.microsoft.com/office/drawing/2014/main" id="{2222133E-8FA7-0965-D2B1-3E6E80AD7FC8}"/>
                </a:ext>
              </a:extLst>
            </p:cNvPr>
            <p:cNvSpPr/>
            <p:nvPr/>
          </p:nvSpPr>
          <p:spPr>
            <a:xfrm>
              <a:off x="5654824" y="771865"/>
              <a:ext cx="10317" cy="52800"/>
            </a:xfrm>
            <a:custGeom>
              <a:avLst/>
              <a:gdLst/>
              <a:ahLst/>
              <a:cxnLst/>
              <a:rect l="l" t="t" r="r" b="b"/>
              <a:pathLst>
                <a:path w="340" h="1740" extrusionOk="0">
                  <a:moveTo>
                    <a:pt x="9" y="0"/>
                  </a:moveTo>
                  <a:cubicBezTo>
                    <a:pt x="0" y="0"/>
                    <a:pt x="0" y="9"/>
                    <a:pt x="0" y="18"/>
                  </a:cubicBezTo>
                  <a:lnTo>
                    <a:pt x="321" y="1731"/>
                  </a:lnTo>
                  <a:cubicBezTo>
                    <a:pt x="321" y="1740"/>
                    <a:pt x="321" y="1740"/>
                    <a:pt x="330" y="1740"/>
                  </a:cubicBezTo>
                  <a:cubicBezTo>
                    <a:pt x="339" y="1740"/>
                    <a:pt x="339" y="1731"/>
                    <a:pt x="339" y="1731"/>
                  </a:cubicBezTo>
                  <a:lnTo>
                    <a:pt x="18" y="9"/>
                  </a:lnTo>
                  <a:cubicBezTo>
                    <a:pt x="18" y="0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56;p75">
              <a:extLst>
                <a:ext uri="{FF2B5EF4-FFF2-40B4-BE49-F238E27FC236}">
                  <a16:creationId xmlns:a16="http://schemas.microsoft.com/office/drawing/2014/main" id="{129E6352-549B-BE19-3E66-94E64B01AAC9}"/>
                </a:ext>
              </a:extLst>
            </p:cNvPr>
            <p:cNvSpPr/>
            <p:nvPr/>
          </p:nvSpPr>
          <p:spPr>
            <a:xfrm>
              <a:off x="5670786" y="845211"/>
              <a:ext cx="3277" cy="3277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10" y="1"/>
                  </a:moveTo>
                  <a:cubicBezTo>
                    <a:pt x="1" y="10"/>
                    <a:pt x="1" y="19"/>
                    <a:pt x="10" y="19"/>
                  </a:cubicBezTo>
                  <a:lnTo>
                    <a:pt x="90" y="99"/>
                  </a:lnTo>
                  <a:cubicBezTo>
                    <a:pt x="90" y="99"/>
                    <a:pt x="99" y="108"/>
                    <a:pt x="99" y="108"/>
                  </a:cubicBezTo>
                  <a:cubicBezTo>
                    <a:pt x="99" y="108"/>
                    <a:pt x="108" y="99"/>
                    <a:pt x="108" y="99"/>
                  </a:cubicBezTo>
                  <a:cubicBezTo>
                    <a:pt x="108" y="99"/>
                    <a:pt x="108" y="90"/>
                    <a:pt x="108" y="8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57;p75">
              <a:extLst>
                <a:ext uri="{FF2B5EF4-FFF2-40B4-BE49-F238E27FC236}">
                  <a16:creationId xmlns:a16="http://schemas.microsoft.com/office/drawing/2014/main" id="{D5A7DA51-5687-AD5D-3401-617413C23C6E}"/>
                </a:ext>
              </a:extLst>
            </p:cNvPr>
            <p:cNvSpPr/>
            <p:nvPr/>
          </p:nvSpPr>
          <p:spPr>
            <a:xfrm>
              <a:off x="5628302" y="828976"/>
              <a:ext cx="5432" cy="5735"/>
            </a:xfrm>
            <a:custGeom>
              <a:avLst/>
              <a:gdLst/>
              <a:ahLst/>
              <a:cxnLst/>
              <a:rect l="l" t="t" r="r" b="b"/>
              <a:pathLst>
                <a:path w="179" h="189" extrusionOk="0">
                  <a:moveTo>
                    <a:pt x="0" y="1"/>
                  </a:moveTo>
                  <a:cubicBezTo>
                    <a:pt x="0" y="10"/>
                    <a:pt x="0" y="10"/>
                    <a:pt x="0" y="19"/>
                  </a:cubicBezTo>
                  <a:lnTo>
                    <a:pt x="152" y="188"/>
                  </a:lnTo>
                  <a:lnTo>
                    <a:pt x="170" y="188"/>
                  </a:lnTo>
                  <a:cubicBezTo>
                    <a:pt x="178" y="179"/>
                    <a:pt x="178" y="179"/>
                    <a:pt x="170" y="17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58;p75">
              <a:extLst>
                <a:ext uri="{FF2B5EF4-FFF2-40B4-BE49-F238E27FC236}">
                  <a16:creationId xmlns:a16="http://schemas.microsoft.com/office/drawing/2014/main" id="{61E6761B-D821-0F05-7525-D75088221382}"/>
                </a:ext>
              </a:extLst>
            </p:cNvPr>
            <p:cNvSpPr/>
            <p:nvPr/>
          </p:nvSpPr>
          <p:spPr>
            <a:xfrm>
              <a:off x="5627755" y="831404"/>
              <a:ext cx="2458" cy="6008"/>
            </a:xfrm>
            <a:custGeom>
              <a:avLst/>
              <a:gdLst/>
              <a:ahLst/>
              <a:cxnLst/>
              <a:rect l="l" t="t" r="r" b="b"/>
              <a:pathLst>
                <a:path w="81" h="198" extrusionOk="0">
                  <a:moveTo>
                    <a:pt x="9" y="1"/>
                  </a:moveTo>
                  <a:cubicBezTo>
                    <a:pt x="0" y="10"/>
                    <a:pt x="0" y="10"/>
                    <a:pt x="0" y="19"/>
                  </a:cubicBezTo>
                  <a:lnTo>
                    <a:pt x="63" y="188"/>
                  </a:lnTo>
                  <a:cubicBezTo>
                    <a:pt x="63" y="197"/>
                    <a:pt x="63" y="197"/>
                    <a:pt x="72" y="197"/>
                  </a:cubicBezTo>
                  <a:cubicBezTo>
                    <a:pt x="80" y="197"/>
                    <a:pt x="80" y="188"/>
                    <a:pt x="80" y="179"/>
                  </a:cubicBezTo>
                  <a:lnTo>
                    <a:pt x="18" y="10"/>
                  </a:lnTo>
                  <a:cubicBezTo>
                    <a:pt x="18" y="1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59;p75">
              <a:extLst>
                <a:ext uri="{FF2B5EF4-FFF2-40B4-BE49-F238E27FC236}">
                  <a16:creationId xmlns:a16="http://schemas.microsoft.com/office/drawing/2014/main" id="{50B6FE9D-F6B1-8F03-57CF-37FF0AA0183D}"/>
                </a:ext>
              </a:extLst>
            </p:cNvPr>
            <p:cNvSpPr/>
            <p:nvPr/>
          </p:nvSpPr>
          <p:spPr>
            <a:xfrm>
              <a:off x="5675125" y="613157"/>
              <a:ext cx="6251" cy="3884"/>
            </a:xfrm>
            <a:custGeom>
              <a:avLst/>
              <a:gdLst/>
              <a:ahLst/>
              <a:cxnLst/>
              <a:rect l="l" t="t" r="r" b="b"/>
              <a:pathLst>
                <a:path w="206" h="128" extrusionOk="0">
                  <a:moveTo>
                    <a:pt x="177" y="0"/>
                  </a:moveTo>
                  <a:cubicBezTo>
                    <a:pt x="160" y="0"/>
                    <a:pt x="140" y="13"/>
                    <a:pt x="125" y="20"/>
                  </a:cubicBezTo>
                  <a:cubicBezTo>
                    <a:pt x="90" y="47"/>
                    <a:pt x="90" y="56"/>
                    <a:pt x="63" y="74"/>
                  </a:cubicBezTo>
                  <a:cubicBezTo>
                    <a:pt x="27" y="101"/>
                    <a:pt x="0" y="92"/>
                    <a:pt x="0" y="101"/>
                  </a:cubicBezTo>
                  <a:cubicBezTo>
                    <a:pt x="0" y="110"/>
                    <a:pt x="45" y="128"/>
                    <a:pt x="98" y="128"/>
                  </a:cubicBezTo>
                  <a:cubicBezTo>
                    <a:pt x="107" y="119"/>
                    <a:pt x="188" y="110"/>
                    <a:pt x="197" y="56"/>
                  </a:cubicBezTo>
                  <a:cubicBezTo>
                    <a:pt x="206" y="38"/>
                    <a:pt x="197" y="12"/>
                    <a:pt x="188" y="3"/>
                  </a:cubicBezTo>
                  <a:cubicBezTo>
                    <a:pt x="184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rgbClr val="7C3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60;p75">
              <a:extLst>
                <a:ext uri="{FF2B5EF4-FFF2-40B4-BE49-F238E27FC236}">
                  <a16:creationId xmlns:a16="http://schemas.microsoft.com/office/drawing/2014/main" id="{7684B256-43F7-695A-03A6-2673DBA05274}"/>
                </a:ext>
              </a:extLst>
            </p:cNvPr>
            <p:cNvSpPr/>
            <p:nvPr/>
          </p:nvSpPr>
          <p:spPr>
            <a:xfrm>
              <a:off x="5672940" y="615190"/>
              <a:ext cx="7070" cy="2397"/>
            </a:xfrm>
            <a:custGeom>
              <a:avLst/>
              <a:gdLst/>
              <a:ahLst/>
              <a:cxnLst/>
              <a:rect l="l" t="t" r="r" b="b"/>
              <a:pathLst>
                <a:path w="233" h="79" extrusionOk="0">
                  <a:moveTo>
                    <a:pt x="10" y="0"/>
                  </a:moveTo>
                  <a:cubicBezTo>
                    <a:pt x="8" y="0"/>
                    <a:pt x="5" y="3"/>
                    <a:pt x="1" y="7"/>
                  </a:cubicBezTo>
                  <a:cubicBezTo>
                    <a:pt x="1" y="7"/>
                    <a:pt x="1" y="16"/>
                    <a:pt x="1" y="16"/>
                  </a:cubicBezTo>
                  <a:cubicBezTo>
                    <a:pt x="10" y="34"/>
                    <a:pt x="55" y="78"/>
                    <a:pt x="126" y="78"/>
                  </a:cubicBezTo>
                  <a:cubicBezTo>
                    <a:pt x="179" y="78"/>
                    <a:pt x="215" y="52"/>
                    <a:pt x="233" y="34"/>
                  </a:cubicBezTo>
                  <a:cubicBezTo>
                    <a:pt x="233" y="34"/>
                    <a:pt x="233" y="25"/>
                    <a:pt x="233" y="25"/>
                  </a:cubicBezTo>
                  <a:cubicBezTo>
                    <a:pt x="233" y="20"/>
                    <a:pt x="231" y="18"/>
                    <a:pt x="227" y="18"/>
                  </a:cubicBezTo>
                  <a:cubicBezTo>
                    <a:pt x="224" y="18"/>
                    <a:pt x="220" y="20"/>
                    <a:pt x="215" y="25"/>
                  </a:cubicBezTo>
                  <a:cubicBezTo>
                    <a:pt x="206" y="34"/>
                    <a:pt x="170" y="52"/>
                    <a:pt x="126" y="52"/>
                  </a:cubicBezTo>
                  <a:cubicBezTo>
                    <a:pt x="63" y="52"/>
                    <a:pt x="28" y="16"/>
                    <a:pt x="19" y="7"/>
                  </a:cubicBezTo>
                  <a:cubicBezTo>
                    <a:pt x="14" y="3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61;p75">
              <a:extLst>
                <a:ext uri="{FF2B5EF4-FFF2-40B4-BE49-F238E27FC236}">
                  <a16:creationId xmlns:a16="http://schemas.microsoft.com/office/drawing/2014/main" id="{602BBDEA-B551-D3D4-42FD-CF5E1BD7509C}"/>
                </a:ext>
              </a:extLst>
            </p:cNvPr>
            <p:cNvSpPr/>
            <p:nvPr/>
          </p:nvSpPr>
          <p:spPr>
            <a:xfrm>
              <a:off x="5628818" y="577864"/>
              <a:ext cx="39843" cy="45244"/>
            </a:xfrm>
            <a:custGeom>
              <a:avLst/>
              <a:gdLst/>
              <a:ahLst/>
              <a:cxnLst/>
              <a:rect l="l" t="t" r="r" b="b"/>
              <a:pathLst>
                <a:path w="1313" h="1491" extrusionOk="0">
                  <a:moveTo>
                    <a:pt x="846" y="0"/>
                  </a:moveTo>
                  <a:cubicBezTo>
                    <a:pt x="756" y="0"/>
                    <a:pt x="663" y="14"/>
                    <a:pt x="581" y="42"/>
                  </a:cubicBezTo>
                  <a:cubicBezTo>
                    <a:pt x="554" y="51"/>
                    <a:pt x="126" y="202"/>
                    <a:pt x="63" y="604"/>
                  </a:cubicBezTo>
                  <a:cubicBezTo>
                    <a:pt x="1" y="996"/>
                    <a:pt x="322" y="1264"/>
                    <a:pt x="411" y="1335"/>
                  </a:cubicBezTo>
                  <a:cubicBezTo>
                    <a:pt x="429" y="1353"/>
                    <a:pt x="572" y="1469"/>
                    <a:pt x="768" y="1487"/>
                  </a:cubicBezTo>
                  <a:cubicBezTo>
                    <a:pt x="784" y="1489"/>
                    <a:pt x="796" y="1490"/>
                    <a:pt x="807" y="1490"/>
                  </a:cubicBezTo>
                  <a:cubicBezTo>
                    <a:pt x="831" y="1490"/>
                    <a:pt x="842" y="1484"/>
                    <a:pt x="848" y="1478"/>
                  </a:cubicBezTo>
                  <a:cubicBezTo>
                    <a:pt x="946" y="1407"/>
                    <a:pt x="715" y="1032"/>
                    <a:pt x="831" y="934"/>
                  </a:cubicBezTo>
                  <a:cubicBezTo>
                    <a:pt x="875" y="889"/>
                    <a:pt x="946" y="916"/>
                    <a:pt x="973" y="871"/>
                  </a:cubicBezTo>
                  <a:cubicBezTo>
                    <a:pt x="991" y="818"/>
                    <a:pt x="938" y="764"/>
                    <a:pt x="973" y="720"/>
                  </a:cubicBezTo>
                  <a:cubicBezTo>
                    <a:pt x="973" y="711"/>
                    <a:pt x="991" y="693"/>
                    <a:pt x="1036" y="657"/>
                  </a:cubicBezTo>
                  <a:cubicBezTo>
                    <a:pt x="1045" y="639"/>
                    <a:pt x="1054" y="639"/>
                    <a:pt x="1054" y="630"/>
                  </a:cubicBezTo>
                  <a:cubicBezTo>
                    <a:pt x="1080" y="613"/>
                    <a:pt x="1089" y="568"/>
                    <a:pt x="1054" y="470"/>
                  </a:cubicBezTo>
                  <a:cubicBezTo>
                    <a:pt x="1054" y="461"/>
                    <a:pt x="1062" y="452"/>
                    <a:pt x="1080" y="443"/>
                  </a:cubicBezTo>
                  <a:cubicBezTo>
                    <a:pt x="1087" y="440"/>
                    <a:pt x="1093" y="439"/>
                    <a:pt x="1100" y="439"/>
                  </a:cubicBezTo>
                  <a:cubicBezTo>
                    <a:pt x="1131" y="439"/>
                    <a:pt x="1160" y="465"/>
                    <a:pt x="1178" y="465"/>
                  </a:cubicBezTo>
                  <a:cubicBezTo>
                    <a:pt x="1182" y="465"/>
                    <a:pt x="1185" y="463"/>
                    <a:pt x="1187" y="461"/>
                  </a:cubicBezTo>
                  <a:cubicBezTo>
                    <a:pt x="1205" y="443"/>
                    <a:pt x="1170" y="407"/>
                    <a:pt x="1187" y="390"/>
                  </a:cubicBezTo>
                  <a:cubicBezTo>
                    <a:pt x="1194" y="383"/>
                    <a:pt x="1203" y="381"/>
                    <a:pt x="1213" y="381"/>
                  </a:cubicBezTo>
                  <a:cubicBezTo>
                    <a:pt x="1224" y="381"/>
                    <a:pt x="1237" y="383"/>
                    <a:pt x="1248" y="383"/>
                  </a:cubicBezTo>
                  <a:cubicBezTo>
                    <a:pt x="1255" y="383"/>
                    <a:pt x="1262" y="383"/>
                    <a:pt x="1268" y="381"/>
                  </a:cubicBezTo>
                  <a:cubicBezTo>
                    <a:pt x="1312" y="354"/>
                    <a:pt x="1294" y="229"/>
                    <a:pt x="1250" y="158"/>
                  </a:cubicBezTo>
                  <a:cubicBezTo>
                    <a:pt x="1185" y="52"/>
                    <a:pt x="1020" y="0"/>
                    <a:pt x="84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62;p75">
              <a:extLst>
                <a:ext uri="{FF2B5EF4-FFF2-40B4-BE49-F238E27FC236}">
                  <a16:creationId xmlns:a16="http://schemas.microsoft.com/office/drawing/2014/main" id="{D4FDDF2F-5E35-DFFD-2233-10DF786E0BC9}"/>
                </a:ext>
              </a:extLst>
            </p:cNvPr>
            <p:cNvSpPr/>
            <p:nvPr/>
          </p:nvSpPr>
          <p:spPr>
            <a:xfrm>
              <a:off x="5631276" y="609697"/>
              <a:ext cx="10317" cy="10590"/>
            </a:xfrm>
            <a:custGeom>
              <a:avLst/>
              <a:gdLst/>
              <a:ahLst/>
              <a:cxnLst/>
              <a:rect l="l" t="t" r="r" b="b"/>
              <a:pathLst>
                <a:path w="340" h="349" extrusionOk="0">
                  <a:moveTo>
                    <a:pt x="107" y="1"/>
                  </a:moveTo>
                  <a:cubicBezTo>
                    <a:pt x="72" y="45"/>
                    <a:pt x="36" y="90"/>
                    <a:pt x="0" y="134"/>
                  </a:cubicBezTo>
                  <a:lnTo>
                    <a:pt x="223" y="349"/>
                  </a:lnTo>
                  <a:cubicBezTo>
                    <a:pt x="259" y="322"/>
                    <a:pt x="303" y="286"/>
                    <a:pt x="339" y="259"/>
                  </a:cubicBezTo>
                  <a:cubicBezTo>
                    <a:pt x="339" y="233"/>
                    <a:pt x="339" y="170"/>
                    <a:pt x="295" y="108"/>
                  </a:cubicBezTo>
                  <a:cubicBezTo>
                    <a:pt x="232" y="19"/>
                    <a:pt x="125" y="10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463;p75">
              <a:extLst>
                <a:ext uri="{FF2B5EF4-FFF2-40B4-BE49-F238E27FC236}">
                  <a16:creationId xmlns:a16="http://schemas.microsoft.com/office/drawing/2014/main" id="{E104E1A7-C434-2387-04D3-ED197D072CE7}"/>
                </a:ext>
              </a:extLst>
            </p:cNvPr>
            <p:cNvSpPr/>
            <p:nvPr/>
          </p:nvSpPr>
          <p:spPr>
            <a:xfrm>
              <a:off x="5587153" y="600502"/>
              <a:ext cx="54166" cy="53347"/>
            </a:xfrm>
            <a:custGeom>
              <a:avLst/>
              <a:gdLst/>
              <a:ahLst/>
              <a:cxnLst/>
              <a:rect l="l" t="t" r="r" b="b"/>
              <a:pathLst>
                <a:path w="1785" h="1758" extrusionOk="0">
                  <a:moveTo>
                    <a:pt x="928" y="0"/>
                  </a:moveTo>
                  <a:cubicBezTo>
                    <a:pt x="874" y="0"/>
                    <a:pt x="812" y="27"/>
                    <a:pt x="776" y="63"/>
                  </a:cubicBezTo>
                  <a:cubicBezTo>
                    <a:pt x="749" y="54"/>
                    <a:pt x="732" y="45"/>
                    <a:pt x="705" y="45"/>
                  </a:cubicBezTo>
                  <a:cubicBezTo>
                    <a:pt x="651" y="45"/>
                    <a:pt x="607" y="72"/>
                    <a:pt x="571" y="98"/>
                  </a:cubicBezTo>
                  <a:cubicBezTo>
                    <a:pt x="553" y="90"/>
                    <a:pt x="535" y="81"/>
                    <a:pt x="526" y="81"/>
                  </a:cubicBezTo>
                  <a:cubicBezTo>
                    <a:pt x="428" y="81"/>
                    <a:pt x="339" y="143"/>
                    <a:pt x="312" y="232"/>
                  </a:cubicBezTo>
                  <a:cubicBezTo>
                    <a:pt x="223" y="268"/>
                    <a:pt x="170" y="348"/>
                    <a:pt x="170" y="446"/>
                  </a:cubicBezTo>
                  <a:cubicBezTo>
                    <a:pt x="170" y="455"/>
                    <a:pt x="170" y="464"/>
                    <a:pt x="178" y="482"/>
                  </a:cubicBezTo>
                  <a:cubicBezTo>
                    <a:pt x="107" y="518"/>
                    <a:pt x="62" y="589"/>
                    <a:pt x="62" y="669"/>
                  </a:cubicBezTo>
                  <a:cubicBezTo>
                    <a:pt x="62" y="714"/>
                    <a:pt x="71" y="741"/>
                    <a:pt x="89" y="776"/>
                  </a:cubicBezTo>
                  <a:cubicBezTo>
                    <a:pt x="36" y="812"/>
                    <a:pt x="0" y="884"/>
                    <a:pt x="0" y="955"/>
                  </a:cubicBezTo>
                  <a:cubicBezTo>
                    <a:pt x="0" y="991"/>
                    <a:pt x="9" y="1026"/>
                    <a:pt x="27" y="1062"/>
                  </a:cubicBezTo>
                  <a:cubicBezTo>
                    <a:pt x="9" y="1089"/>
                    <a:pt x="0" y="1124"/>
                    <a:pt x="0" y="1160"/>
                  </a:cubicBezTo>
                  <a:cubicBezTo>
                    <a:pt x="0" y="1267"/>
                    <a:pt x="62" y="1347"/>
                    <a:pt x="152" y="1374"/>
                  </a:cubicBezTo>
                  <a:cubicBezTo>
                    <a:pt x="152" y="1499"/>
                    <a:pt x="250" y="1606"/>
                    <a:pt x="375" y="1606"/>
                  </a:cubicBezTo>
                  <a:cubicBezTo>
                    <a:pt x="419" y="1606"/>
                    <a:pt x="455" y="1588"/>
                    <a:pt x="482" y="1570"/>
                  </a:cubicBezTo>
                  <a:cubicBezTo>
                    <a:pt x="517" y="1669"/>
                    <a:pt x="598" y="1740"/>
                    <a:pt x="705" y="1740"/>
                  </a:cubicBezTo>
                  <a:cubicBezTo>
                    <a:pt x="740" y="1740"/>
                    <a:pt x="767" y="1731"/>
                    <a:pt x="803" y="1713"/>
                  </a:cubicBezTo>
                  <a:cubicBezTo>
                    <a:pt x="839" y="1740"/>
                    <a:pt x="883" y="1758"/>
                    <a:pt x="928" y="1758"/>
                  </a:cubicBezTo>
                  <a:cubicBezTo>
                    <a:pt x="981" y="1758"/>
                    <a:pt x="1026" y="1740"/>
                    <a:pt x="1062" y="1713"/>
                  </a:cubicBezTo>
                  <a:cubicBezTo>
                    <a:pt x="1088" y="1731"/>
                    <a:pt x="1124" y="1740"/>
                    <a:pt x="1160" y="1740"/>
                  </a:cubicBezTo>
                  <a:cubicBezTo>
                    <a:pt x="1267" y="1740"/>
                    <a:pt x="1347" y="1669"/>
                    <a:pt x="1374" y="1570"/>
                  </a:cubicBezTo>
                  <a:lnTo>
                    <a:pt x="1392" y="1570"/>
                  </a:lnTo>
                  <a:cubicBezTo>
                    <a:pt x="1463" y="1570"/>
                    <a:pt x="1526" y="1535"/>
                    <a:pt x="1561" y="1490"/>
                  </a:cubicBezTo>
                  <a:cubicBezTo>
                    <a:pt x="1668" y="1463"/>
                    <a:pt x="1749" y="1383"/>
                    <a:pt x="1749" y="1267"/>
                  </a:cubicBezTo>
                  <a:cubicBezTo>
                    <a:pt x="1749" y="1267"/>
                    <a:pt x="1749" y="1258"/>
                    <a:pt x="1749" y="1258"/>
                  </a:cubicBezTo>
                  <a:cubicBezTo>
                    <a:pt x="1766" y="1223"/>
                    <a:pt x="1784" y="1187"/>
                    <a:pt x="1784" y="1142"/>
                  </a:cubicBezTo>
                  <a:cubicBezTo>
                    <a:pt x="1784" y="1080"/>
                    <a:pt x="1757" y="1026"/>
                    <a:pt x="1713" y="982"/>
                  </a:cubicBezTo>
                  <a:cubicBezTo>
                    <a:pt x="1713" y="973"/>
                    <a:pt x="1704" y="973"/>
                    <a:pt x="1704" y="964"/>
                  </a:cubicBezTo>
                  <a:cubicBezTo>
                    <a:pt x="1749" y="928"/>
                    <a:pt x="1784" y="866"/>
                    <a:pt x="1784" y="803"/>
                  </a:cubicBezTo>
                  <a:cubicBezTo>
                    <a:pt x="1784" y="741"/>
                    <a:pt x="1757" y="696"/>
                    <a:pt x="1722" y="652"/>
                  </a:cubicBezTo>
                  <a:cubicBezTo>
                    <a:pt x="1722" y="598"/>
                    <a:pt x="1695" y="545"/>
                    <a:pt x="1659" y="509"/>
                  </a:cubicBezTo>
                  <a:cubicBezTo>
                    <a:pt x="1641" y="437"/>
                    <a:pt x="1597" y="384"/>
                    <a:pt x="1534" y="357"/>
                  </a:cubicBezTo>
                  <a:cubicBezTo>
                    <a:pt x="1517" y="250"/>
                    <a:pt x="1427" y="161"/>
                    <a:pt x="1311" y="161"/>
                  </a:cubicBezTo>
                  <a:cubicBezTo>
                    <a:pt x="1302" y="161"/>
                    <a:pt x="1285" y="170"/>
                    <a:pt x="1276" y="170"/>
                  </a:cubicBezTo>
                  <a:cubicBezTo>
                    <a:pt x="1240" y="98"/>
                    <a:pt x="1169" y="54"/>
                    <a:pt x="1079" y="54"/>
                  </a:cubicBezTo>
                  <a:lnTo>
                    <a:pt x="1071" y="54"/>
                  </a:lnTo>
                  <a:cubicBezTo>
                    <a:pt x="1035" y="18"/>
                    <a:pt x="981" y="0"/>
                    <a:pt x="928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64;p75">
              <a:extLst>
                <a:ext uri="{FF2B5EF4-FFF2-40B4-BE49-F238E27FC236}">
                  <a16:creationId xmlns:a16="http://schemas.microsoft.com/office/drawing/2014/main" id="{800D47F4-3089-C795-CDA4-B2DA93E9B562}"/>
                </a:ext>
              </a:extLst>
            </p:cNvPr>
            <p:cNvSpPr/>
            <p:nvPr/>
          </p:nvSpPr>
          <p:spPr>
            <a:xfrm>
              <a:off x="5649119" y="603294"/>
              <a:ext cx="10317" cy="11956"/>
            </a:xfrm>
            <a:custGeom>
              <a:avLst/>
              <a:gdLst/>
              <a:ahLst/>
              <a:cxnLst/>
              <a:rect l="l" t="t" r="r" b="b"/>
              <a:pathLst>
                <a:path w="340" h="394" extrusionOk="0">
                  <a:moveTo>
                    <a:pt x="152" y="1"/>
                  </a:moveTo>
                  <a:cubicBezTo>
                    <a:pt x="140" y="1"/>
                    <a:pt x="128" y="3"/>
                    <a:pt x="117" y="6"/>
                  </a:cubicBezTo>
                  <a:cubicBezTo>
                    <a:pt x="37" y="24"/>
                    <a:pt x="1" y="131"/>
                    <a:pt x="28" y="238"/>
                  </a:cubicBezTo>
                  <a:cubicBezTo>
                    <a:pt x="51" y="333"/>
                    <a:pt x="124" y="393"/>
                    <a:pt x="190" y="393"/>
                  </a:cubicBezTo>
                  <a:cubicBezTo>
                    <a:pt x="199" y="393"/>
                    <a:pt x="207" y="392"/>
                    <a:pt x="215" y="390"/>
                  </a:cubicBezTo>
                  <a:cubicBezTo>
                    <a:pt x="295" y="372"/>
                    <a:pt x="340" y="265"/>
                    <a:pt x="313" y="158"/>
                  </a:cubicBezTo>
                  <a:cubicBezTo>
                    <a:pt x="290" y="66"/>
                    <a:pt x="221" y="1"/>
                    <a:pt x="152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65;p75">
              <a:extLst>
                <a:ext uri="{FF2B5EF4-FFF2-40B4-BE49-F238E27FC236}">
                  <a16:creationId xmlns:a16="http://schemas.microsoft.com/office/drawing/2014/main" id="{B380E2E2-46BE-69FA-B73E-F68BDAFFD37A}"/>
                </a:ext>
              </a:extLst>
            </p:cNvPr>
            <p:cNvSpPr/>
            <p:nvPr/>
          </p:nvSpPr>
          <p:spPr>
            <a:xfrm>
              <a:off x="5651031" y="613217"/>
              <a:ext cx="6797" cy="2458"/>
            </a:xfrm>
            <a:custGeom>
              <a:avLst/>
              <a:gdLst/>
              <a:ahLst/>
              <a:cxnLst/>
              <a:rect l="l" t="t" r="r" b="b"/>
              <a:pathLst>
                <a:path w="224" h="81" extrusionOk="0">
                  <a:moveTo>
                    <a:pt x="9" y="1"/>
                  </a:moveTo>
                  <a:cubicBezTo>
                    <a:pt x="0" y="10"/>
                    <a:pt x="0" y="10"/>
                    <a:pt x="9" y="18"/>
                  </a:cubicBezTo>
                  <a:cubicBezTo>
                    <a:pt x="45" y="54"/>
                    <a:pt x="81" y="81"/>
                    <a:pt x="125" y="81"/>
                  </a:cubicBezTo>
                  <a:cubicBezTo>
                    <a:pt x="134" y="81"/>
                    <a:pt x="152" y="81"/>
                    <a:pt x="161" y="72"/>
                  </a:cubicBezTo>
                  <a:cubicBezTo>
                    <a:pt x="179" y="72"/>
                    <a:pt x="206" y="54"/>
                    <a:pt x="223" y="36"/>
                  </a:cubicBezTo>
                  <a:cubicBezTo>
                    <a:pt x="223" y="27"/>
                    <a:pt x="223" y="27"/>
                    <a:pt x="223" y="18"/>
                  </a:cubicBezTo>
                  <a:lnTo>
                    <a:pt x="206" y="18"/>
                  </a:lnTo>
                  <a:cubicBezTo>
                    <a:pt x="188" y="36"/>
                    <a:pt x="170" y="45"/>
                    <a:pt x="152" y="54"/>
                  </a:cubicBezTo>
                  <a:cubicBezTo>
                    <a:pt x="145" y="56"/>
                    <a:pt x="137" y="56"/>
                    <a:pt x="130" y="56"/>
                  </a:cubicBezTo>
                  <a:cubicBezTo>
                    <a:pt x="93" y="56"/>
                    <a:pt x="57" y="38"/>
                    <a:pt x="27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66;p75">
              <a:extLst>
                <a:ext uri="{FF2B5EF4-FFF2-40B4-BE49-F238E27FC236}">
                  <a16:creationId xmlns:a16="http://schemas.microsoft.com/office/drawing/2014/main" id="{0A13D16D-CA16-6FCE-80FB-C61EF555986D}"/>
                </a:ext>
              </a:extLst>
            </p:cNvPr>
            <p:cNvSpPr/>
            <p:nvPr/>
          </p:nvSpPr>
          <p:spPr>
            <a:xfrm>
              <a:off x="5649665" y="610517"/>
              <a:ext cx="1669" cy="2731"/>
            </a:xfrm>
            <a:custGeom>
              <a:avLst/>
              <a:gdLst/>
              <a:ahLst/>
              <a:cxnLst/>
              <a:rect l="l" t="t" r="r" b="b"/>
              <a:pathLst>
                <a:path w="55" h="90" extrusionOk="0">
                  <a:moveTo>
                    <a:pt x="10" y="0"/>
                  </a:moveTo>
                  <a:cubicBezTo>
                    <a:pt x="1" y="0"/>
                    <a:pt x="1" y="9"/>
                    <a:pt x="1" y="18"/>
                  </a:cubicBezTo>
                  <a:cubicBezTo>
                    <a:pt x="10" y="36"/>
                    <a:pt x="19" y="63"/>
                    <a:pt x="36" y="81"/>
                  </a:cubicBezTo>
                  <a:cubicBezTo>
                    <a:pt x="36" y="90"/>
                    <a:pt x="36" y="90"/>
                    <a:pt x="45" y="90"/>
                  </a:cubicBezTo>
                  <a:cubicBezTo>
                    <a:pt x="54" y="81"/>
                    <a:pt x="54" y="72"/>
                    <a:pt x="54" y="72"/>
                  </a:cubicBezTo>
                  <a:cubicBezTo>
                    <a:pt x="36" y="54"/>
                    <a:pt x="28" y="27"/>
                    <a:pt x="19" y="9"/>
                  </a:cubicBezTo>
                  <a:cubicBezTo>
                    <a:pt x="19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67;p75">
              <a:extLst>
                <a:ext uri="{FF2B5EF4-FFF2-40B4-BE49-F238E27FC236}">
                  <a16:creationId xmlns:a16="http://schemas.microsoft.com/office/drawing/2014/main" id="{3228E394-97AF-448E-4BD3-DDC952C0A546}"/>
                </a:ext>
              </a:extLst>
            </p:cNvPr>
            <p:cNvSpPr/>
            <p:nvPr/>
          </p:nvSpPr>
          <p:spPr>
            <a:xfrm>
              <a:off x="5648876" y="602930"/>
              <a:ext cx="5705" cy="7070"/>
            </a:xfrm>
            <a:custGeom>
              <a:avLst/>
              <a:gdLst/>
              <a:ahLst/>
              <a:cxnLst/>
              <a:rect l="l" t="t" r="r" b="b"/>
              <a:pathLst>
                <a:path w="188" h="233" extrusionOk="0">
                  <a:moveTo>
                    <a:pt x="178" y="1"/>
                  </a:moveTo>
                  <a:cubicBezTo>
                    <a:pt x="161" y="1"/>
                    <a:pt x="143" y="1"/>
                    <a:pt x="125" y="10"/>
                  </a:cubicBezTo>
                  <a:cubicBezTo>
                    <a:pt x="45" y="27"/>
                    <a:pt x="0" y="117"/>
                    <a:pt x="18" y="224"/>
                  </a:cubicBezTo>
                  <a:cubicBezTo>
                    <a:pt x="18" y="233"/>
                    <a:pt x="27" y="233"/>
                    <a:pt x="27" y="233"/>
                  </a:cubicBezTo>
                  <a:cubicBezTo>
                    <a:pt x="36" y="233"/>
                    <a:pt x="45" y="233"/>
                    <a:pt x="36" y="224"/>
                  </a:cubicBezTo>
                  <a:cubicBezTo>
                    <a:pt x="27" y="126"/>
                    <a:pt x="62" y="45"/>
                    <a:pt x="125" y="27"/>
                  </a:cubicBezTo>
                  <a:cubicBezTo>
                    <a:pt x="134" y="23"/>
                    <a:pt x="143" y="21"/>
                    <a:pt x="152" y="21"/>
                  </a:cubicBezTo>
                  <a:cubicBezTo>
                    <a:pt x="161" y="21"/>
                    <a:pt x="170" y="23"/>
                    <a:pt x="178" y="27"/>
                  </a:cubicBezTo>
                  <a:cubicBezTo>
                    <a:pt x="178" y="27"/>
                    <a:pt x="187" y="18"/>
                    <a:pt x="187" y="18"/>
                  </a:cubicBezTo>
                  <a:cubicBezTo>
                    <a:pt x="187" y="10"/>
                    <a:pt x="187" y="1"/>
                    <a:pt x="178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68;p75">
              <a:extLst>
                <a:ext uri="{FF2B5EF4-FFF2-40B4-BE49-F238E27FC236}">
                  <a16:creationId xmlns:a16="http://schemas.microsoft.com/office/drawing/2014/main" id="{DBDCF6C6-48A0-3323-87F9-4FDD5D731A9D}"/>
                </a:ext>
              </a:extLst>
            </p:cNvPr>
            <p:cNvSpPr/>
            <p:nvPr/>
          </p:nvSpPr>
          <p:spPr>
            <a:xfrm>
              <a:off x="5651850" y="606723"/>
              <a:ext cx="4339" cy="5432"/>
            </a:xfrm>
            <a:custGeom>
              <a:avLst/>
              <a:gdLst/>
              <a:ahLst/>
              <a:cxnLst/>
              <a:rect l="l" t="t" r="r" b="b"/>
              <a:pathLst>
                <a:path w="143" h="179" extrusionOk="0">
                  <a:moveTo>
                    <a:pt x="9" y="1"/>
                  </a:moveTo>
                  <a:cubicBezTo>
                    <a:pt x="0" y="9"/>
                    <a:pt x="0" y="9"/>
                    <a:pt x="9" y="18"/>
                  </a:cubicBezTo>
                  <a:lnTo>
                    <a:pt x="125" y="179"/>
                  </a:lnTo>
                  <a:lnTo>
                    <a:pt x="143" y="179"/>
                  </a:lnTo>
                  <a:cubicBezTo>
                    <a:pt x="143" y="179"/>
                    <a:pt x="143" y="170"/>
                    <a:pt x="143" y="16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69;p75">
              <a:extLst>
                <a:ext uri="{FF2B5EF4-FFF2-40B4-BE49-F238E27FC236}">
                  <a16:creationId xmlns:a16="http://schemas.microsoft.com/office/drawing/2014/main" id="{EC01B97B-5D4E-4E9C-8BB8-F4267BB979F2}"/>
                </a:ext>
              </a:extLst>
            </p:cNvPr>
            <p:cNvSpPr/>
            <p:nvPr/>
          </p:nvSpPr>
          <p:spPr>
            <a:xfrm>
              <a:off x="5653458" y="606723"/>
              <a:ext cx="1396" cy="2731"/>
            </a:xfrm>
            <a:custGeom>
              <a:avLst/>
              <a:gdLst/>
              <a:ahLst/>
              <a:cxnLst/>
              <a:rect l="l" t="t" r="r" b="b"/>
              <a:pathLst>
                <a:path w="46" h="90" extrusionOk="0">
                  <a:moveTo>
                    <a:pt x="36" y="1"/>
                  </a:moveTo>
                  <a:cubicBezTo>
                    <a:pt x="36" y="1"/>
                    <a:pt x="27" y="1"/>
                    <a:pt x="27" y="9"/>
                  </a:cubicBezTo>
                  <a:lnTo>
                    <a:pt x="10" y="72"/>
                  </a:lnTo>
                  <a:cubicBezTo>
                    <a:pt x="1" y="81"/>
                    <a:pt x="10" y="81"/>
                    <a:pt x="19" y="90"/>
                  </a:cubicBezTo>
                  <a:cubicBezTo>
                    <a:pt x="19" y="90"/>
                    <a:pt x="27" y="81"/>
                    <a:pt x="27" y="81"/>
                  </a:cubicBezTo>
                  <a:lnTo>
                    <a:pt x="45" y="9"/>
                  </a:lnTo>
                  <a:cubicBezTo>
                    <a:pt x="45" y="9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470;p75">
              <a:extLst>
                <a:ext uri="{FF2B5EF4-FFF2-40B4-BE49-F238E27FC236}">
                  <a16:creationId xmlns:a16="http://schemas.microsoft.com/office/drawing/2014/main" id="{443D7262-18F0-F1E6-E447-08AB3F1EA867}"/>
                </a:ext>
              </a:extLst>
            </p:cNvPr>
            <p:cNvSpPr/>
            <p:nvPr/>
          </p:nvSpPr>
          <p:spPr>
            <a:xfrm>
              <a:off x="5605269" y="599137"/>
              <a:ext cx="7617" cy="7343"/>
            </a:xfrm>
            <a:custGeom>
              <a:avLst/>
              <a:gdLst/>
              <a:ahLst/>
              <a:cxnLst/>
              <a:rect l="l" t="t" r="r" b="b"/>
              <a:pathLst>
                <a:path w="251" h="242" extrusionOk="0">
                  <a:moveTo>
                    <a:pt x="126" y="1"/>
                  </a:moveTo>
                  <a:cubicBezTo>
                    <a:pt x="54" y="1"/>
                    <a:pt x="1" y="54"/>
                    <a:pt x="1" y="126"/>
                  </a:cubicBezTo>
                  <a:cubicBezTo>
                    <a:pt x="1" y="188"/>
                    <a:pt x="54" y="242"/>
                    <a:pt x="126" y="242"/>
                  </a:cubicBezTo>
                  <a:cubicBezTo>
                    <a:pt x="188" y="242"/>
                    <a:pt x="251" y="188"/>
                    <a:pt x="251" y="126"/>
                  </a:cubicBezTo>
                  <a:cubicBezTo>
                    <a:pt x="251" y="54"/>
                    <a:pt x="188" y="1"/>
                    <a:pt x="126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471;p75">
              <a:extLst>
                <a:ext uri="{FF2B5EF4-FFF2-40B4-BE49-F238E27FC236}">
                  <a16:creationId xmlns:a16="http://schemas.microsoft.com/office/drawing/2014/main" id="{686EF2F8-EDCB-7E93-9777-DA04E97D0A3F}"/>
                </a:ext>
              </a:extLst>
            </p:cNvPr>
            <p:cNvSpPr/>
            <p:nvPr/>
          </p:nvSpPr>
          <p:spPr>
            <a:xfrm>
              <a:off x="5614737" y="598075"/>
              <a:ext cx="5462" cy="5432"/>
            </a:xfrm>
            <a:custGeom>
              <a:avLst/>
              <a:gdLst/>
              <a:ahLst/>
              <a:cxnLst/>
              <a:rect l="l" t="t" r="r" b="b"/>
              <a:pathLst>
                <a:path w="180" h="179" extrusionOk="0">
                  <a:moveTo>
                    <a:pt x="90" y="0"/>
                  </a:moveTo>
                  <a:cubicBezTo>
                    <a:pt x="46" y="0"/>
                    <a:pt x="1" y="45"/>
                    <a:pt x="1" y="89"/>
                  </a:cubicBezTo>
                  <a:cubicBezTo>
                    <a:pt x="1" y="143"/>
                    <a:pt x="46" y="178"/>
                    <a:pt x="90" y="178"/>
                  </a:cubicBezTo>
                  <a:cubicBezTo>
                    <a:pt x="144" y="178"/>
                    <a:pt x="179" y="143"/>
                    <a:pt x="179" y="89"/>
                  </a:cubicBezTo>
                  <a:cubicBezTo>
                    <a:pt x="179" y="45"/>
                    <a:pt x="144" y="0"/>
                    <a:pt x="90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472;p75">
              <a:extLst>
                <a:ext uri="{FF2B5EF4-FFF2-40B4-BE49-F238E27FC236}">
                  <a16:creationId xmlns:a16="http://schemas.microsoft.com/office/drawing/2014/main" id="{C24DD253-AC7E-D43A-538F-2DABAFC8C5EC}"/>
                </a:ext>
              </a:extLst>
            </p:cNvPr>
            <p:cNvSpPr/>
            <p:nvPr/>
          </p:nvSpPr>
          <p:spPr>
            <a:xfrm>
              <a:off x="5624235" y="600776"/>
              <a:ext cx="3823" cy="4097"/>
            </a:xfrm>
            <a:custGeom>
              <a:avLst/>
              <a:gdLst/>
              <a:ahLst/>
              <a:cxnLst/>
              <a:rect l="l" t="t" r="r" b="b"/>
              <a:pathLst>
                <a:path w="126" h="135" extrusionOk="0">
                  <a:moveTo>
                    <a:pt x="63" y="0"/>
                  </a:moveTo>
                  <a:cubicBezTo>
                    <a:pt x="27" y="0"/>
                    <a:pt x="0" y="27"/>
                    <a:pt x="0" y="72"/>
                  </a:cubicBezTo>
                  <a:cubicBezTo>
                    <a:pt x="0" y="107"/>
                    <a:pt x="27" y="134"/>
                    <a:pt x="63" y="134"/>
                  </a:cubicBezTo>
                  <a:cubicBezTo>
                    <a:pt x="98" y="134"/>
                    <a:pt x="125" y="107"/>
                    <a:pt x="125" y="72"/>
                  </a:cubicBezTo>
                  <a:cubicBezTo>
                    <a:pt x="125" y="27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73;p75">
              <a:extLst>
                <a:ext uri="{FF2B5EF4-FFF2-40B4-BE49-F238E27FC236}">
                  <a16:creationId xmlns:a16="http://schemas.microsoft.com/office/drawing/2014/main" id="{A0DFE45B-E186-2B5F-CDDC-D07E74B6D3F2}"/>
                </a:ext>
              </a:extLst>
            </p:cNvPr>
            <p:cNvSpPr/>
            <p:nvPr/>
          </p:nvSpPr>
          <p:spPr>
            <a:xfrm>
              <a:off x="5612856" y="594555"/>
              <a:ext cx="1912" cy="1912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7" y="0"/>
                  </a:moveTo>
                  <a:cubicBezTo>
                    <a:pt x="9" y="0"/>
                    <a:pt x="1" y="9"/>
                    <a:pt x="1" y="27"/>
                  </a:cubicBezTo>
                  <a:cubicBezTo>
                    <a:pt x="1" y="45"/>
                    <a:pt x="9" y="63"/>
                    <a:pt x="27" y="63"/>
                  </a:cubicBezTo>
                  <a:cubicBezTo>
                    <a:pt x="45" y="63"/>
                    <a:pt x="63" y="45"/>
                    <a:pt x="63" y="27"/>
                  </a:cubicBezTo>
                  <a:cubicBezTo>
                    <a:pt x="63" y="9"/>
                    <a:pt x="45" y="0"/>
                    <a:pt x="27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474;p75">
              <a:extLst>
                <a:ext uri="{FF2B5EF4-FFF2-40B4-BE49-F238E27FC236}">
                  <a16:creationId xmlns:a16="http://schemas.microsoft.com/office/drawing/2014/main" id="{BC4498EA-C7FB-F2F7-19DA-E1EB898C1C3A}"/>
                </a:ext>
              </a:extLst>
            </p:cNvPr>
            <p:cNvSpPr/>
            <p:nvPr/>
          </p:nvSpPr>
          <p:spPr>
            <a:xfrm>
              <a:off x="5586607" y="639224"/>
              <a:ext cx="11652" cy="11652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96" y="0"/>
                  </a:moveTo>
                  <a:cubicBezTo>
                    <a:pt x="89" y="0"/>
                    <a:pt x="0" y="89"/>
                    <a:pt x="0" y="196"/>
                  </a:cubicBezTo>
                  <a:cubicBezTo>
                    <a:pt x="0" y="294"/>
                    <a:pt x="89" y="384"/>
                    <a:pt x="196" y="384"/>
                  </a:cubicBezTo>
                  <a:cubicBezTo>
                    <a:pt x="303" y="384"/>
                    <a:pt x="384" y="294"/>
                    <a:pt x="384" y="196"/>
                  </a:cubicBezTo>
                  <a:cubicBezTo>
                    <a:pt x="384" y="89"/>
                    <a:pt x="303" y="0"/>
                    <a:pt x="19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475;p75">
              <a:extLst>
                <a:ext uri="{FF2B5EF4-FFF2-40B4-BE49-F238E27FC236}">
                  <a16:creationId xmlns:a16="http://schemas.microsoft.com/office/drawing/2014/main" id="{2BA871C1-DBFD-3179-7F23-F27906C40649}"/>
                </a:ext>
              </a:extLst>
            </p:cNvPr>
            <p:cNvSpPr/>
            <p:nvPr/>
          </p:nvSpPr>
          <p:spPr>
            <a:xfrm>
              <a:off x="5582267" y="631364"/>
              <a:ext cx="6797" cy="6797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16" y="0"/>
                  </a:moveTo>
                  <a:cubicBezTo>
                    <a:pt x="54" y="0"/>
                    <a:pt x="0" y="54"/>
                    <a:pt x="0" y="107"/>
                  </a:cubicBezTo>
                  <a:cubicBezTo>
                    <a:pt x="0" y="170"/>
                    <a:pt x="54" y="223"/>
                    <a:pt x="116" y="223"/>
                  </a:cubicBezTo>
                  <a:cubicBezTo>
                    <a:pt x="170" y="223"/>
                    <a:pt x="223" y="170"/>
                    <a:pt x="223" y="107"/>
                  </a:cubicBezTo>
                  <a:cubicBezTo>
                    <a:pt x="223" y="54"/>
                    <a:pt x="170" y="0"/>
                    <a:pt x="11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476;p75">
              <a:extLst>
                <a:ext uri="{FF2B5EF4-FFF2-40B4-BE49-F238E27FC236}">
                  <a16:creationId xmlns:a16="http://schemas.microsoft.com/office/drawing/2014/main" id="{5341B44D-3FC2-38BD-D962-F022CC9A3974}"/>
                </a:ext>
              </a:extLst>
            </p:cNvPr>
            <p:cNvSpPr/>
            <p:nvPr/>
          </p:nvSpPr>
          <p:spPr>
            <a:xfrm>
              <a:off x="5580113" y="622958"/>
              <a:ext cx="4886" cy="4916"/>
            </a:xfrm>
            <a:custGeom>
              <a:avLst/>
              <a:gdLst/>
              <a:ahLst/>
              <a:cxnLst/>
              <a:rect l="l" t="t" r="r" b="b"/>
              <a:pathLst>
                <a:path w="161" h="162" extrusionOk="0">
                  <a:moveTo>
                    <a:pt x="80" y="1"/>
                  </a:moveTo>
                  <a:cubicBezTo>
                    <a:pt x="36" y="1"/>
                    <a:pt x="0" y="36"/>
                    <a:pt x="0" y="81"/>
                  </a:cubicBezTo>
                  <a:cubicBezTo>
                    <a:pt x="0" y="126"/>
                    <a:pt x="36" y="161"/>
                    <a:pt x="80" y="161"/>
                  </a:cubicBezTo>
                  <a:cubicBezTo>
                    <a:pt x="125" y="161"/>
                    <a:pt x="161" y="126"/>
                    <a:pt x="161" y="81"/>
                  </a:cubicBezTo>
                  <a:cubicBezTo>
                    <a:pt x="161" y="36"/>
                    <a:pt x="125" y="1"/>
                    <a:pt x="80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477;p75">
              <a:extLst>
                <a:ext uri="{FF2B5EF4-FFF2-40B4-BE49-F238E27FC236}">
                  <a16:creationId xmlns:a16="http://schemas.microsoft.com/office/drawing/2014/main" id="{CF802A56-C8D5-AC27-D394-65E860924E73}"/>
                </a:ext>
              </a:extLst>
            </p:cNvPr>
            <p:cNvSpPr/>
            <p:nvPr/>
          </p:nvSpPr>
          <p:spPr>
            <a:xfrm>
              <a:off x="5587153" y="624597"/>
              <a:ext cx="5432" cy="5159"/>
            </a:xfrm>
            <a:custGeom>
              <a:avLst/>
              <a:gdLst/>
              <a:ahLst/>
              <a:cxnLst/>
              <a:rect l="l" t="t" r="r" b="b"/>
              <a:pathLst>
                <a:path w="179" h="170" extrusionOk="0">
                  <a:moveTo>
                    <a:pt x="89" y="0"/>
                  </a:moveTo>
                  <a:cubicBezTo>
                    <a:pt x="45" y="0"/>
                    <a:pt x="0" y="36"/>
                    <a:pt x="0" y="81"/>
                  </a:cubicBezTo>
                  <a:cubicBezTo>
                    <a:pt x="0" y="134"/>
                    <a:pt x="45" y="170"/>
                    <a:pt x="89" y="170"/>
                  </a:cubicBezTo>
                  <a:cubicBezTo>
                    <a:pt x="134" y="170"/>
                    <a:pt x="178" y="134"/>
                    <a:pt x="178" y="81"/>
                  </a:cubicBezTo>
                  <a:cubicBezTo>
                    <a:pt x="178" y="36"/>
                    <a:pt x="134" y="0"/>
                    <a:pt x="89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478;p75">
              <a:extLst>
                <a:ext uri="{FF2B5EF4-FFF2-40B4-BE49-F238E27FC236}">
                  <a16:creationId xmlns:a16="http://schemas.microsoft.com/office/drawing/2014/main" id="{64063BF7-B9CC-248D-BB90-E7F7584689B5}"/>
                </a:ext>
              </a:extLst>
            </p:cNvPr>
            <p:cNvSpPr/>
            <p:nvPr/>
          </p:nvSpPr>
          <p:spPr>
            <a:xfrm>
              <a:off x="5584422" y="615129"/>
              <a:ext cx="6524" cy="6524"/>
            </a:xfrm>
            <a:custGeom>
              <a:avLst/>
              <a:gdLst/>
              <a:ahLst/>
              <a:cxnLst/>
              <a:rect l="l" t="t" r="r" b="b"/>
              <a:pathLst>
                <a:path w="215" h="215" extrusionOk="0">
                  <a:moveTo>
                    <a:pt x="108" y="0"/>
                  </a:moveTo>
                  <a:cubicBezTo>
                    <a:pt x="45" y="0"/>
                    <a:pt x="1" y="45"/>
                    <a:pt x="1" y="107"/>
                  </a:cubicBezTo>
                  <a:cubicBezTo>
                    <a:pt x="1" y="170"/>
                    <a:pt x="45" y="214"/>
                    <a:pt x="108" y="214"/>
                  </a:cubicBezTo>
                  <a:cubicBezTo>
                    <a:pt x="161" y="214"/>
                    <a:pt x="215" y="170"/>
                    <a:pt x="215" y="107"/>
                  </a:cubicBezTo>
                  <a:cubicBezTo>
                    <a:pt x="215" y="45"/>
                    <a:pt x="161" y="0"/>
                    <a:pt x="108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479;p75">
              <a:extLst>
                <a:ext uri="{FF2B5EF4-FFF2-40B4-BE49-F238E27FC236}">
                  <a16:creationId xmlns:a16="http://schemas.microsoft.com/office/drawing/2014/main" id="{7B444460-7A94-FD9B-1E1F-46B03BE059E7}"/>
                </a:ext>
              </a:extLst>
            </p:cNvPr>
            <p:cNvSpPr/>
            <p:nvPr/>
          </p:nvSpPr>
          <p:spPr>
            <a:xfrm>
              <a:off x="5587669" y="606450"/>
              <a:ext cx="11956" cy="11956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7" y="1"/>
                  </a:moveTo>
                  <a:cubicBezTo>
                    <a:pt x="90" y="1"/>
                    <a:pt x="1" y="90"/>
                    <a:pt x="1" y="197"/>
                  </a:cubicBezTo>
                  <a:cubicBezTo>
                    <a:pt x="1" y="304"/>
                    <a:pt x="90" y="393"/>
                    <a:pt x="197" y="393"/>
                  </a:cubicBezTo>
                  <a:cubicBezTo>
                    <a:pt x="304" y="393"/>
                    <a:pt x="393" y="304"/>
                    <a:pt x="393" y="197"/>
                  </a:cubicBezTo>
                  <a:cubicBezTo>
                    <a:pt x="393" y="90"/>
                    <a:pt x="304" y="1"/>
                    <a:pt x="197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480;p75">
              <a:extLst>
                <a:ext uri="{FF2B5EF4-FFF2-40B4-BE49-F238E27FC236}">
                  <a16:creationId xmlns:a16="http://schemas.microsoft.com/office/drawing/2014/main" id="{39288527-610B-1E33-F22E-A3B54BD23378}"/>
                </a:ext>
              </a:extLst>
            </p:cNvPr>
            <p:cNvSpPr/>
            <p:nvPr/>
          </p:nvSpPr>
          <p:spPr>
            <a:xfrm>
              <a:off x="5595528" y="602930"/>
              <a:ext cx="3277" cy="3004"/>
            </a:xfrm>
            <a:custGeom>
              <a:avLst/>
              <a:gdLst/>
              <a:ahLst/>
              <a:cxnLst/>
              <a:rect l="l" t="t" r="r" b="b"/>
              <a:pathLst>
                <a:path w="108" h="99" extrusionOk="0">
                  <a:moveTo>
                    <a:pt x="54" y="1"/>
                  </a:moveTo>
                  <a:cubicBezTo>
                    <a:pt x="27" y="1"/>
                    <a:pt x="1" y="18"/>
                    <a:pt x="1" y="45"/>
                  </a:cubicBezTo>
                  <a:cubicBezTo>
                    <a:pt x="1" y="81"/>
                    <a:pt x="27" y="99"/>
                    <a:pt x="54" y="99"/>
                  </a:cubicBezTo>
                  <a:cubicBezTo>
                    <a:pt x="81" y="99"/>
                    <a:pt x="108" y="81"/>
                    <a:pt x="108" y="45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481;p75">
              <a:extLst>
                <a:ext uri="{FF2B5EF4-FFF2-40B4-BE49-F238E27FC236}">
                  <a16:creationId xmlns:a16="http://schemas.microsoft.com/office/drawing/2014/main" id="{D7D03BD5-6D0C-73EF-807E-A8E69C7742A0}"/>
                </a:ext>
              </a:extLst>
            </p:cNvPr>
            <p:cNvSpPr/>
            <p:nvPr/>
          </p:nvSpPr>
          <p:spPr>
            <a:xfrm>
              <a:off x="5598775" y="599137"/>
              <a:ext cx="3823" cy="3823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1"/>
                  </a:moveTo>
                  <a:cubicBezTo>
                    <a:pt x="27" y="1"/>
                    <a:pt x="1" y="28"/>
                    <a:pt x="1" y="63"/>
                  </a:cubicBezTo>
                  <a:cubicBezTo>
                    <a:pt x="1" y="99"/>
                    <a:pt x="27" y="126"/>
                    <a:pt x="63" y="126"/>
                  </a:cubicBezTo>
                  <a:cubicBezTo>
                    <a:pt x="99" y="126"/>
                    <a:pt x="126" y="99"/>
                    <a:pt x="126" y="63"/>
                  </a:cubicBezTo>
                  <a:cubicBezTo>
                    <a:pt x="126" y="28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482;p75">
              <a:extLst>
                <a:ext uri="{FF2B5EF4-FFF2-40B4-BE49-F238E27FC236}">
                  <a16:creationId xmlns:a16="http://schemas.microsoft.com/office/drawing/2014/main" id="{E033A513-469A-0B6C-1E0E-BD7AE1588DA8}"/>
                </a:ext>
              </a:extLst>
            </p:cNvPr>
            <p:cNvSpPr/>
            <p:nvPr/>
          </p:nvSpPr>
          <p:spPr>
            <a:xfrm>
              <a:off x="5584968" y="599956"/>
              <a:ext cx="8709" cy="8679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1"/>
                  </a:moveTo>
                  <a:cubicBezTo>
                    <a:pt x="63" y="1"/>
                    <a:pt x="1" y="63"/>
                    <a:pt x="1" y="143"/>
                  </a:cubicBezTo>
                  <a:cubicBezTo>
                    <a:pt x="1" y="224"/>
                    <a:pt x="63" y="286"/>
                    <a:pt x="143" y="286"/>
                  </a:cubicBezTo>
                  <a:cubicBezTo>
                    <a:pt x="224" y="286"/>
                    <a:pt x="286" y="224"/>
                    <a:pt x="286" y="143"/>
                  </a:cubicBezTo>
                  <a:cubicBezTo>
                    <a:pt x="286" y="63"/>
                    <a:pt x="224" y="1"/>
                    <a:pt x="14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483;p75">
              <a:extLst>
                <a:ext uri="{FF2B5EF4-FFF2-40B4-BE49-F238E27FC236}">
                  <a16:creationId xmlns:a16="http://schemas.microsoft.com/office/drawing/2014/main" id="{1F553032-E0DD-7455-4D44-974ADB87C845}"/>
                </a:ext>
              </a:extLst>
            </p:cNvPr>
            <p:cNvSpPr/>
            <p:nvPr/>
          </p:nvSpPr>
          <p:spPr>
            <a:xfrm>
              <a:off x="5611763" y="645445"/>
              <a:ext cx="11956" cy="11926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197" y="0"/>
                  </a:moveTo>
                  <a:cubicBezTo>
                    <a:pt x="90" y="0"/>
                    <a:pt x="1" y="89"/>
                    <a:pt x="1" y="196"/>
                  </a:cubicBezTo>
                  <a:cubicBezTo>
                    <a:pt x="1" y="304"/>
                    <a:pt x="90" y="393"/>
                    <a:pt x="197" y="393"/>
                  </a:cubicBezTo>
                  <a:cubicBezTo>
                    <a:pt x="304" y="393"/>
                    <a:pt x="393" y="304"/>
                    <a:pt x="393" y="196"/>
                  </a:cubicBezTo>
                  <a:cubicBezTo>
                    <a:pt x="393" y="89"/>
                    <a:pt x="304" y="0"/>
                    <a:pt x="197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484;p75">
              <a:extLst>
                <a:ext uri="{FF2B5EF4-FFF2-40B4-BE49-F238E27FC236}">
                  <a16:creationId xmlns:a16="http://schemas.microsoft.com/office/drawing/2014/main" id="{E7BAB146-CA45-F3C4-4173-F88F15162E23}"/>
                </a:ext>
              </a:extLst>
            </p:cNvPr>
            <p:cNvSpPr/>
            <p:nvPr/>
          </p:nvSpPr>
          <p:spPr>
            <a:xfrm>
              <a:off x="5624235" y="645445"/>
              <a:ext cx="6797" cy="6797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16" y="0"/>
                  </a:moveTo>
                  <a:cubicBezTo>
                    <a:pt x="54" y="0"/>
                    <a:pt x="0" y="54"/>
                    <a:pt x="0" y="116"/>
                  </a:cubicBezTo>
                  <a:cubicBezTo>
                    <a:pt x="0" y="170"/>
                    <a:pt x="54" y="223"/>
                    <a:pt x="116" y="223"/>
                  </a:cubicBezTo>
                  <a:cubicBezTo>
                    <a:pt x="170" y="223"/>
                    <a:pt x="223" y="170"/>
                    <a:pt x="223" y="116"/>
                  </a:cubicBezTo>
                  <a:cubicBezTo>
                    <a:pt x="223" y="54"/>
                    <a:pt x="170" y="0"/>
                    <a:pt x="11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485;p75">
              <a:extLst>
                <a:ext uri="{FF2B5EF4-FFF2-40B4-BE49-F238E27FC236}">
                  <a16:creationId xmlns:a16="http://schemas.microsoft.com/office/drawing/2014/main" id="{9DC22EFF-07FA-6294-F2B7-826FABDD0050}"/>
                </a:ext>
              </a:extLst>
            </p:cNvPr>
            <p:cNvSpPr/>
            <p:nvPr/>
          </p:nvSpPr>
          <p:spPr>
            <a:xfrm>
              <a:off x="5628818" y="653820"/>
              <a:ext cx="3550" cy="3823"/>
            </a:xfrm>
            <a:custGeom>
              <a:avLst/>
              <a:gdLst/>
              <a:ahLst/>
              <a:cxnLst/>
              <a:rect l="l" t="t" r="r" b="b"/>
              <a:pathLst>
                <a:path w="117" h="126" extrusionOk="0">
                  <a:moveTo>
                    <a:pt x="63" y="1"/>
                  </a:moveTo>
                  <a:cubicBezTo>
                    <a:pt x="28" y="1"/>
                    <a:pt x="1" y="28"/>
                    <a:pt x="1" y="63"/>
                  </a:cubicBezTo>
                  <a:cubicBezTo>
                    <a:pt x="1" y="99"/>
                    <a:pt x="28" y="126"/>
                    <a:pt x="63" y="126"/>
                  </a:cubicBezTo>
                  <a:cubicBezTo>
                    <a:pt x="90" y="126"/>
                    <a:pt x="117" y="99"/>
                    <a:pt x="117" y="63"/>
                  </a:cubicBezTo>
                  <a:cubicBezTo>
                    <a:pt x="117" y="28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486;p75">
              <a:extLst>
                <a:ext uri="{FF2B5EF4-FFF2-40B4-BE49-F238E27FC236}">
                  <a16:creationId xmlns:a16="http://schemas.microsoft.com/office/drawing/2014/main" id="{8C2462B3-88E7-F5C9-698A-40A1BF9C7862}"/>
                </a:ext>
              </a:extLst>
            </p:cNvPr>
            <p:cNvSpPr/>
            <p:nvPr/>
          </p:nvSpPr>
          <p:spPr>
            <a:xfrm>
              <a:off x="5622324" y="653820"/>
              <a:ext cx="4097" cy="4097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cubicBezTo>
                    <a:pt x="1" y="108"/>
                    <a:pt x="36" y="135"/>
                    <a:pt x="72" y="135"/>
                  </a:cubicBezTo>
                  <a:cubicBezTo>
                    <a:pt x="108" y="135"/>
                    <a:pt x="135" y="108"/>
                    <a:pt x="135" y="72"/>
                  </a:cubicBezTo>
                  <a:cubicBezTo>
                    <a:pt x="135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487;p75">
              <a:extLst>
                <a:ext uri="{FF2B5EF4-FFF2-40B4-BE49-F238E27FC236}">
                  <a16:creationId xmlns:a16="http://schemas.microsoft.com/office/drawing/2014/main" id="{9F8BA226-CEA1-197B-64F6-20F411AFD797}"/>
                </a:ext>
              </a:extLst>
            </p:cNvPr>
            <p:cNvSpPr/>
            <p:nvPr/>
          </p:nvSpPr>
          <p:spPr>
            <a:xfrm>
              <a:off x="5601749" y="647326"/>
              <a:ext cx="9255" cy="9225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2" y="1"/>
                  </a:moveTo>
                  <a:cubicBezTo>
                    <a:pt x="63" y="1"/>
                    <a:pt x="1" y="72"/>
                    <a:pt x="1" y="152"/>
                  </a:cubicBezTo>
                  <a:cubicBezTo>
                    <a:pt x="1" y="242"/>
                    <a:pt x="63" y="304"/>
                    <a:pt x="152" y="304"/>
                  </a:cubicBezTo>
                  <a:cubicBezTo>
                    <a:pt x="233" y="304"/>
                    <a:pt x="304" y="242"/>
                    <a:pt x="304" y="152"/>
                  </a:cubicBez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88;p75">
              <a:extLst>
                <a:ext uri="{FF2B5EF4-FFF2-40B4-BE49-F238E27FC236}">
                  <a16:creationId xmlns:a16="http://schemas.microsoft.com/office/drawing/2014/main" id="{A1F52331-ED85-144A-0D63-C1B2A15C0BB1}"/>
                </a:ext>
              </a:extLst>
            </p:cNvPr>
            <p:cNvSpPr/>
            <p:nvPr/>
          </p:nvSpPr>
          <p:spPr>
            <a:xfrm>
              <a:off x="5635585" y="627844"/>
              <a:ext cx="5735" cy="5705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0" y="0"/>
                  </a:moveTo>
                  <a:cubicBezTo>
                    <a:pt x="37" y="0"/>
                    <a:pt x="1" y="45"/>
                    <a:pt x="1" y="99"/>
                  </a:cubicBezTo>
                  <a:cubicBezTo>
                    <a:pt x="1" y="152"/>
                    <a:pt x="37" y="188"/>
                    <a:pt x="90" y="188"/>
                  </a:cubicBezTo>
                  <a:cubicBezTo>
                    <a:pt x="144" y="188"/>
                    <a:pt x="188" y="152"/>
                    <a:pt x="188" y="99"/>
                  </a:cubicBezTo>
                  <a:cubicBezTo>
                    <a:pt x="188" y="45"/>
                    <a:pt x="144" y="0"/>
                    <a:pt x="90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489;p75">
              <a:extLst>
                <a:ext uri="{FF2B5EF4-FFF2-40B4-BE49-F238E27FC236}">
                  <a16:creationId xmlns:a16="http://schemas.microsoft.com/office/drawing/2014/main" id="{FBF92D25-8173-1D04-EDF7-5D5832635B12}"/>
                </a:ext>
              </a:extLst>
            </p:cNvPr>
            <p:cNvSpPr/>
            <p:nvPr/>
          </p:nvSpPr>
          <p:spPr>
            <a:xfrm>
              <a:off x="5643990" y="627844"/>
              <a:ext cx="1912" cy="1912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6" y="0"/>
                  </a:moveTo>
                  <a:cubicBezTo>
                    <a:pt x="18" y="0"/>
                    <a:pt x="0" y="18"/>
                    <a:pt x="0" y="36"/>
                  </a:cubicBezTo>
                  <a:cubicBezTo>
                    <a:pt x="0" y="54"/>
                    <a:pt x="18" y="63"/>
                    <a:pt x="36" y="63"/>
                  </a:cubicBezTo>
                  <a:cubicBezTo>
                    <a:pt x="45" y="63"/>
                    <a:pt x="63" y="54"/>
                    <a:pt x="63" y="36"/>
                  </a:cubicBezTo>
                  <a:cubicBezTo>
                    <a:pt x="63" y="18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490;p75">
              <a:extLst>
                <a:ext uri="{FF2B5EF4-FFF2-40B4-BE49-F238E27FC236}">
                  <a16:creationId xmlns:a16="http://schemas.microsoft.com/office/drawing/2014/main" id="{C614EECD-DEC8-FA75-4AAA-809C99079C2F}"/>
                </a:ext>
              </a:extLst>
            </p:cNvPr>
            <p:cNvSpPr/>
            <p:nvPr/>
          </p:nvSpPr>
          <p:spPr>
            <a:xfrm>
              <a:off x="5645872" y="625143"/>
              <a:ext cx="2761" cy="2731"/>
            </a:xfrm>
            <a:custGeom>
              <a:avLst/>
              <a:gdLst/>
              <a:ahLst/>
              <a:cxnLst/>
              <a:rect l="l" t="t" r="r" b="b"/>
              <a:pathLst>
                <a:path w="91" h="90" extrusionOk="0">
                  <a:moveTo>
                    <a:pt x="45" y="0"/>
                  </a:moveTo>
                  <a:cubicBezTo>
                    <a:pt x="19" y="0"/>
                    <a:pt x="1" y="18"/>
                    <a:pt x="1" y="45"/>
                  </a:cubicBezTo>
                  <a:cubicBezTo>
                    <a:pt x="1" y="72"/>
                    <a:pt x="19" y="89"/>
                    <a:pt x="45" y="89"/>
                  </a:cubicBezTo>
                  <a:cubicBezTo>
                    <a:pt x="72" y="89"/>
                    <a:pt x="90" y="72"/>
                    <a:pt x="90" y="45"/>
                  </a:cubicBezTo>
                  <a:cubicBezTo>
                    <a:pt x="90" y="18"/>
                    <a:pt x="72" y="0"/>
                    <a:pt x="4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491;p75">
              <a:extLst>
                <a:ext uri="{FF2B5EF4-FFF2-40B4-BE49-F238E27FC236}">
                  <a16:creationId xmlns:a16="http://schemas.microsoft.com/office/drawing/2014/main" id="{19F61B8E-09CD-2869-3888-F50E95964AAD}"/>
                </a:ext>
              </a:extLst>
            </p:cNvPr>
            <p:cNvSpPr/>
            <p:nvPr/>
          </p:nvSpPr>
          <p:spPr>
            <a:xfrm>
              <a:off x="5648057" y="703102"/>
              <a:ext cx="38993" cy="10772"/>
            </a:xfrm>
            <a:custGeom>
              <a:avLst/>
              <a:gdLst/>
              <a:ahLst/>
              <a:cxnLst/>
              <a:rect l="l" t="t" r="r" b="b"/>
              <a:pathLst>
                <a:path w="1285" h="35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18"/>
                    <a:pt x="18" y="45"/>
                    <a:pt x="27" y="63"/>
                  </a:cubicBezTo>
                  <a:cubicBezTo>
                    <a:pt x="45" y="143"/>
                    <a:pt x="63" y="232"/>
                    <a:pt x="89" y="330"/>
                  </a:cubicBezTo>
                  <a:cubicBezTo>
                    <a:pt x="232" y="347"/>
                    <a:pt x="369" y="354"/>
                    <a:pt x="501" y="354"/>
                  </a:cubicBezTo>
                  <a:cubicBezTo>
                    <a:pt x="797" y="354"/>
                    <a:pt x="1062" y="317"/>
                    <a:pt x="1285" y="268"/>
                  </a:cubicBezTo>
                  <a:cubicBezTo>
                    <a:pt x="1160" y="197"/>
                    <a:pt x="1035" y="125"/>
                    <a:pt x="910" y="63"/>
                  </a:cubicBezTo>
                  <a:cubicBezTo>
                    <a:pt x="607" y="36"/>
                    <a:pt x="304" y="1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492;p75">
              <a:extLst>
                <a:ext uri="{FF2B5EF4-FFF2-40B4-BE49-F238E27FC236}">
                  <a16:creationId xmlns:a16="http://schemas.microsoft.com/office/drawing/2014/main" id="{F4A98E5F-7441-902D-7A12-B27CC3B4F406}"/>
                </a:ext>
              </a:extLst>
            </p:cNvPr>
            <p:cNvSpPr/>
            <p:nvPr/>
          </p:nvSpPr>
          <p:spPr>
            <a:xfrm>
              <a:off x="5621261" y="639224"/>
              <a:ext cx="77987" cy="77440"/>
            </a:xfrm>
            <a:custGeom>
              <a:avLst/>
              <a:gdLst/>
              <a:ahLst/>
              <a:cxnLst/>
              <a:rect l="l" t="t" r="r" b="b"/>
              <a:pathLst>
                <a:path w="2570" h="2552" extrusionOk="0">
                  <a:moveTo>
                    <a:pt x="848" y="0"/>
                  </a:moveTo>
                  <a:cubicBezTo>
                    <a:pt x="732" y="250"/>
                    <a:pt x="616" y="509"/>
                    <a:pt x="500" y="785"/>
                  </a:cubicBezTo>
                  <a:cubicBezTo>
                    <a:pt x="312" y="1222"/>
                    <a:pt x="152" y="1650"/>
                    <a:pt x="0" y="2061"/>
                  </a:cubicBezTo>
                  <a:cubicBezTo>
                    <a:pt x="330" y="2150"/>
                    <a:pt x="678" y="2239"/>
                    <a:pt x="1044" y="2320"/>
                  </a:cubicBezTo>
                  <a:cubicBezTo>
                    <a:pt x="1454" y="2409"/>
                    <a:pt x="1856" y="2489"/>
                    <a:pt x="2230" y="2551"/>
                  </a:cubicBezTo>
                  <a:cubicBezTo>
                    <a:pt x="2346" y="2418"/>
                    <a:pt x="2551" y="2123"/>
                    <a:pt x="2560" y="1740"/>
                  </a:cubicBezTo>
                  <a:cubicBezTo>
                    <a:pt x="2569" y="1597"/>
                    <a:pt x="2543" y="1481"/>
                    <a:pt x="2534" y="1463"/>
                  </a:cubicBezTo>
                  <a:cubicBezTo>
                    <a:pt x="2462" y="1169"/>
                    <a:pt x="2266" y="990"/>
                    <a:pt x="2150" y="874"/>
                  </a:cubicBezTo>
                  <a:cubicBezTo>
                    <a:pt x="1981" y="696"/>
                    <a:pt x="1749" y="428"/>
                    <a:pt x="1517" y="9"/>
                  </a:cubicBezTo>
                  <a:lnTo>
                    <a:pt x="848" y="0"/>
                  </a:lnTo>
                  <a:close/>
                </a:path>
              </a:pathLst>
            </a:custGeom>
            <a:solidFill>
              <a:srgbClr val="7EC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493;p75">
              <a:extLst>
                <a:ext uri="{FF2B5EF4-FFF2-40B4-BE49-F238E27FC236}">
                  <a16:creationId xmlns:a16="http://schemas.microsoft.com/office/drawing/2014/main" id="{5C4B8028-0F6F-61A8-4E14-EA7E68294C26}"/>
                </a:ext>
              </a:extLst>
            </p:cNvPr>
            <p:cNvSpPr/>
            <p:nvPr/>
          </p:nvSpPr>
          <p:spPr>
            <a:xfrm>
              <a:off x="5570341" y="741004"/>
              <a:ext cx="29010" cy="31225"/>
            </a:xfrm>
            <a:custGeom>
              <a:avLst/>
              <a:gdLst/>
              <a:ahLst/>
              <a:cxnLst/>
              <a:rect l="l" t="t" r="r" b="b"/>
              <a:pathLst>
                <a:path w="956" h="1029" extrusionOk="0">
                  <a:moveTo>
                    <a:pt x="724" y="0"/>
                  </a:moveTo>
                  <a:lnTo>
                    <a:pt x="581" y="366"/>
                  </a:lnTo>
                  <a:cubicBezTo>
                    <a:pt x="465" y="429"/>
                    <a:pt x="313" y="545"/>
                    <a:pt x="179" y="714"/>
                  </a:cubicBezTo>
                  <a:cubicBezTo>
                    <a:pt x="99" y="812"/>
                    <a:pt x="37" y="910"/>
                    <a:pt x="1" y="991"/>
                  </a:cubicBezTo>
                  <a:cubicBezTo>
                    <a:pt x="10" y="999"/>
                    <a:pt x="28" y="999"/>
                    <a:pt x="46" y="999"/>
                  </a:cubicBezTo>
                  <a:cubicBezTo>
                    <a:pt x="99" y="999"/>
                    <a:pt x="135" y="964"/>
                    <a:pt x="144" y="946"/>
                  </a:cubicBezTo>
                  <a:cubicBezTo>
                    <a:pt x="187" y="903"/>
                    <a:pt x="243" y="836"/>
                    <a:pt x="284" y="784"/>
                  </a:cubicBezTo>
                  <a:lnTo>
                    <a:pt x="284" y="784"/>
                  </a:lnTo>
                  <a:cubicBezTo>
                    <a:pt x="223" y="873"/>
                    <a:pt x="135" y="1009"/>
                    <a:pt x="153" y="1026"/>
                  </a:cubicBezTo>
                  <a:cubicBezTo>
                    <a:pt x="154" y="1028"/>
                    <a:pt x="156" y="1028"/>
                    <a:pt x="159" y="1028"/>
                  </a:cubicBezTo>
                  <a:cubicBezTo>
                    <a:pt x="190" y="1028"/>
                    <a:pt x="309" y="934"/>
                    <a:pt x="563" y="696"/>
                  </a:cubicBezTo>
                  <a:lnTo>
                    <a:pt x="563" y="696"/>
                  </a:lnTo>
                  <a:cubicBezTo>
                    <a:pt x="402" y="919"/>
                    <a:pt x="385" y="982"/>
                    <a:pt x="402" y="991"/>
                  </a:cubicBezTo>
                  <a:cubicBezTo>
                    <a:pt x="405" y="992"/>
                    <a:pt x="407" y="993"/>
                    <a:pt x="411" y="993"/>
                  </a:cubicBezTo>
                  <a:cubicBezTo>
                    <a:pt x="450" y="993"/>
                    <a:pt x="570" y="902"/>
                    <a:pt x="652" y="803"/>
                  </a:cubicBezTo>
                  <a:cubicBezTo>
                    <a:pt x="732" y="705"/>
                    <a:pt x="777" y="616"/>
                    <a:pt x="804" y="545"/>
                  </a:cubicBezTo>
                  <a:cubicBezTo>
                    <a:pt x="857" y="393"/>
                    <a:pt x="902" y="250"/>
                    <a:pt x="955" y="98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494;p75">
              <a:extLst>
                <a:ext uri="{FF2B5EF4-FFF2-40B4-BE49-F238E27FC236}">
                  <a16:creationId xmlns:a16="http://schemas.microsoft.com/office/drawing/2014/main" id="{A80D04C9-23C4-BD6A-EDBD-5238CCA7BF69}"/>
                </a:ext>
              </a:extLst>
            </p:cNvPr>
            <p:cNvSpPr/>
            <p:nvPr/>
          </p:nvSpPr>
          <p:spPr>
            <a:xfrm>
              <a:off x="5570614" y="755357"/>
              <a:ext cx="12502" cy="14505"/>
            </a:xfrm>
            <a:custGeom>
              <a:avLst/>
              <a:gdLst/>
              <a:ahLst/>
              <a:cxnLst/>
              <a:rect l="l" t="t" r="r" b="b"/>
              <a:pathLst>
                <a:path w="412" h="478" extrusionOk="0">
                  <a:moveTo>
                    <a:pt x="286" y="0"/>
                  </a:moveTo>
                  <a:cubicBezTo>
                    <a:pt x="224" y="45"/>
                    <a:pt x="161" y="98"/>
                    <a:pt x="99" y="143"/>
                  </a:cubicBezTo>
                  <a:cubicBezTo>
                    <a:pt x="28" y="312"/>
                    <a:pt x="1" y="446"/>
                    <a:pt x="37" y="473"/>
                  </a:cubicBezTo>
                  <a:cubicBezTo>
                    <a:pt x="42" y="476"/>
                    <a:pt x="48" y="478"/>
                    <a:pt x="55" y="478"/>
                  </a:cubicBezTo>
                  <a:cubicBezTo>
                    <a:pt x="109" y="478"/>
                    <a:pt x="213" y="392"/>
                    <a:pt x="331" y="250"/>
                  </a:cubicBezTo>
                  <a:cubicBezTo>
                    <a:pt x="358" y="187"/>
                    <a:pt x="384" y="116"/>
                    <a:pt x="411" y="54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495;p75">
              <a:extLst>
                <a:ext uri="{FF2B5EF4-FFF2-40B4-BE49-F238E27FC236}">
                  <a16:creationId xmlns:a16="http://schemas.microsoft.com/office/drawing/2014/main" id="{9F651631-CE3B-26E2-F41C-203F4C44DE41}"/>
                </a:ext>
              </a:extLst>
            </p:cNvPr>
            <p:cNvSpPr/>
            <p:nvPr/>
          </p:nvSpPr>
          <p:spPr>
            <a:xfrm>
              <a:off x="5571707" y="749561"/>
              <a:ext cx="18450" cy="15294"/>
            </a:xfrm>
            <a:custGeom>
              <a:avLst/>
              <a:gdLst/>
              <a:ahLst/>
              <a:cxnLst/>
              <a:rect l="l" t="t" r="r" b="b"/>
              <a:pathLst>
                <a:path w="608" h="504" extrusionOk="0">
                  <a:moveTo>
                    <a:pt x="572" y="0"/>
                  </a:moveTo>
                  <a:cubicBezTo>
                    <a:pt x="528" y="0"/>
                    <a:pt x="446" y="18"/>
                    <a:pt x="331" y="48"/>
                  </a:cubicBezTo>
                  <a:cubicBezTo>
                    <a:pt x="241" y="129"/>
                    <a:pt x="161" y="209"/>
                    <a:pt x="72" y="289"/>
                  </a:cubicBezTo>
                  <a:cubicBezTo>
                    <a:pt x="54" y="361"/>
                    <a:pt x="27" y="432"/>
                    <a:pt x="1" y="503"/>
                  </a:cubicBezTo>
                  <a:cubicBezTo>
                    <a:pt x="108" y="450"/>
                    <a:pt x="206" y="405"/>
                    <a:pt x="313" y="352"/>
                  </a:cubicBezTo>
                  <a:cubicBezTo>
                    <a:pt x="393" y="263"/>
                    <a:pt x="473" y="164"/>
                    <a:pt x="554" y="75"/>
                  </a:cubicBezTo>
                  <a:cubicBezTo>
                    <a:pt x="589" y="40"/>
                    <a:pt x="607" y="22"/>
                    <a:pt x="607" y="13"/>
                  </a:cubicBezTo>
                  <a:cubicBezTo>
                    <a:pt x="60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496;p75">
              <a:extLst>
                <a:ext uri="{FF2B5EF4-FFF2-40B4-BE49-F238E27FC236}">
                  <a16:creationId xmlns:a16="http://schemas.microsoft.com/office/drawing/2014/main" id="{EF3AA238-08A9-E236-10CC-CD761C656D43}"/>
                </a:ext>
              </a:extLst>
            </p:cNvPr>
            <p:cNvSpPr/>
            <p:nvPr/>
          </p:nvSpPr>
          <p:spPr>
            <a:xfrm>
              <a:off x="5578201" y="758938"/>
              <a:ext cx="6251" cy="6463"/>
            </a:xfrm>
            <a:custGeom>
              <a:avLst/>
              <a:gdLst/>
              <a:ahLst/>
              <a:cxnLst/>
              <a:rect l="l" t="t" r="r" b="b"/>
              <a:pathLst>
                <a:path w="206" h="213" extrusionOk="0">
                  <a:moveTo>
                    <a:pt x="191" y="0"/>
                  </a:moveTo>
                  <a:cubicBezTo>
                    <a:pt x="188" y="0"/>
                    <a:pt x="184" y="3"/>
                    <a:pt x="179" y="7"/>
                  </a:cubicBezTo>
                  <a:lnTo>
                    <a:pt x="1" y="194"/>
                  </a:lnTo>
                  <a:cubicBezTo>
                    <a:pt x="1" y="203"/>
                    <a:pt x="1" y="212"/>
                    <a:pt x="1" y="212"/>
                  </a:cubicBezTo>
                  <a:lnTo>
                    <a:pt x="18" y="212"/>
                  </a:lnTo>
                  <a:lnTo>
                    <a:pt x="197" y="25"/>
                  </a:lnTo>
                  <a:cubicBezTo>
                    <a:pt x="206" y="16"/>
                    <a:pt x="206" y="7"/>
                    <a:pt x="197" y="7"/>
                  </a:cubicBezTo>
                  <a:cubicBezTo>
                    <a:pt x="197" y="3"/>
                    <a:pt x="195" y="0"/>
                    <a:pt x="191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497;p75">
              <a:extLst>
                <a:ext uri="{FF2B5EF4-FFF2-40B4-BE49-F238E27FC236}">
                  <a16:creationId xmlns:a16="http://schemas.microsoft.com/office/drawing/2014/main" id="{E57A9530-7725-0981-BF89-34C77448B71F}"/>
                </a:ext>
              </a:extLst>
            </p:cNvPr>
            <p:cNvSpPr/>
            <p:nvPr/>
          </p:nvSpPr>
          <p:spPr>
            <a:xfrm>
              <a:off x="5571434" y="760273"/>
              <a:ext cx="4916" cy="8921"/>
            </a:xfrm>
            <a:custGeom>
              <a:avLst/>
              <a:gdLst/>
              <a:ahLst/>
              <a:cxnLst/>
              <a:rect l="l" t="t" r="r" b="b"/>
              <a:pathLst>
                <a:path w="162" h="294" extrusionOk="0">
                  <a:moveTo>
                    <a:pt x="143" y="1"/>
                  </a:moveTo>
                  <a:cubicBezTo>
                    <a:pt x="141" y="1"/>
                    <a:pt x="139" y="3"/>
                    <a:pt x="134" y="8"/>
                  </a:cubicBezTo>
                  <a:lnTo>
                    <a:pt x="1" y="284"/>
                  </a:lnTo>
                  <a:cubicBezTo>
                    <a:pt x="1" y="284"/>
                    <a:pt x="1" y="293"/>
                    <a:pt x="10" y="293"/>
                  </a:cubicBezTo>
                  <a:lnTo>
                    <a:pt x="18" y="293"/>
                  </a:lnTo>
                  <a:lnTo>
                    <a:pt x="161" y="17"/>
                  </a:lnTo>
                  <a:cubicBezTo>
                    <a:pt x="161" y="17"/>
                    <a:pt x="161" y="8"/>
                    <a:pt x="152" y="8"/>
                  </a:cubicBezTo>
                  <a:cubicBezTo>
                    <a:pt x="148" y="3"/>
                    <a:pt x="146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498;p75">
              <a:extLst>
                <a:ext uri="{FF2B5EF4-FFF2-40B4-BE49-F238E27FC236}">
                  <a16:creationId xmlns:a16="http://schemas.microsoft.com/office/drawing/2014/main" id="{6C085489-B5F6-C0F0-8182-83D30B649A75}"/>
                </a:ext>
              </a:extLst>
            </p:cNvPr>
            <p:cNvSpPr/>
            <p:nvPr/>
          </p:nvSpPr>
          <p:spPr>
            <a:xfrm>
              <a:off x="5575500" y="755630"/>
              <a:ext cx="7617" cy="5432"/>
            </a:xfrm>
            <a:custGeom>
              <a:avLst/>
              <a:gdLst/>
              <a:ahLst/>
              <a:cxnLst/>
              <a:rect l="l" t="t" r="r" b="b"/>
              <a:pathLst>
                <a:path w="251" h="179" extrusionOk="0">
                  <a:moveTo>
                    <a:pt x="232" y="0"/>
                  </a:moveTo>
                  <a:lnTo>
                    <a:pt x="9" y="161"/>
                  </a:lnTo>
                  <a:cubicBezTo>
                    <a:pt x="0" y="161"/>
                    <a:pt x="0" y="170"/>
                    <a:pt x="9" y="170"/>
                  </a:cubicBezTo>
                  <a:cubicBezTo>
                    <a:pt x="9" y="178"/>
                    <a:pt x="9" y="178"/>
                    <a:pt x="18" y="178"/>
                  </a:cubicBezTo>
                  <a:lnTo>
                    <a:pt x="241" y="18"/>
                  </a:lnTo>
                  <a:cubicBezTo>
                    <a:pt x="250" y="18"/>
                    <a:pt x="250" y="9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499;p75">
              <a:extLst>
                <a:ext uri="{FF2B5EF4-FFF2-40B4-BE49-F238E27FC236}">
                  <a16:creationId xmlns:a16="http://schemas.microsoft.com/office/drawing/2014/main" id="{E0D1B966-DEEE-6BF5-40E6-A5946954B192}"/>
                </a:ext>
              </a:extLst>
            </p:cNvPr>
            <p:cNvSpPr/>
            <p:nvPr/>
          </p:nvSpPr>
          <p:spPr>
            <a:xfrm>
              <a:off x="5573345" y="755145"/>
              <a:ext cx="5159" cy="4552"/>
            </a:xfrm>
            <a:custGeom>
              <a:avLst/>
              <a:gdLst/>
              <a:ahLst/>
              <a:cxnLst/>
              <a:rect l="l" t="t" r="r" b="b"/>
              <a:pathLst>
                <a:path w="170" h="150" extrusionOk="0">
                  <a:moveTo>
                    <a:pt x="156" y="0"/>
                  </a:moveTo>
                  <a:cubicBezTo>
                    <a:pt x="154" y="0"/>
                    <a:pt x="152" y="3"/>
                    <a:pt x="152" y="7"/>
                  </a:cubicBezTo>
                  <a:lnTo>
                    <a:pt x="9" y="132"/>
                  </a:lnTo>
                  <a:cubicBezTo>
                    <a:pt x="0" y="141"/>
                    <a:pt x="0" y="150"/>
                    <a:pt x="9" y="150"/>
                  </a:cubicBezTo>
                  <a:lnTo>
                    <a:pt x="18" y="150"/>
                  </a:lnTo>
                  <a:lnTo>
                    <a:pt x="161" y="25"/>
                  </a:lnTo>
                  <a:cubicBezTo>
                    <a:pt x="170" y="16"/>
                    <a:pt x="170" y="7"/>
                    <a:pt x="161" y="7"/>
                  </a:cubicBezTo>
                  <a:cubicBezTo>
                    <a:pt x="161" y="3"/>
                    <a:pt x="158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500;p75">
              <a:extLst>
                <a:ext uri="{FF2B5EF4-FFF2-40B4-BE49-F238E27FC236}">
                  <a16:creationId xmlns:a16="http://schemas.microsoft.com/office/drawing/2014/main" id="{1ED6C526-0D02-3875-A019-BA2FB9BEB884}"/>
                </a:ext>
              </a:extLst>
            </p:cNvPr>
            <p:cNvSpPr/>
            <p:nvPr/>
          </p:nvSpPr>
          <p:spPr>
            <a:xfrm>
              <a:off x="5620715" y="648054"/>
              <a:ext cx="43606" cy="59416"/>
            </a:xfrm>
            <a:custGeom>
              <a:avLst/>
              <a:gdLst/>
              <a:ahLst/>
              <a:cxnLst/>
              <a:rect l="l" t="t" r="r" b="b"/>
              <a:pathLst>
                <a:path w="1437" h="1958" extrusionOk="0">
                  <a:moveTo>
                    <a:pt x="1062" y="0"/>
                  </a:moveTo>
                  <a:cubicBezTo>
                    <a:pt x="1029" y="0"/>
                    <a:pt x="996" y="4"/>
                    <a:pt x="964" y="12"/>
                  </a:cubicBezTo>
                  <a:cubicBezTo>
                    <a:pt x="848" y="146"/>
                    <a:pt x="741" y="289"/>
                    <a:pt x="625" y="449"/>
                  </a:cubicBezTo>
                  <a:cubicBezTo>
                    <a:pt x="571" y="530"/>
                    <a:pt x="518" y="601"/>
                    <a:pt x="473" y="681"/>
                  </a:cubicBezTo>
                  <a:cubicBezTo>
                    <a:pt x="420" y="762"/>
                    <a:pt x="375" y="833"/>
                    <a:pt x="330" y="913"/>
                  </a:cubicBezTo>
                  <a:cubicBezTo>
                    <a:pt x="196" y="1136"/>
                    <a:pt x="89" y="1359"/>
                    <a:pt x="0" y="1565"/>
                  </a:cubicBezTo>
                  <a:cubicBezTo>
                    <a:pt x="116" y="1690"/>
                    <a:pt x="232" y="1823"/>
                    <a:pt x="348" y="1957"/>
                  </a:cubicBezTo>
                  <a:cubicBezTo>
                    <a:pt x="518" y="1707"/>
                    <a:pt x="696" y="1458"/>
                    <a:pt x="866" y="1208"/>
                  </a:cubicBezTo>
                  <a:cubicBezTo>
                    <a:pt x="1053" y="931"/>
                    <a:pt x="1249" y="655"/>
                    <a:pt x="1437" y="378"/>
                  </a:cubicBezTo>
                  <a:cubicBezTo>
                    <a:pt x="1437" y="342"/>
                    <a:pt x="1437" y="226"/>
                    <a:pt x="1347" y="128"/>
                  </a:cubicBezTo>
                  <a:cubicBezTo>
                    <a:pt x="1278" y="46"/>
                    <a:pt x="1172" y="0"/>
                    <a:pt x="1062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501;p75">
              <a:extLst>
                <a:ext uri="{FF2B5EF4-FFF2-40B4-BE49-F238E27FC236}">
                  <a16:creationId xmlns:a16="http://schemas.microsoft.com/office/drawing/2014/main" id="{DB824066-4CB0-DD5C-FFD1-EAB2BF67A6BC}"/>
                </a:ext>
              </a:extLst>
            </p:cNvPr>
            <p:cNvSpPr/>
            <p:nvPr/>
          </p:nvSpPr>
          <p:spPr>
            <a:xfrm>
              <a:off x="5630729" y="668720"/>
              <a:ext cx="16265" cy="15992"/>
            </a:xfrm>
            <a:custGeom>
              <a:avLst/>
              <a:gdLst/>
              <a:ahLst/>
              <a:cxnLst/>
              <a:rect l="l" t="t" r="r" b="b"/>
              <a:pathLst>
                <a:path w="536" h="527" extrusionOk="0">
                  <a:moveTo>
                    <a:pt x="143" y="0"/>
                  </a:moveTo>
                  <a:cubicBezTo>
                    <a:pt x="90" y="81"/>
                    <a:pt x="45" y="152"/>
                    <a:pt x="0" y="232"/>
                  </a:cubicBezTo>
                  <a:cubicBezTo>
                    <a:pt x="179" y="331"/>
                    <a:pt x="357" y="420"/>
                    <a:pt x="536" y="527"/>
                  </a:cubicBezTo>
                  <a:cubicBezTo>
                    <a:pt x="429" y="375"/>
                    <a:pt x="313" y="232"/>
                    <a:pt x="197" y="90"/>
                  </a:cubicBezTo>
                  <a:cubicBezTo>
                    <a:pt x="179" y="54"/>
                    <a:pt x="161" y="27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502;p75">
              <a:extLst>
                <a:ext uri="{FF2B5EF4-FFF2-40B4-BE49-F238E27FC236}">
                  <a16:creationId xmlns:a16="http://schemas.microsoft.com/office/drawing/2014/main" id="{60B3D6D4-FD52-FF6A-A8C4-D02FDEF82EB8}"/>
                </a:ext>
              </a:extLst>
            </p:cNvPr>
            <p:cNvSpPr/>
            <p:nvPr/>
          </p:nvSpPr>
          <p:spPr>
            <a:xfrm>
              <a:off x="5625024" y="643229"/>
              <a:ext cx="43636" cy="42028"/>
            </a:xfrm>
            <a:custGeom>
              <a:avLst/>
              <a:gdLst/>
              <a:ahLst/>
              <a:cxnLst/>
              <a:rect l="l" t="t" r="r" b="b"/>
              <a:pathLst>
                <a:path w="1438" h="1385" extrusionOk="0">
                  <a:moveTo>
                    <a:pt x="916" y="0"/>
                  </a:moveTo>
                  <a:cubicBezTo>
                    <a:pt x="879" y="0"/>
                    <a:pt x="841" y="4"/>
                    <a:pt x="804" y="11"/>
                  </a:cubicBezTo>
                  <a:cubicBezTo>
                    <a:pt x="536" y="243"/>
                    <a:pt x="269" y="466"/>
                    <a:pt x="1" y="689"/>
                  </a:cubicBezTo>
                  <a:cubicBezTo>
                    <a:pt x="251" y="921"/>
                    <a:pt x="501" y="1153"/>
                    <a:pt x="750" y="1385"/>
                  </a:cubicBezTo>
                  <a:cubicBezTo>
                    <a:pt x="956" y="1135"/>
                    <a:pt x="1152" y="885"/>
                    <a:pt x="1348" y="626"/>
                  </a:cubicBezTo>
                  <a:cubicBezTo>
                    <a:pt x="1366" y="600"/>
                    <a:pt x="1437" y="421"/>
                    <a:pt x="1357" y="243"/>
                  </a:cubicBezTo>
                  <a:cubicBezTo>
                    <a:pt x="1282" y="93"/>
                    <a:pt x="1107" y="0"/>
                    <a:pt x="916" y="0"/>
                  </a:cubicBezTo>
                  <a:close/>
                </a:path>
              </a:pathLst>
            </a:custGeom>
            <a:solidFill>
              <a:srgbClr val="7EC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503;p75">
              <a:extLst>
                <a:ext uri="{FF2B5EF4-FFF2-40B4-BE49-F238E27FC236}">
                  <a16:creationId xmlns:a16="http://schemas.microsoft.com/office/drawing/2014/main" id="{EABBC051-30CD-0C9C-CEDD-B976D855095A}"/>
                </a:ext>
              </a:extLst>
            </p:cNvPr>
            <p:cNvSpPr/>
            <p:nvPr/>
          </p:nvSpPr>
          <p:spPr>
            <a:xfrm>
              <a:off x="5588215" y="694969"/>
              <a:ext cx="43879" cy="61752"/>
            </a:xfrm>
            <a:custGeom>
              <a:avLst/>
              <a:gdLst/>
              <a:ahLst/>
              <a:cxnLst/>
              <a:rect l="l" t="t" r="r" b="b"/>
              <a:pathLst>
                <a:path w="1446" h="2035" extrusionOk="0">
                  <a:moveTo>
                    <a:pt x="1080" y="1"/>
                  </a:moveTo>
                  <a:cubicBezTo>
                    <a:pt x="982" y="108"/>
                    <a:pt x="875" y="233"/>
                    <a:pt x="777" y="358"/>
                  </a:cubicBezTo>
                  <a:cubicBezTo>
                    <a:pt x="358" y="911"/>
                    <a:pt x="126" y="1473"/>
                    <a:pt x="1" y="1928"/>
                  </a:cubicBezTo>
                  <a:cubicBezTo>
                    <a:pt x="54" y="1963"/>
                    <a:pt x="108" y="1999"/>
                    <a:pt x="161" y="2035"/>
                  </a:cubicBezTo>
                  <a:cubicBezTo>
                    <a:pt x="188" y="1990"/>
                    <a:pt x="233" y="1892"/>
                    <a:pt x="295" y="1785"/>
                  </a:cubicBezTo>
                  <a:cubicBezTo>
                    <a:pt x="625" y="1259"/>
                    <a:pt x="1000" y="1161"/>
                    <a:pt x="1312" y="634"/>
                  </a:cubicBezTo>
                  <a:cubicBezTo>
                    <a:pt x="1348" y="581"/>
                    <a:pt x="1401" y="491"/>
                    <a:pt x="1446" y="367"/>
                  </a:cubicBezTo>
                  <a:cubicBezTo>
                    <a:pt x="1330" y="242"/>
                    <a:pt x="1205" y="126"/>
                    <a:pt x="1080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504;p75">
              <a:extLst>
                <a:ext uri="{FF2B5EF4-FFF2-40B4-BE49-F238E27FC236}">
                  <a16:creationId xmlns:a16="http://schemas.microsoft.com/office/drawing/2014/main" id="{DA9B8443-372D-DC92-0B48-F16057B2E3D1}"/>
                </a:ext>
              </a:extLst>
            </p:cNvPr>
            <p:cNvSpPr/>
            <p:nvPr/>
          </p:nvSpPr>
          <p:spPr>
            <a:xfrm>
              <a:off x="5650758" y="668234"/>
              <a:ext cx="15446" cy="18935"/>
            </a:xfrm>
            <a:custGeom>
              <a:avLst/>
              <a:gdLst/>
              <a:ahLst/>
              <a:cxnLst/>
              <a:rect l="l" t="t" r="r" b="b"/>
              <a:pathLst>
                <a:path w="509" h="624" extrusionOk="0">
                  <a:moveTo>
                    <a:pt x="494" y="1"/>
                  </a:moveTo>
                  <a:cubicBezTo>
                    <a:pt x="491" y="1"/>
                    <a:pt x="487" y="3"/>
                    <a:pt x="482" y="8"/>
                  </a:cubicBezTo>
                  <a:lnTo>
                    <a:pt x="0" y="605"/>
                  </a:lnTo>
                  <a:cubicBezTo>
                    <a:pt x="0" y="614"/>
                    <a:pt x="0" y="623"/>
                    <a:pt x="0" y="623"/>
                  </a:cubicBezTo>
                  <a:lnTo>
                    <a:pt x="18" y="623"/>
                  </a:lnTo>
                  <a:lnTo>
                    <a:pt x="500" y="16"/>
                  </a:lnTo>
                  <a:cubicBezTo>
                    <a:pt x="509" y="16"/>
                    <a:pt x="509" y="8"/>
                    <a:pt x="500" y="8"/>
                  </a:cubicBezTo>
                  <a:cubicBezTo>
                    <a:pt x="500" y="3"/>
                    <a:pt x="498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505;p75">
              <a:extLst>
                <a:ext uri="{FF2B5EF4-FFF2-40B4-BE49-F238E27FC236}">
                  <a16:creationId xmlns:a16="http://schemas.microsoft.com/office/drawing/2014/main" id="{87DD9880-89FE-32DC-2F0E-91825D875A87}"/>
                </a:ext>
              </a:extLst>
            </p:cNvPr>
            <p:cNvSpPr/>
            <p:nvPr/>
          </p:nvSpPr>
          <p:spPr>
            <a:xfrm>
              <a:off x="5641836" y="644686"/>
              <a:ext cx="6251" cy="7010"/>
            </a:xfrm>
            <a:custGeom>
              <a:avLst/>
              <a:gdLst/>
              <a:ahLst/>
              <a:cxnLst/>
              <a:rect l="l" t="t" r="r" b="b"/>
              <a:pathLst>
                <a:path w="206" h="231" extrusionOk="0">
                  <a:moveTo>
                    <a:pt x="193" y="1"/>
                  </a:moveTo>
                  <a:cubicBezTo>
                    <a:pt x="190" y="1"/>
                    <a:pt x="187" y="3"/>
                    <a:pt x="187" y="7"/>
                  </a:cubicBezTo>
                  <a:lnTo>
                    <a:pt x="9" y="213"/>
                  </a:lnTo>
                  <a:cubicBezTo>
                    <a:pt x="0" y="213"/>
                    <a:pt x="0" y="221"/>
                    <a:pt x="9" y="230"/>
                  </a:cubicBezTo>
                  <a:lnTo>
                    <a:pt x="18" y="230"/>
                  </a:lnTo>
                  <a:cubicBezTo>
                    <a:pt x="18" y="230"/>
                    <a:pt x="18" y="230"/>
                    <a:pt x="27" y="221"/>
                  </a:cubicBezTo>
                  <a:lnTo>
                    <a:pt x="205" y="16"/>
                  </a:lnTo>
                  <a:cubicBezTo>
                    <a:pt x="205" y="16"/>
                    <a:pt x="205" y="7"/>
                    <a:pt x="205" y="7"/>
                  </a:cubicBezTo>
                  <a:cubicBezTo>
                    <a:pt x="201" y="3"/>
                    <a:pt x="196" y="1"/>
                    <a:pt x="19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506;p75">
              <a:extLst>
                <a:ext uri="{FF2B5EF4-FFF2-40B4-BE49-F238E27FC236}">
                  <a16:creationId xmlns:a16="http://schemas.microsoft.com/office/drawing/2014/main" id="{EDC86CAD-AC28-E8DA-36CD-A1E13D6F0F24}"/>
                </a:ext>
              </a:extLst>
            </p:cNvPr>
            <p:cNvSpPr/>
            <p:nvPr/>
          </p:nvSpPr>
          <p:spPr>
            <a:xfrm>
              <a:off x="5643990" y="752899"/>
              <a:ext cx="8406" cy="16022"/>
            </a:xfrm>
            <a:custGeom>
              <a:avLst/>
              <a:gdLst/>
              <a:ahLst/>
              <a:cxnLst/>
              <a:rect l="l" t="t" r="r" b="b"/>
              <a:pathLst>
                <a:path w="277" h="528" extrusionOk="0">
                  <a:moveTo>
                    <a:pt x="9" y="1"/>
                  </a:moveTo>
                  <a:cubicBezTo>
                    <a:pt x="9" y="10"/>
                    <a:pt x="0" y="10"/>
                    <a:pt x="9" y="19"/>
                  </a:cubicBezTo>
                  <a:lnTo>
                    <a:pt x="259" y="518"/>
                  </a:lnTo>
                  <a:cubicBezTo>
                    <a:pt x="259" y="527"/>
                    <a:pt x="268" y="527"/>
                    <a:pt x="268" y="527"/>
                  </a:cubicBezTo>
                  <a:lnTo>
                    <a:pt x="277" y="527"/>
                  </a:lnTo>
                  <a:cubicBezTo>
                    <a:pt x="277" y="518"/>
                    <a:pt x="277" y="518"/>
                    <a:pt x="277" y="509"/>
                  </a:cubicBezTo>
                  <a:lnTo>
                    <a:pt x="27" y="10"/>
                  </a:lnTo>
                  <a:cubicBezTo>
                    <a:pt x="27" y="1"/>
                    <a:pt x="18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507;p75">
              <a:extLst>
                <a:ext uri="{FF2B5EF4-FFF2-40B4-BE49-F238E27FC236}">
                  <a16:creationId xmlns:a16="http://schemas.microsoft.com/office/drawing/2014/main" id="{389192E2-DC6A-DD55-1DBE-5FCD26EA8731}"/>
                </a:ext>
              </a:extLst>
            </p:cNvPr>
            <p:cNvSpPr/>
            <p:nvPr/>
          </p:nvSpPr>
          <p:spPr>
            <a:xfrm>
              <a:off x="5653185" y="723373"/>
              <a:ext cx="36323" cy="4946"/>
            </a:xfrm>
            <a:custGeom>
              <a:avLst/>
              <a:gdLst/>
              <a:ahLst/>
              <a:cxnLst/>
              <a:rect l="l" t="t" r="r" b="b"/>
              <a:pathLst>
                <a:path w="1197" h="163" extrusionOk="0">
                  <a:moveTo>
                    <a:pt x="579" y="0"/>
                  </a:moveTo>
                  <a:cubicBezTo>
                    <a:pt x="385" y="0"/>
                    <a:pt x="187" y="37"/>
                    <a:pt x="10" y="117"/>
                  </a:cubicBezTo>
                  <a:cubicBezTo>
                    <a:pt x="1" y="117"/>
                    <a:pt x="1" y="126"/>
                    <a:pt x="1" y="135"/>
                  </a:cubicBezTo>
                  <a:cubicBezTo>
                    <a:pt x="7" y="135"/>
                    <a:pt x="9" y="139"/>
                    <a:pt x="12" y="139"/>
                  </a:cubicBezTo>
                  <a:cubicBezTo>
                    <a:pt x="14" y="139"/>
                    <a:pt x="16" y="138"/>
                    <a:pt x="19" y="135"/>
                  </a:cubicBezTo>
                  <a:cubicBezTo>
                    <a:pt x="198" y="62"/>
                    <a:pt x="393" y="18"/>
                    <a:pt x="589" y="18"/>
                  </a:cubicBezTo>
                  <a:cubicBezTo>
                    <a:pt x="607" y="18"/>
                    <a:pt x="625" y="19"/>
                    <a:pt x="643" y="19"/>
                  </a:cubicBezTo>
                  <a:cubicBezTo>
                    <a:pt x="830" y="37"/>
                    <a:pt x="1009" y="82"/>
                    <a:pt x="1178" y="162"/>
                  </a:cubicBezTo>
                  <a:lnTo>
                    <a:pt x="1187" y="162"/>
                  </a:lnTo>
                  <a:cubicBezTo>
                    <a:pt x="1196" y="153"/>
                    <a:pt x="1187" y="144"/>
                    <a:pt x="1187" y="144"/>
                  </a:cubicBezTo>
                  <a:cubicBezTo>
                    <a:pt x="1018" y="55"/>
                    <a:pt x="830" y="10"/>
                    <a:pt x="643" y="1"/>
                  </a:cubicBezTo>
                  <a:cubicBezTo>
                    <a:pt x="622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9765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55"/>
          <p:cNvSpPr/>
          <p:nvPr/>
        </p:nvSpPr>
        <p:spPr>
          <a:xfrm>
            <a:off x="8114896" y="3743089"/>
            <a:ext cx="534016" cy="761521"/>
          </a:xfrm>
          <a:custGeom>
            <a:avLst/>
            <a:gdLst/>
            <a:ahLst/>
            <a:cxnLst/>
            <a:rect l="l" t="t" r="r" b="b"/>
            <a:pathLst>
              <a:path w="4248" h="6058" extrusionOk="0">
                <a:moveTo>
                  <a:pt x="2195" y="0"/>
                </a:moveTo>
                <a:cubicBezTo>
                  <a:pt x="1955" y="0"/>
                  <a:pt x="1749" y="81"/>
                  <a:pt x="1624" y="197"/>
                </a:cubicBezTo>
                <a:cubicBezTo>
                  <a:pt x="1553" y="179"/>
                  <a:pt x="1473" y="161"/>
                  <a:pt x="1393" y="161"/>
                </a:cubicBezTo>
                <a:cubicBezTo>
                  <a:pt x="1027" y="161"/>
                  <a:pt x="723" y="411"/>
                  <a:pt x="723" y="723"/>
                </a:cubicBezTo>
                <a:cubicBezTo>
                  <a:pt x="723" y="723"/>
                  <a:pt x="723" y="732"/>
                  <a:pt x="723" y="732"/>
                </a:cubicBezTo>
                <a:cubicBezTo>
                  <a:pt x="402" y="866"/>
                  <a:pt x="179" y="1187"/>
                  <a:pt x="179" y="1570"/>
                </a:cubicBezTo>
                <a:cubicBezTo>
                  <a:pt x="179" y="1677"/>
                  <a:pt x="197" y="1784"/>
                  <a:pt x="233" y="1883"/>
                </a:cubicBezTo>
                <a:cubicBezTo>
                  <a:pt x="90" y="1990"/>
                  <a:pt x="1" y="2150"/>
                  <a:pt x="1" y="2338"/>
                </a:cubicBezTo>
                <a:cubicBezTo>
                  <a:pt x="1" y="2454"/>
                  <a:pt x="37" y="2561"/>
                  <a:pt x="99" y="2650"/>
                </a:cubicBezTo>
                <a:cubicBezTo>
                  <a:pt x="37" y="2721"/>
                  <a:pt x="1" y="2810"/>
                  <a:pt x="1" y="2891"/>
                </a:cubicBezTo>
                <a:cubicBezTo>
                  <a:pt x="1" y="3096"/>
                  <a:pt x="197" y="3274"/>
                  <a:pt x="474" y="3363"/>
                </a:cubicBezTo>
                <a:cubicBezTo>
                  <a:pt x="295" y="3444"/>
                  <a:pt x="179" y="3569"/>
                  <a:pt x="179" y="3702"/>
                </a:cubicBezTo>
                <a:cubicBezTo>
                  <a:pt x="179" y="3961"/>
                  <a:pt x="599" y="4166"/>
                  <a:pt x="1125" y="4166"/>
                </a:cubicBezTo>
                <a:cubicBezTo>
                  <a:pt x="1187" y="4166"/>
                  <a:pt x="1250" y="4166"/>
                  <a:pt x="1303" y="4157"/>
                </a:cubicBezTo>
                <a:cubicBezTo>
                  <a:pt x="1419" y="4247"/>
                  <a:pt x="1562" y="4291"/>
                  <a:pt x="1732" y="4291"/>
                </a:cubicBezTo>
                <a:cubicBezTo>
                  <a:pt x="1803" y="4291"/>
                  <a:pt x="1874" y="4282"/>
                  <a:pt x="1946" y="4264"/>
                </a:cubicBezTo>
                <a:cubicBezTo>
                  <a:pt x="1972" y="5032"/>
                  <a:pt x="1981" y="5567"/>
                  <a:pt x="1981" y="5692"/>
                </a:cubicBezTo>
                <a:cubicBezTo>
                  <a:pt x="1981" y="5745"/>
                  <a:pt x="1963" y="5852"/>
                  <a:pt x="1865" y="5968"/>
                </a:cubicBezTo>
                <a:cubicBezTo>
                  <a:pt x="1830" y="6004"/>
                  <a:pt x="1794" y="6040"/>
                  <a:pt x="1767" y="6058"/>
                </a:cubicBezTo>
                <a:lnTo>
                  <a:pt x="2240" y="6058"/>
                </a:lnTo>
                <a:cubicBezTo>
                  <a:pt x="2213" y="5487"/>
                  <a:pt x="2195" y="4907"/>
                  <a:pt x="2178" y="4327"/>
                </a:cubicBezTo>
                <a:lnTo>
                  <a:pt x="2178" y="4327"/>
                </a:lnTo>
                <a:cubicBezTo>
                  <a:pt x="2231" y="4336"/>
                  <a:pt x="2285" y="4345"/>
                  <a:pt x="2338" y="4345"/>
                </a:cubicBezTo>
                <a:cubicBezTo>
                  <a:pt x="2552" y="4345"/>
                  <a:pt x="2731" y="4256"/>
                  <a:pt x="2820" y="4131"/>
                </a:cubicBezTo>
                <a:cubicBezTo>
                  <a:pt x="2891" y="4175"/>
                  <a:pt x="2972" y="4211"/>
                  <a:pt x="3070" y="4211"/>
                </a:cubicBezTo>
                <a:cubicBezTo>
                  <a:pt x="3266" y="4211"/>
                  <a:pt x="3427" y="4077"/>
                  <a:pt x="3427" y="3925"/>
                </a:cubicBezTo>
                <a:cubicBezTo>
                  <a:pt x="3427" y="3917"/>
                  <a:pt x="3427" y="3917"/>
                  <a:pt x="3427" y="3917"/>
                </a:cubicBezTo>
                <a:cubicBezTo>
                  <a:pt x="3462" y="3934"/>
                  <a:pt x="3507" y="3943"/>
                  <a:pt x="3543" y="3943"/>
                </a:cubicBezTo>
                <a:cubicBezTo>
                  <a:pt x="3766" y="3943"/>
                  <a:pt x="3944" y="3694"/>
                  <a:pt x="3944" y="3390"/>
                </a:cubicBezTo>
                <a:cubicBezTo>
                  <a:pt x="3944" y="3194"/>
                  <a:pt x="3864" y="3024"/>
                  <a:pt x="3757" y="2926"/>
                </a:cubicBezTo>
                <a:cubicBezTo>
                  <a:pt x="3783" y="2917"/>
                  <a:pt x="3810" y="2900"/>
                  <a:pt x="3828" y="2882"/>
                </a:cubicBezTo>
                <a:cubicBezTo>
                  <a:pt x="4069" y="2801"/>
                  <a:pt x="4247" y="2462"/>
                  <a:pt x="4247" y="2061"/>
                </a:cubicBezTo>
                <a:cubicBezTo>
                  <a:pt x="4247" y="1633"/>
                  <a:pt x="4042" y="1285"/>
                  <a:pt x="3783" y="1231"/>
                </a:cubicBezTo>
                <a:cubicBezTo>
                  <a:pt x="3703" y="866"/>
                  <a:pt x="3444" y="607"/>
                  <a:pt x="3150" y="607"/>
                </a:cubicBezTo>
                <a:cubicBezTo>
                  <a:pt x="3061" y="607"/>
                  <a:pt x="2980" y="625"/>
                  <a:pt x="2900" y="669"/>
                </a:cubicBezTo>
                <a:cubicBezTo>
                  <a:pt x="2900" y="643"/>
                  <a:pt x="2909" y="616"/>
                  <a:pt x="2909" y="589"/>
                </a:cubicBezTo>
                <a:cubicBezTo>
                  <a:pt x="2909" y="544"/>
                  <a:pt x="2900" y="500"/>
                  <a:pt x="2891" y="455"/>
                </a:cubicBezTo>
                <a:cubicBezTo>
                  <a:pt x="2891" y="455"/>
                  <a:pt x="2891" y="446"/>
                  <a:pt x="2891" y="437"/>
                </a:cubicBezTo>
                <a:cubicBezTo>
                  <a:pt x="2891" y="197"/>
                  <a:pt x="2579" y="0"/>
                  <a:pt x="21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55"/>
          <p:cNvSpPr/>
          <p:nvPr/>
        </p:nvSpPr>
        <p:spPr>
          <a:xfrm>
            <a:off x="1918946" y="3687162"/>
            <a:ext cx="1170700" cy="436685"/>
          </a:xfrm>
          <a:custGeom>
            <a:avLst/>
            <a:gdLst/>
            <a:ahLst/>
            <a:cxnLst/>
            <a:rect l="l" t="t" r="r" b="b"/>
            <a:pathLst>
              <a:path w="16505" h="6157" extrusionOk="0">
                <a:moveTo>
                  <a:pt x="6308" y="1"/>
                </a:moveTo>
                <a:cubicBezTo>
                  <a:pt x="5924" y="1"/>
                  <a:pt x="5835" y="277"/>
                  <a:pt x="6067" y="634"/>
                </a:cubicBezTo>
                <a:cubicBezTo>
                  <a:pt x="5987" y="643"/>
                  <a:pt x="5906" y="643"/>
                  <a:pt x="5835" y="652"/>
                </a:cubicBezTo>
                <a:cubicBezTo>
                  <a:pt x="5701" y="607"/>
                  <a:pt x="5567" y="572"/>
                  <a:pt x="5460" y="572"/>
                </a:cubicBezTo>
                <a:cubicBezTo>
                  <a:pt x="5255" y="572"/>
                  <a:pt x="5148" y="661"/>
                  <a:pt x="5130" y="795"/>
                </a:cubicBezTo>
                <a:cubicBezTo>
                  <a:pt x="4979" y="839"/>
                  <a:pt x="4836" y="902"/>
                  <a:pt x="4720" y="973"/>
                </a:cubicBezTo>
                <a:cubicBezTo>
                  <a:pt x="4622" y="955"/>
                  <a:pt x="4533" y="946"/>
                  <a:pt x="4452" y="946"/>
                </a:cubicBezTo>
                <a:cubicBezTo>
                  <a:pt x="3988" y="946"/>
                  <a:pt x="3872" y="1259"/>
                  <a:pt x="4131" y="1687"/>
                </a:cubicBezTo>
                <a:cubicBezTo>
                  <a:pt x="4122" y="1696"/>
                  <a:pt x="4122" y="1696"/>
                  <a:pt x="4122" y="1705"/>
                </a:cubicBezTo>
                <a:cubicBezTo>
                  <a:pt x="3872" y="1785"/>
                  <a:pt x="3855" y="2053"/>
                  <a:pt x="4104" y="2392"/>
                </a:cubicBezTo>
                <a:cubicBezTo>
                  <a:pt x="4104" y="2409"/>
                  <a:pt x="4104" y="2427"/>
                  <a:pt x="4113" y="2445"/>
                </a:cubicBezTo>
                <a:cubicBezTo>
                  <a:pt x="3863" y="2409"/>
                  <a:pt x="3631" y="2383"/>
                  <a:pt x="3400" y="2383"/>
                </a:cubicBezTo>
                <a:cubicBezTo>
                  <a:pt x="3319" y="2383"/>
                  <a:pt x="3239" y="2392"/>
                  <a:pt x="3159" y="2392"/>
                </a:cubicBezTo>
                <a:cubicBezTo>
                  <a:pt x="2748" y="1990"/>
                  <a:pt x="2142" y="1678"/>
                  <a:pt x="1713" y="1678"/>
                </a:cubicBezTo>
                <a:cubicBezTo>
                  <a:pt x="1241" y="1678"/>
                  <a:pt x="1178" y="2062"/>
                  <a:pt x="1580" y="2534"/>
                </a:cubicBezTo>
                <a:cubicBezTo>
                  <a:pt x="1687" y="2659"/>
                  <a:pt x="1812" y="2775"/>
                  <a:pt x="1954" y="2882"/>
                </a:cubicBezTo>
                <a:cubicBezTo>
                  <a:pt x="1847" y="3007"/>
                  <a:pt x="1785" y="3150"/>
                  <a:pt x="1758" y="3310"/>
                </a:cubicBezTo>
                <a:cubicBezTo>
                  <a:pt x="1562" y="3221"/>
                  <a:pt x="1357" y="3159"/>
                  <a:pt x="1187" y="3159"/>
                </a:cubicBezTo>
                <a:cubicBezTo>
                  <a:pt x="857" y="3159"/>
                  <a:pt x="759" y="3382"/>
                  <a:pt x="928" y="3694"/>
                </a:cubicBezTo>
                <a:cubicBezTo>
                  <a:pt x="777" y="3632"/>
                  <a:pt x="616" y="3596"/>
                  <a:pt x="491" y="3596"/>
                </a:cubicBezTo>
                <a:cubicBezTo>
                  <a:pt x="54" y="3596"/>
                  <a:pt x="1" y="3953"/>
                  <a:pt x="366" y="4390"/>
                </a:cubicBezTo>
                <a:cubicBezTo>
                  <a:pt x="393" y="4417"/>
                  <a:pt x="420" y="4443"/>
                  <a:pt x="456" y="4479"/>
                </a:cubicBezTo>
                <a:cubicBezTo>
                  <a:pt x="366" y="4809"/>
                  <a:pt x="509" y="5237"/>
                  <a:pt x="911" y="5701"/>
                </a:cubicBezTo>
                <a:cubicBezTo>
                  <a:pt x="1035" y="5862"/>
                  <a:pt x="1187" y="6014"/>
                  <a:pt x="1357" y="6156"/>
                </a:cubicBezTo>
                <a:lnTo>
                  <a:pt x="16505" y="6156"/>
                </a:lnTo>
                <a:cubicBezTo>
                  <a:pt x="16442" y="5915"/>
                  <a:pt x="16290" y="5657"/>
                  <a:pt x="16059" y="5380"/>
                </a:cubicBezTo>
                <a:cubicBezTo>
                  <a:pt x="15711" y="4961"/>
                  <a:pt x="15220" y="4586"/>
                  <a:pt x="14667" y="4274"/>
                </a:cubicBezTo>
                <a:cubicBezTo>
                  <a:pt x="14783" y="4131"/>
                  <a:pt x="14720" y="3872"/>
                  <a:pt x="14471" y="3587"/>
                </a:cubicBezTo>
                <a:cubicBezTo>
                  <a:pt x="14105" y="3141"/>
                  <a:pt x="13436" y="2784"/>
                  <a:pt x="12999" y="2784"/>
                </a:cubicBezTo>
                <a:cubicBezTo>
                  <a:pt x="12847" y="2784"/>
                  <a:pt x="12740" y="2829"/>
                  <a:pt x="12677" y="2900"/>
                </a:cubicBezTo>
                <a:cubicBezTo>
                  <a:pt x="12338" y="2704"/>
                  <a:pt x="11991" y="2579"/>
                  <a:pt x="11696" y="2561"/>
                </a:cubicBezTo>
                <a:cubicBezTo>
                  <a:pt x="11723" y="2374"/>
                  <a:pt x="11625" y="2106"/>
                  <a:pt x="11375" y="1812"/>
                </a:cubicBezTo>
                <a:cubicBezTo>
                  <a:pt x="10884" y="1232"/>
                  <a:pt x="10019" y="759"/>
                  <a:pt x="9430" y="759"/>
                </a:cubicBezTo>
                <a:cubicBezTo>
                  <a:pt x="9100" y="759"/>
                  <a:pt x="8940" y="911"/>
                  <a:pt x="8948" y="1152"/>
                </a:cubicBezTo>
                <a:cubicBezTo>
                  <a:pt x="8832" y="1116"/>
                  <a:pt x="8716" y="1071"/>
                  <a:pt x="8601" y="1036"/>
                </a:cubicBezTo>
                <a:cubicBezTo>
                  <a:pt x="8351" y="804"/>
                  <a:pt x="7994" y="634"/>
                  <a:pt x="7744" y="634"/>
                </a:cubicBezTo>
                <a:cubicBezTo>
                  <a:pt x="7708" y="634"/>
                  <a:pt x="7673" y="634"/>
                  <a:pt x="7637" y="652"/>
                </a:cubicBezTo>
                <a:cubicBezTo>
                  <a:pt x="7253" y="277"/>
                  <a:pt x="6700" y="1"/>
                  <a:pt x="63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6" name="Google Shape;3676;p55"/>
          <p:cNvGrpSpPr/>
          <p:nvPr/>
        </p:nvGrpSpPr>
        <p:grpSpPr>
          <a:xfrm>
            <a:off x="6121805" y="2670993"/>
            <a:ext cx="2705318" cy="2391932"/>
            <a:chOff x="422228" y="2062039"/>
            <a:chExt cx="3389273" cy="2988420"/>
          </a:xfrm>
        </p:grpSpPr>
        <p:sp>
          <p:nvSpPr>
            <p:cNvPr id="3677" name="Google Shape;3677;p55"/>
            <p:cNvSpPr/>
            <p:nvPr/>
          </p:nvSpPr>
          <p:spPr>
            <a:xfrm>
              <a:off x="422228" y="4558355"/>
              <a:ext cx="3389273" cy="492104"/>
            </a:xfrm>
            <a:custGeom>
              <a:avLst/>
              <a:gdLst/>
              <a:ahLst/>
              <a:cxnLst/>
              <a:rect l="l" t="t" r="r" b="b"/>
              <a:pathLst>
                <a:path w="28111" h="3704" extrusionOk="0">
                  <a:moveTo>
                    <a:pt x="14060" y="1"/>
                  </a:moveTo>
                  <a:cubicBezTo>
                    <a:pt x="6299" y="1"/>
                    <a:pt x="1" y="831"/>
                    <a:pt x="1" y="1857"/>
                  </a:cubicBezTo>
                  <a:cubicBezTo>
                    <a:pt x="1" y="2874"/>
                    <a:pt x="6299" y="3703"/>
                    <a:pt x="14060" y="3703"/>
                  </a:cubicBezTo>
                  <a:cubicBezTo>
                    <a:pt x="21821" y="3703"/>
                    <a:pt x="28111" y="2874"/>
                    <a:pt x="28111" y="1857"/>
                  </a:cubicBezTo>
                  <a:cubicBezTo>
                    <a:pt x="28111" y="831"/>
                    <a:pt x="21821" y="1"/>
                    <a:pt x="14060" y="1"/>
                  </a:cubicBezTo>
                  <a:close/>
                </a:path>
              </a:pathLst>
            </a:custGeom>
            <a:solidFill>
              <a:srgbClr val="EC9D93">
                <a:alpha val="4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8" name="Google Shape;3678;p55"/>
            <p:cNvGrpSpPr/>
            <p:nvPr/>
          </p:nvGrpSpPr>
          <p:grpSpPr>
            <a:xfrm flipH="1">
              <a:off x="791888" y="2062039"/>
              <a:ext cx="2603107" cy="2795440"/>
              <a:chOff x="829223" y="150793"/>
              <a:chExt cx="789586" cy="848157"/>
            </a:xfrm>
          </p:grpSpPr>
          <p:sp>
            <p:nvSpPr>
              <p:cNvPr id="3679" name="Google Shape;3679;p55"/>
              <p:cNvSpPr/>
              <p:nvPr/>
            </p:nvSpPr>
            <p:spPr>
              <a:xfrm>
                <a:off x="1398056" y="493168"/>
                <a:ext cx="68235" cy="240013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6655" extrusionOk="0">
                    <a:moveTo>
                      <a:pt x="444" y="0"/>
                    </a:moveTo>
                    <a:cubicBezTo>
                      <a:pt x="351" y="0"/>
                      <a:pt x="206" y="37"/>
                      <a:pt x="10" y="213"/>
                    </a:cubicBezTo>
                    <a:cubicBezTo>
                      <a:pt x="1" y="222"/>
                      <a:pt x="1" y="222"/>
                      <a:pt x="10" y="231"/>
                    </a:cubicBezTo>
                    <a:cubicBezTo>
                      <a:pt x="10" y="231"/>
                      <a:pt x="14" y="235"/>
                      <a:pt x="19" y="235"/>
                    </a:cubicBezTo>
                    <a:cubicBezTo>
                      <a:pt x="22" y="235"/>
                      <a:pt x="24" y="234"/>
                      <a:pt x="27" y="231"/>
                    </a:cubicBezTo>
                    <a:cubicBezTo>
                      <a:pt x="213" y="66"/>
                      <a:pt x="349" y="23"/>
                      <a:pt x="436" y="23"/>
                    </a:cubicBezTo>
                    <a:cubicBezTo>
                      <a:pt x="467" y="23"/>
                      <a:pt x="491" y="28"/>
                      <a:pt x="509" y="35"/>
                    </a:cubicBezTo>
                    <a:cubicBezTo>
                      <a:pt x="607" y="62"/>
                      <a:pt x="697" y="151"/>
                      <a:pt x="759" y="294"/>
                    </a:cubicBezTo>
                    <a:cubicBezTo>
                      <a:pt x="866" y="535"/>
                      <a:pt x="902" y="954"/>
                      <a:pt x="732" y="1293"/>
                    </a:cubicBezTo>
                    <a:cubicBezTo>
                      <a:pt x="688" y="1382"/>
                      <a:pt x="616" y="1436"/>
                      <a:pt x="554" y="1480"/>
                    </a:cubicBezTo>
                    <a:cubicBezTo>
                      <a:pt x="482" y="1534"/>
                      <a:pt x="411" y="1587"/>
                      <a:pt x="393" y="1694"/>
                    </a:cubicBezTo>
                    <a:cubicBezTo>
                      <a:pt x="375" y="1792"/>
                      <a:pt x="402" y="1917"/>
                      <a:pt x="598" y="2194"/>
                    </a:cubicBezTo>
                    <a:cubicBezTo>
                      <a:pt x="777" y="2444"/>
                      <a:pt x="911" y="2560"/>
                      <a:pt x="1018" y="2649"/>
                    </a:cubicBezTo>
                    <a:cubicBezTo>
                      <a:pt x="1125" y="2747"/>
                      <a:pt x="1214" y="2818"/>
                      <a:pt x="1294" y="2979"/>
                    </a:cubicBezTo>
                    <a:cubicBezTo>
                      <a:pt x="1482" y="3336"/>
                      <a:pt x="1446" y="3728"/>
                      <a:pt x="1437" y="3746"/>
                    </a:cubicBezTo>
                    <a:cubicBezTo>
                      <a:pt x="1428" y="3871"/>
                      <a:pt x="1401" y="3969"/>
                      <a:pt x="1375" y="4058"/>
                    </a:cubicBezTo>
                    <a:cubicBezTo>
                      <a:pt x="1330" y="4192"/>
                      <a:pt x="1294" y="4299"/>
                      <a:pt x="1339" y="4442"/>
                    </a:cubicBezTo>
                    <a:cubicBezTo>
                      <a:pt x="1383" y="4585"/>
                      <a:pt x="1473" y="4656"/>
                      <a:pt x="1553" y="4727"/>
                    </a:cubicBezTo>
                    <a:cubicBezTo>
                      <a:pt x="1580" y="4754"/>
                      <a:pt x="1615" y="4772"/>
                      <a:pt x="1642" y="4808"/>
                    </a:cubicBezTo>
                    <a:cubicBezTo>
                      <a:pt x="1874" y="5066"/>
                      <a:pt x="1740" y="5682"/>
                      <a:pt x="1250" y="6636"/>
                    </a:cubicBezTo>
                    <a:cubicBezTo>
                      <a:pt x="1241" y="6645"/>
                      <a:pt x="1241" y="6654"/>
                      <a:pt x="1259" y="6654"/>
                    </a:cubicBezTo>
                    <a:lnTo>
                      <a:pt x="1267" y="6654"/>
                    </a:lnTo>
                    <a:cubicBezTo>
                      <a:pt x="1767" y="5691"/>
                      <a:pt x="1892" y="5057"/>
                      <a:pt x="1651" y="4790"/>
                    </a:cubicBezTo>
                    <a:cubicBezTo>
                      <a:pt x="1633" y="4763"/>
                      <a:pt x="1598" y="4736"/>
                      <a:pt x="1571" y="4710"/>
                    </a:cubicBezTo>
                    <a:cubicBezTo>
                      <a:pt x="1491" y="4647"/>
                      <a:pt x="1410" y="4567"/>
                      <a:pt x="1366" y="4442"/>
                    </a:cubicBezTo>
                    <a:cubicBezTo>
                      <a:pt x="1321" y="4299"/>
                      <a:pt x="1348" y="4192"/>
                      <a:pt x="1392" y="4067"/>
                    </a:cubicBezTo>
                    <a:cubicBezTo>
                      <a:pt x="1419" y="3978"/>
                      <a:pt x="1446" y="3871"/>
                      <a:pt x="1464" y="3746"/>
                    </a:cubicBezTo>
                    <a:cubicBezTo>
                      <a:pt x="1464" y="3728"/>
                      <a:pt x="1499" y="3336"/>
                      <a:pt x="1312" y="2970"/>
                    </a:cubicBezTo>
                    <a:cubicBezTo>
                      <a:pt x="1232" y="2800"/>
                      <a:pt x="1143" y="2729"/>
                      <a:pt x="1036" y="2631"/>
                    </a:cubicBezTo>
                    <a:cubicBezTo>
                      <a:pt x="928" y="2542"/>
                      <a:pt x="795" y="2426"/>
                      <a:pt x="616" y="2185"/>
                    </a:cubicBezTo>
                    <a:cubicBezTo>
                      <a:pt x="411" y="1899"/>
                      <a:pt x="393" y="1783"/>
                      <a:pt x="411" y="1694"/>
                    </a:cubicBezTo>
                    <a:cubicBezTo>
                      <a:pt x="429" y="1596"/>
                      <a:pt x="491" y="1552"/>
                      <a:pt x="563" y="1498"/>
                    </a:cubicBezTo>
                    <a:cubicBezTo>
                      <a:pt x="634" y="1453"/>
                      <a:pt x="705" y="1400"/>
                      <a:pt x="750" y="1302"/>
                    </a:cubicBezTo>
                    <a:cubicBezTo>
                      <a:pt x="902" y="1007"/>
                      <a:pt x="911" y="588"/>
                      <a:pt x="777" y="285"/>
                    </a:cubicBezTo>
                    <a:cubicBezTo>
                      <a:pt x="714" y="142"/>
                      <a:pt x="616" y="44"/>
                      <a:pt x="518" y="8"/>
                    </a:cubicBezTo>
                    <a:cubicBezTo>
                      <a:pt x="499" y="4"/>
                      <a:pt x="474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55"/>
              <p:cNvSpPr/>
              <p:nvPr/>
            </p:nvSpPr>
            <p:spPr>
              <a:xfrm>
                <a:off x="1404512" y="494611"/>
                <a:ext cx="68235" cy="240157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6659" extrusionOk="0">
                    <a:moveTo>
                      <a:pt x="430" y="1"/>
                    </a:moveTo>
                    <a:cubicBezTo>
                      <a:pt x="337" y="1"/>
                      <a:pt x="193" y="45"/>
                      <a:pt x="0" y="218"/>
                    </a:cubicBezTo>
                    <a:cubicBezTo>
                      <a:pt x="0" y="218"/>
                      <a:pt x="0" y="227"/>
                      <a:pt x="0" y="227"/>
                    </a:cubicBezTo>
                    <a:cubicBezTo>
                      <a:pt x="5" y="231"/>
                      <a:pt x="7" y="234"/>
                      <a:pt x="9" y="234"/>
                    </a:cubicBezTo>
                    <a:cubicBezTo>
                      <a:pt x="11" y="234"/>
                      <a:pt x="14" y="231"/>
                      <a:pt x="18" y="227"/>
                    </a:cubicBezTo>
                    <a:cubicBezTo>
                      <a:pt x="206" y="59"/>
                      <a:pt x="344" y="22"/>
                      <a:pt x="431" y="22"/>
                    </a:cubicBezTo>
                    <a:cubicBezTo>
                      <a:pt x="459" y="22"/>
                      <a:pt x="482" y="26"/>
                      <a:pt x="500" y="31"/>
                    </a:cubicBezTo>
                    <a:cubicBezTo>
                      <a:pt x="598" y="57"/>
                      <a:pt x="687" y="156"/>
                      <a:pt x="749" y="289"/>
                    </a:cubicBezTo>
                    <a:cubicBezTo>
                      <a:pt x="857" y="530"/>
                      <a:pt x="892" y="949"/>
                      <a:pt x="723" y="1288"/>
                    </a:cubicBezTo>
                    <a:cubicBezTo>
                      <a:pt x="678" y="1387"/>
                      <a:pt x="616" y="1431"/>
                      <a:pt x="544" y="1485"/>
                    </a:cubicBezTo>
                    <a:cubicBezTo>
                      <a:pt x="473" y="1538"/>
                      <a:pt x="402" y="1583"/>
                      <a:pt x="384" y="1690"/>
                    </a:cubicBezTo>
                    <a:cubicBezTo>
                      <a:pt x="366" y="1788"/>
                      <a:pt x="393" y="1913"/>
                      <a:pt x="589" y="2198"/>
                    </a:cubicBezTo>
                    <a:cubicBezTo>
                      <a:pt x="767" y="2439"/>
                      <a:pt x="901" y="2555"/>
                      <a:pt x="1008" y="2653"/>
                    </a:cubicBezTo>
                    <a:cubicBezTo>
                      <a:pt x="1124" y="2743"/>
                      <a:pt x="1204" y="2814"/>
                      <a:pt x="1285" y="2975"/>
                    </a:cubicBezTo>
                    <a:cubicBezTo>
                      <a:pt x="1472" y="3331"/>
                      <a:pt x="1436" y="3724"/>
                      <a:pt x="1436" y="3742"/>
                    </a:cubicBezTo>
                    <a:cubicBezTo>
                      <a:pt x="1419" y="3867"/>
                      <a:pt x="1392" y="3965"/>
                      <a:pt x="1365" y="4054"/>
                    </a:cubicBezTo>
                    <a:cubicBezTo>
                      <a:pt x="1320" y="4188"/>
                      <a:pt x="1294" y="4295"/>
                      <a:pt x="1338" y="4447"/>
                    </a:cubicBezTo>
                    <a:cubicBezTo>
                      <a:pt x="1383" y="4580"/>
                      <a:pt x="1472" y="4661"/>
                      <a:pt x="1543" y="4723"/>
                    </a:cubicBezTo>
                    <a:cubicBezTo>
                      <a:pt x="1579" y="4750"/>
                      <a:pt x="1606" y="4777"/>
                      <a:pt x="1633" y="4803"/>
                    </a:cubicBezTo>
                    <a:cubicBezTo>
                      <a:pt x="1865" y="5071"/>
                      <a:pt x="1731" y="5687"/>
                      <a:pt x="1240" y="6641"/>
                    </a:cubicBezTo>
                    <a:cubicBezTo>
                      <a:pt x="1240" y="6641"/>
                      <a:pt x="1240" y="6650"/>
                      <a:pt x="1249" y="6659"/>
                    </a:cubicBezTo>
                    <a:cubicBezTo>
                      <a:pt x="1249" y="6659"/>
                      <a:pt x="1258" y="6650"/>
                      <a:pt x="1258" y="6650"/>
                    </a:cubicBezTo>
                    <a:cubicBezTo>
                      <a:pt x="1758" y="5687"/>
                      <a:pt x="1891" y="5062"/>
                      <a:pt x="1651" y="4786"/>
                    </a:cubicBezTo>
                    <a:cubicBezTo>
                      <a:pt x="1624" y="4759"/>
                      <a:pt x="1588" y="4732"/>
                      <a:pt x="1561" y="4705"/>
                    </a:cubicBezTo>
                    <a:cubicBezTo>
                      <a:pt x="1481" y="4643"/>
                      <a:pt x="1401" y="4571"/>
                      <a:pt x="1356" y="4438"/>
                    </a:cubicBezTo>
                    <a:cubicBezTo>
                      <a:pt x="1312" y="4295"/>
                      <a:pt x="1347" y="4197"/>
                      <a:pt x="1383" y="4063"/>
                    </a:cubicBezTo>
                    <a:cubicBezTo>
                      <a:pt x="1410" y="3974"/>
                      <a:pt x="1445" y="3876"/>
                      <a:pt x="1454" y="3742"/>
                    </a:cubicBezTo>
                    <a:cubicBezTo>
                      <a:pt x="1463" y="3697"/>
                      <a:pt x="1490" y="3322"/>
                      <a:pt x="1312" y="2966"/>
                    </a:cubicBezTo>
                    <a:cubicBezTo>
                      <a:pt x="1222" y="2805"/>
                      <a:pt x="1133" y="2725"/>
                      <a:pt x="1026" y="2636"/>
                    </a:cubicBezTo>
                    <a:cubicBezTo>
                      <a:pt x="919" y="2537"/>
                      <a:pt x="785" y="2421"/>
                      <a:pt x="607" y="2181"/>
                    </a:cubicBezTo>
                    <a:cubicBezTo>
                      <a:pt x="402" y="1895"/>
                      <a:pt x="393" y="1779"/>
                      <a:pt x="410" y="1690"/>
                    </a:cubicBezTo>
                    <a:cubicBezTo>
                      <a:pt x="428" y="1601"/>
                      <a:pt x="491" y="1547"/>
                      <a:pt x="562" y="1494"/>
                    </a:cubicBezTo>
                    <a:cubicBezTo>
                      <a:pt x="625" y="1449"/>
                      <a:pt x="696" y="1396"/>
                      <a:pt x="741" y="1297"/>
                    </a:cubicBezTo>
                    <a:cubicBezTo>
                      <a:pt x="892" y="1003"/>
                      <a:pt x="901" y="584"/>
                      <a:pt x="767" y="280"/>
                    </a:cubicBezTo>
                    <a:cubicBezTo>
                      <a:pt x="705" y="138"/>
                      <a:pt x="616" y="40"/>
                      <a:pt x="509" y="13"/>
                    </a:cubicBezTo>
                    <a:cubicBezTo>
                      <a:pt x="488" y="6"/>
                      <a:pt x="462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55"/>
              <p:cNvSpPr/>
              <p:nvPr/>
            </p:nvSpPr>
            <p:spPr>
              <a:xfrm>
                <a:off x="1125217" y="316156"/>
                <a:ext cx="144512" cy="127129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3525" extrusionOk="0">
                    <a:moveTo>
                      <a:pt x="99" y="1"/>
                    </a:moveTo>
                    <a:cubicBezTo>
                      <a:pt x="81" y="45"/>
                      <a:pt x="63" y="108"/>
                      <a:pt x="54" y="197"/>
                    </a:cubicBezTo>
                    <a:cubicBezTo>
                      <a:pt x="1" y="607"/>
                      <a:pt x="268" y="1125"/>
                      <a:pt x="1874" y="2409"/>
                    </a:cubicBezTo>
                    <a:cubicBezTo>
                      <a:pt x="1972" y="2490"/>
                      <a:pt x="2088" y="2579"/>
                      <a:pt x="2213" y="2677"/>
                    </a:cubicBezTo>
                    <a:cubicBezTo>
                      <a:pt x="2338" y="2775"/>
                      <a:pt x="2472" y="2873"/>
                      <a:pt x="2623" y="2989"/>
                    </a:cubicBezTo>
                    <a:cubicBezTo>
                      <a:pt x="2846" y="3150"/>
                      <a:pt x="3096" y="3337"/>
                      <a:pt x="3373" y="3525"/>
                    </a:cubicBezTo>
                    <a:lnTo>
                      <a:pt x="4006" y="2731"/>
                    </a:lnTo>
                    <a:cubicBezTo>
                      <a:pt x="3756" y="2472"/>
                      <a:pt x="3516" y="2213"/>
                      <a:pt x="3266" y="1954"/>
                    </a:cubicBezTo>
                    <a:cubicBezTo>
                      <a:pt x="2909" y="1580"/>
                      <a:pt x="2552" y="1205"/>
                      <a:pt x="2204" y="839"/>
                    </a:cubicBezTo>
                    <a:cubicBezTo>
                      <a:pt x="1499" y="554"/>
                      <a:pt x="804" y="286"/>
                      <a:pt x="99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55"/>
              <p:cNvSpPr/>
              <p:nvPr/>
            </p:nvSpPr>
            <p:spPr>
              <a:xfrm>
                <a:off x="1205031" y="386629"/>
                <a:ext cx="37976" cy="37363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36" extrusionOk="0">
                    <a:moveTo>
                      <a:pt x="1053" y="0"/>
                    </a:moveTo>
                    <a:lnTo>
                      <a:pt x="1053" y="0"/>
                    </a:lnTo>
                    <a:cubicBezTo>
                      <a:pt x="856" y="107"/>
                      <a:pt x="660" y="206"/>
                      <a:pt x="455" y="313"/>
                    </a:cubicBezTo>
                    <a:cubicBezTo>
                      <a:pt x="303" y="446"/>
                      <a:pt x="152" y="589"/>
                      <a:pt x="0" y="723"/>
                    </a:cubicBezTo>
                    <a:cubicBezTo>
                      <a:pt x="125" y="821"/>
                      <a:pt x="259" y="919"/>
                      <a:pt x="410" y="1035"/>
                    </a:cubicBezTo>
                    <a:cubicBezTo>
                      <a:pt x="625" y="687"/>
                      <a:pt x="839" y="339"/>
                      <a:pt x="1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55"/>
              <p:cNvSpPr/>
              <p:nvPr/>
            </p:nvSpPr>
            <p:spPr>
              <a:xfrm>
                <a:off x="1115587" y="307933"/>
                <a:ext cx="130339" cy="126011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3494" extrusionOk="0">
                    <a:moveTo>
                      <a:pt x="909" y="0"/>
                    </a:moveTo>
                    <a:cubicBezTo>
                      <a:pt x="605" y="0"/>
                      <a:pt x="310" y="82"/>
                      <a:pt x="196" y="255"/>
                    </a:cubicBezTo>
                    <a:cubicBezTo>
                      <a:pt x="0" y="550"/>
                      <a:pt x="348" y="1094"/>
                      <a:pt x="767" y="1727"/>
                    </a:cubicBezTo>
                    <a:cubicBezTo>
                      <a:pt x="1088" y="2218"/>
                      <a:pt x="1570" y="2843"/>
                      <a:pt x="2266" y="3494"/>
                    </a:cubicBezTo>
                    <a:cubicBezTo>
                      <a:pt x="2721" y="3030"/>
                      <a:pt x="3167" y="2566"/>
                      <a:pt x="3613" y="2102"/>
                    </a:cubicBezTo>
                    <a:cubicBezTo>
                      <a:pt x="2962" y="1469"/>
                      <a:pt x="2311" y="844"/>
                      <a:pt x="1650" y="220"/>
                    </a:cubicBezTo>
                    <a:cubicBezTo>
                      <a:pt x="1498" y="76"/>
                      <a:pt x="1199" y="0"/>
                      <a:pt x="9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55"/>
              <p:cNvSpPr/>
              <p:nvPr/>
            </p:nvSpPr>
            <p:spPr>
              <a:xfrm>
                <a:off x="1187647" y="905295"/>
                <a:ext cx="100730" cy="4796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330" extrusionOk="0">
                    <a:moveTo>
                      <a:pt x="714" y="0"/>
                    </a:moveTo>
                    <a:cubicBezTo>
                      <a:pt x="553" y="36"/>
                      <a:pt x="393" y="71"/>
                      <a:pt x="232" y="107"/>
                    </a:cubicBezTo>
                    <a:cubicBezTo>
                      <a:pt x="223" y="455"/>
                      <a:pt x="152" y="660"/>
                      <a:pt x="98" y="785"/>
                    </a:cubicBezTo>
                    <a:cubicBezTo>
                      <a:pt x="81" y="803"/>
                      <a:pt x="63" y="848"/>
                      <a:pt x="45" y="910"/>
                    </a:cubicBezTo>
                    <a:cubicBezTo>
                      <a:pt x="0" y="1079"/>
                      <a:pt x="36" y="1231"/>
                      <a:pt x="72" y="1329"/>
                    </a:cubicBezTo>
                    <a:cubicBezTo>
                      <a:pt x="982" y="1231"/>
                      <a:pt x="1892" y="1133"/>
                      <a:pt x="2793" y="1035"/>
                    </a:cubicBezTo>
                    <a:cubicBezTo>
                      <a:pt x="2793" y="1008"/>
                      <a:pt x="2775" y="964"/>
                      <a:pt x="2739" y="937"/>
                    </a:cubicBezTo>
                    <a:cubicBezTo>
                      <a:pt x="2701" y="899"/>
                      <a:pt x="2651" y="889"/>
                      <a:pt x="2598" y="889"/>
                    </a:cubicBezTo>
                    <a:cubicBezTo>
                      <a:pt x="2550" y="889"/>
                      <a:pt x="2500" y="897"/>
                      <a:pt x="2454" y="901"/>
                    </a:cubicBezTo>
                    <a:cubicBezTo>
                      <a:pt x="2443" y="902"/>
                      <a:pt x="2433" y="902"/>
                      <a:pt x="2423" y="902"/>
                    </a:cubicBezTo>
                    <a:cubicBezTo>
                      <a:pt x="2302" y="902"/>
                      <a:pt x="2185" y="862"/>
                      <a:pt x="2065" y="862"/>
                    </a:cubicBezTo>
                    <a:cubicBezTo>
                      <a:pt x="2046" y="862"/>
                      <a:pt x="2027" y="863"/>
                      <a:pt x="2008" y="865"/>
                    </a:cubicBezTo>
                    <a:cubicBezTo>
                      <a:pt x="1988" y="869"/>
                      <a:pt x="1966" y="871"/>
                      <a:pt x="1943" y="871"/>
                    </a:cubicBezTo>
                    <a:cubicBezTo>
                      <a:pt x="1727" y="871"/>
                      <a:pt x="1359" y="701"/>
                      <a:pt x="714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55"/>
              <p:cNvSpPr/>
              <p:nvPr/>
            </p:nvSpPr>
            <p:spPr>
              <a:xfrm>
                <a:off x="1146784" y="694849"/>
                <a:ext cx="73068" cy="228147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6326" extrusionOk="0">
                    <a:moveTo>
                      <a:pt x="446" y="1"/>
                    </a:moveTo>
                    <a:lnTo>
                      <a:pt x="446" y="1"/>
                    </a:lnTo>
                    <a:cubicBezTo>
                      <a:pt x="455" y="277"/>
                      <a:pt x="446" y="697"/>
                      <a:pt x="357" y="1187"/>
                    </a:cubicBezTo>
                    <a:cubicBezTo>
                      <a:pt x="286" y="1562"/>
                      <a:pt x="214" y="1740"/>
                      <a:pt x="161" y="1928"/>
                    </a:cubicBezTo>
                    <a:cubicBezTo>
                      <a:pt x="98" y="2151"/>
                      <a:pt x="0" y="2659"/>
                      <a:pt x="562" y="4363"/>
                    </a:cubicBezTo>
                    <a:cubicBezTo>
                      <a:pt x="732" y="4872"/>
                      <a:pt x="982" y="5550"/>
                      <a:pt x="1339" y="6326"/>
                    </a:cubicBezTo>
                    <a:cubicBezTo>
                      <a:pt x="1570" y="6299"/>
                      <a:pt x="1793" y="6272"/>
                      <a:pt x="2025" y="6245"/>
                    </a:cubicBezTo>
                    <a:cubicBezTo>
                      <a:pt x="1776" y="5086"/>
                      <a:pt x="1597" y="3739"/>
                      <a:pt x="1642" y="2249"/>
                    </a:cubicBezTo>
                    <a:cubicBezTo>
                      <a:pt x="1651" y="1937"/>
                      <a:pt x="1669" y="1633"/>
                      <a:pt x="1695" y="1348"/>
                    </a:cubicBezTo>
                    <a:cubicBezTo>
                      <a:pt x="1695" y="1259"/>
                      <a:pt x="1686" y="1160"/>
                      <a:pt x="1678" y="1062"/>
                    </a:cubicBezTo>
                    <a:cubicBezTo>
                      <a:pt x="1651" y="857"/>
                      <a:pt x="1606" y="670"/>
                      <a:pt x="1562" y="518"/>
                    </a:cubicBezTo>
                    <a:cubicBezTo>
                      <a:pt x="1187" y="349"/>
                      <a:pt x="821" y="170"/>
                      <a:pt x="446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55"/>
              <p:cNvSpPr/>
              <p:nvPr/>
            </p:nvSpPr>
            <p:spPr>
              <a:xfrm>
                <a:off x="1191506" y="947384"/>
                <a:ext cx="66937" cy="15219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422" extrusionOk="0">
                    <a:moveTo>
                      <a:pt x="1694" y="1"/>
                    </a:moveTo>
                    <a:cubicBezTo>
                      <a:pt x="1689" y="1"/>
                      <a:pt x="1683" y="1"/>
                      <a:pt x="1678" y="2"/>
                    </a:cubicBezTo>
                    <a:lnTo>
                      <a:pt x="143" y="109"/>
                    </a:lnTo>
                    <a:cubicBezTo>
                      <a:pt x="63" y="118"/>
                      <a:pt x="0" y="189"/>
                      <a:pt x="0" y="278"/>
                    </a:cubicBezTo>
                    <a:cubicBezTo>
                      <a:pt x="9" y="354"/>
                      <a:pt x="73" y="422"/>
                      <a:pt x="155" y="422"/>
                    </a:cubicBezTo>
                    <a:cubicBezTo>
                      <a:pt x="160" y="422"/>
                      <a:pt x="165" y="422"/>
                      <a:pt x="170" y="421"/>
                    </a:cubicBezTo>
                    <a:lnTo>
                      <a:pt x="1704" y="305"/>
                    </a:lnTo>
                    <a:cubicBezTo>
                      <a:pt x="1785" y="305"/>
                      <a:pt x="1856" y="225"/>
                      <a:pt x="1847" y="144"/>
                    </a:cubicBezTo>
                    <a:cubicBezTo>
                      <a:pt x="1839" y="61"/>
                      <a:pt x="1776" y="1"/>
                      <a:pt x="1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55"/>
              <p:cNvSpPr/>
              <p:nvPr/>
            </p:nvSpPr>
            <p:spPr>
              <a:xfrm>
                <a:off x="1186673" y="919432"/>
                <a:ext cx="103651" cy="33829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938" extrusionOk="0">
                    <a:moveTo>
                      <a:pt x="1187" y="1"/>
                    </a:moveTo>
                    <a:cubicBezTo>
                      <a:pt x="1142" y="1"/>
                      <a:pt x="1080" y="1"/>
                      <a:pt x="1053" y="36"/>
                    </a:cubicBezTo>
                    <a:cubicBezTo>
                      <a:pt x="1000" y="108"/>
                      <a:pt x="1125" y="233"/>
                      <a:pt x="1098" y="304"/>
                    </a:cubicBezTo>
                    <a:cubicBezTo>
                      <a:pt x="1084" y="328"/>
                      <a:pt x="1045" y="344"/>
                      <a:pt x="964" y="344"/>
                    </a:cubicBezTo>
                    <a:cubicBezTo>
                      <a:pt x="835" y="344"/>
                      <a:pt x="599" y="303"/>
                      <a:pt x="188" y="188"/>
                    </a:cubicBezTo>
                    <a:cubicBezTo>
                      <a:pt x="143" y="233"/>
                      <a:pt x="63" y="349"/>
                      <a:pt x="36" y="518"/>
                    </a:cubicBezTo>
                    <a:cubicBezTo>
                      <a:pt x="1" y="723"/>
                      <a:pt x="72" y="884"/>
                      <a:pt x="99" y="937"/>
                    </a:cubicBezTo>
                    <a:cubicBezTo>
                      <a:pt x="1026" y="848"/>
                      <a:pt x="1954" y="759"/>
                      <a:pt x="2873" y="670"/>
                    </a:cubicBezTo>
                    <a:cubicBezTo>
                      <a:pt x="2873" y="616"/>
                      <a:pt x="2864" y="545"/>
                      <a:pt x="2811" y="482"/>
                    </a:cubicBezTo>
                    <a:cubicBezTo>
                      <a:pt x="2704" y="322"/>
                      <a:pt x="2454" y="322"/>
                      <a:pt x="2365" y="322"/>
                    </a:cubicBezTo>
                    <a:cubicBezTo>
                      <a:pt x="2124" y="313"/>
                      <a:pt x="1758" y="250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55"/>
              <p:cNvSpPr/>
              <p:nvPr/>
            </p:nvSpPr>
            <p:spPr>
              <a:xfrm>
                <a:off x="1196014" y="891626"/>
                <a:ext cx="26400" cy="649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802" extrusionOk="0">
                    <a:moveTo>
                      <a:pt x="170" y="0"/>
                    </a:moveTo>
                    <a:cubicBezTo>
                      <a:pt x="158" y="0"/>
                      <a:pt x="146" y="2"/>
                      <a:pt x="134" y="4"/>
                    </a:cubicBezTo>
                    <a:cubicBezTo>
                      <a:pt x="54" y="31"/>
                      <a:pt x="0" y="111"/>
                      <a:pt x="27" y="192"/>
                    </a:cubicBezTo>
                    <a:lnTo>
                      <a:pt x="402" y="1682"/>
                    </a:lnTo>
                    <a:cubicBezTo>
                      <a:pt x="425" y="1758"/>
                      <a:pt x="486" y="1801"/>
                      <a:pt x="560" y="1801"/>
                    </a:cubicBezTo>
                    <a:cubicBezTo>
                      <a:pt x="572" y="1801"/>
                      <a:pt x="585" y="1800"/>
                      <a:pt x="598" y="1797"/>
                    </a:cubicBezTo>
                    <a:cubicBezTo>
                      <a:pt x="678" y="1780"/>
                      <a:pt x="732" y="1690"/>
                      <a:pt x="705" y="1610"/>
                    </a:cubicBezTo>
                    <a:lnTo>
                      <a:pt x="321" y="120"/>
                    </a:lnTo>
                    <a:cubicBezTo>
                      <a:pt x="306" y="44"/>
                      <a:pt x="239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55"/>
              <p:cNvSpPr/>
              <p:nvPr/>
            </p:nvSpPr>
            <p:spPr>
              <a:xfrm>
                <a:off x="1069892" y="485739"/>
                <a:ext cx="140293" cy="240121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6658" extrusionOk="0">
                    <a:moveTo>
                      <a:pt x="2159" y="0"/>
                    </a:moveTo>
                    <a:cubicBezTo>
                      <a:pt x="1437" y="482"/>
                      <a:pt x="723" y="972"/>
                      <a:pt x="0" y="1463"/>
                    </a:cubicBezTo>
                    <a:cubicBezTo>
                      <a:pt x="607" y="2605"/>
                      <a:pt x="1213" y="3756"/>
                      <a:pt x="1811" y="4907"/>
                    </a:cubicBezTo>
                    <a:cubicBezTo>
                      <a:pt x="1909" y="5085"/>
                      <a:pt x="1999" y="5263"/>
                      <a:pt x="2097" y="5442"/>
                    </a:cubicBezTo>
                    <a:cubicBezTo>
                      <a:pt x="2204" y="5594"/>
                      <a:pt x="2320" y="5736"/>
                      <a:pt x="2436" y="5861"/>
                    </a:cubicBezTo>
                    <a:cubicBezTo>
                      <a:pt x="2881" y="6374"/>
                      <a:pt x="3313" y="6657"/>
                      <a:pt x="3570" y="6657"/>
                    </a:cubicBezTo>
                    <a:cubicBezTo>
                      <a:pt x="3618" y="6657"/>
                      <a:pt x="3659" y="6648"/>
                      <a:pt x="3694" y="6628"/>
                    </a:cubicBezTo>
                    <a:cubicBezTo>
                      <a:pt x="3881" y="6512"/>
                      <a:pt x="3890" y="6066"/>
                      <a:pt x="3738" y="5495"/>
                    </a:cubicBezTo>
                    <a:cubicBezTo>
                      <a:pt x="3694" y="5317"/>
                      <a:pt x="3640" y="5139"/>
                      <a:pt x="3569" y="4960"/>
                    </a:cubicBezTo>
                    <a:cubicBezTo>
                      <a:pt x="3569" y="4113"/>
                      <a:pt x="3462" y="2890"/>
                      <a:pt x="2926" y="1526"/>
                    </a:cubicBezTo>
                    <a:cubicBezTo>
                      <a:pt x="2694" y="928"/>
                      <a:pt x="2427" y="419"/>
                      <a:pt x="2159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55"/>
              <p:cNvSpPr/>
              <p:nvPr/>
            </p:nvSpPr>
            <p:spPr>
              <a:xfrm>
                <a:off x="1135207" y="655934"/>
                <a:ext cx="69533" cy="41222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143" extrusionOk="0">
                    <a:moveTo>
                      <a:pt x="125" y="0"/>
                    </a:moveTo>
                    <a:lnTo>
                      <a:pt x="0" y="188"/>
                    </a:lnTo>
                    <a:cubicBezTo>
                      <a:pt x="98" y="366"/>
                      <a:pt x="188" y="544"/>
                      <a:pt x="286" y="723"/>
                    </a:cubicBezTo>
                    <a:cubicBezTo>
                      <a:pt x="393" y="875"/>
                      <a:pt x="509" y="1017"/>
                      <a:pt x="625" y="1142"/>
                    </a:cubicBezTo>
                    <a:cubicBezTo>
                      <a:pt x="1062" y="1017"/>
                      <a:pt x="1490" y="901"/>
                      <a:pt x="1927" y="776"/>
                    </a:cubicBezTo>
                    <a:cubicBezTo>
                      <a:pt x="1329" y="509"/>
                      <a:pt x="732" y="25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55"/>
              <p:cNvSpPr/>
              <p:nvPr/>
            </p:nvSpPr>
            <p:spPr>
              <a:xfrm>
                <a:off x="1047026" y="442279"/>
                <a:ext cx="160597" cy="241672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6701" extrusionOk="0">
                    <a:moveTo>
                      <a:pt x="1678" y="1"/>
                    </a:moveTo>
                    <a:cubicBezTo>
                      <a:pt x="1517" y="72"/>
                      <a:pt x="1196" y="224"/>
                      <a:pt x="866" y="509"/>
                    </a:cubicBezTo>
                    <a:cubicBezTo>
                      <a:pt x="652" y="697"/>
                      <a:pt x="429" y="946"/>
                      <a:pt x="242" y="1259"/>
                    </a:cubicBezTo>
                    <a:cubicBezTo>
                      <a:pt x="170" y="1375"/>
                      <a:pt x="117" y="1482"/>
                      <a:pt x="72" y="1598"/>
                    </a:cubicBezTo>
                    <a:cubicBezTo>
                      <a:pt x="28" y="1812"/>
                      <a:pt x="1" y="2053"/>
                      <a:pt x="10" y="2311"/>
                    </a:cubicBezTo>
                    <a:cubicBezTo>
                      <a:pt x="10" y="2454"/>
                      <a:pt x="28" y="2588"/>
                      <a:pt x="45" y="2704"/>
                    </a:cubicBezTo>
                    <a:cubicBezTo>
                      <a:pt x="224" y="2855"/>
                      <a:pt x="411" y="3016"/>
                      <a:pt x="590" y="3168"/>
                    </a:cubicBezTo>
                    <a:cubicBezTo>
                      <a:pt x="670" y="3337"/>
                      <a:pt x="759" y="3498"/>
                      <a:pt x="839" y="3667"/>
                    </a:cubicBezTo>
                    <a:cubicBezTo>
                      <a:pt x="1348" y="4666"/>
                      <a:pt x="1847" y="5666"/>
                      <a:pt x="2347" y="6656"/>
                    </a:cubicBezTo>
                    <a:cubicBezTo>
                      <a:pt x="3052" y="6674"/>
                      <a:pt x="3748" y="6683"/>
                      <a:pt x="4452" y="6700"/>
                    </a:cubicBezTo>
                    <a:cubicBezTo>
                      <a:pt x="4444" y="6361"/>
                      <a:pt x="4408" y="5969"/>
                      <a:pt x="4354" y="5550"/>
                    </a:cubicBezTo>
                    <a:cubicBezTo>
                      <a:pt x="4256" y="4809"/>
                      <a:pt x="4069" y="3944"/>
                      <a:pt x="3730" y="3025"/>
                    </a:cubicBezTo>
                    <a:cubicBezTo>
                      <a:pt x="3471" y="2347"/>
                      <a:pt x="3186" y="1758"/>
                      <a:pt x="2891" y="1250"/>
                    </a:cubicBezTo>
                    <a:cubicBezTo>
                      <a:pt x="2784" y="1053"/>
                      <a:pt x="2668" y="875"/>
                      <a:pt x="2561" y="706"/>
                    </a:cubicBezTo>
                    <a:cubicBezTo>
                      <a:pt x="2267" y="474"/>
                      <a:pt x="1972" y="233"/>
                      <a:pt x="16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55"/>
              <p:cNvSpPr/>
              <p:nvPr/>
            </p:nvSpPr>
            <p:spPr>
              <a:xfrm>
                <a:off x="1213074" y="435535"/>
                <a:ext cx="149309" cy="70182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1946" extrusionOk="0">
                    <a:moveTo>
                      <a:pt x="669" y="0"/>
                    </a:moveTo>
                    <a:cubicBezTo>
                      <a:pt x="446" y="232"/>
                      <a:pt x="223" y="464"/>
                      <a:pt x="0" y="705"/>
                    </a:cubicBezTo>
                    <a:cubicBezTo>
                      <a:pt x="268" y="1053"/>
                      <a:pt x="553" y="1249"/>
                      <a:pt x="776" y="1374"/>
                    </a:cubicBezTo>
                    <a:cubicBezTo>
                      <a:pt x="1276" y="1642"/>
                      <a:pt x="1659" y="1642"/>
                      <a:pt x="2757" y="1767"/>
                    </a:cubicBezTo>
                    <a:cubicBezTo>
                      <a:pt x="3024" y="1794"/>
                      <a:pt x="3408" y="1847"/>
                      <a:pt x="3863" y="1945"/>
                    </a:cubicBezTo>
                    <a:cubicBezTo>
                      <a:pt x="3952" y="1722"/>
                      <a:pt x="4050" y="1508"/>
                      <a:pt x="4139" y="1285"/>
                    </a:cubicBezTo>
                    <a:cubicBezTo>
                      <a:pt x="4032" y="1276"/>
                      <a:pt x="3854" y="1258"/>
                      <a:pt x="3640" y="1205"/>
                    </a:cubicBezTo>
                    <a:cubicBezTo>
                      <a:pt x="2739" y="1000"/>
                      <a:pt x="2400" y="554"/>
                      <a:pt x="1463" y="215"/>
                    </a:cubicBezTo>
                    <a:cubicBezTo>
                      <a:pt x="1294" y="152"/>
                      <a:pt x="1026" y="72"/>
                      <a:pt x="669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55"/>
              <p:cNvSpPr/>
              <p:nvPr/>
            </p:nvSpPr>
            <p:spPr>
              <a:xfrm>
                <a:off x="1232369" y="409784"/>
                <a:ext cx="145126" cy="85294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2365" extrusionOk="0">
                    <a:moveTo>
                      <a:pt x="768" y="1"/>
                    </a:moveTo>
                    <a:cubicBezTo>
                      <a:pt x="509" y="197"/>
                      <a:pt x="259" y="393"/>
                      <a:pt x="0" y="590"/>
                    </a:cubicBezTo>
                    <a:cubicBezTo>
                      <a:pt x="223" y="982"/>
                      <a:pt x="473" y="1214"/>
                      <a:pt x="678" y="1375"/>
                    </a:cubicBezTo>
                    <a:cubicBezTo>
                      <a:pt x="1133" y="1705"/>
                      <a:pt x="1517" y="1758"/>
                      <a:pt x="2587" y="2035"/>
                    </a:cubicBezTo>
                    <a:cubicBezTo>
                      <a:pt x="2846" y="2106"/>
                      <a:pt x="3212" y="2204"/>
                      <a:pt x="3658" y="2365"/>
                    </a:cubicBezTo>
                    <a:cubicBezTo>
                      <a:pt x="3774" y="2160"/>
                      <a:pt x="3899" y="1954"/>
                      <a:pt x="4024" y="1749"/>
                    </a:cubicBezTo>
                    <a:cubicBezTo>
                      <a:pt x="3917" y="1731"/>
                      <a:pt x="3747" y="1687"/>
                      <a:pt x="3542" y="1607"/>
                    </a:cubicBezTo>
                    <a:cubicBezTo>
                      <a:pt x="2677" y="1276"/>
                      <a:pt x="2400" y="786"/>
                      <a:pt x="1517" y="322"/>
                    </a:cubicBezTo>
                    <a:cubicBezTo>
                      <a:pt x="1356" y="233"/>
                      <a:pt x="1107" y="108"/>
                      <a:pt x="768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55"/>
              <p:cNvSpPr/>
              <p:nvPr/>
            </p:nvSpPr>
            <p:spPr>
              <a:xfrm>
                <a:off x="1119446" y="216434"/>
                <a:ext cx="78189" cy="88179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2445" extrusionOk="0">
                    <a:moveTo>
                      <a:pt x="1365" y="0"/>
                    </a:moveTo>
                    <a:cubicBezTo>
                      <a:pt x="910" y="553"/>
                      <a:pt x="455" y="1097"/>
                      <a:pt x="0" y="1642"/>
                    </a:cubicBezTo>
                    <a:lnTo>
                      <a:pt x="1267" y="2445"/>
                    </a:lnTo>
                    <a:cubicBezTo>
                      <a:pt x="1454" y="2168"/>
                      <a:pt x="1633" y="1883"/>
                      <a:pt x="1820" y="1597"/>
                    </a:cubicBezTo>
                    <a:cubicBezTo>
                      <a:pt x="1820" y="1597"/>
                      <a:pt x="1829" y="1597"/>
                      <a:pt x="1829" y="1588"/>
                    </a:cubicBezTo>
                    <a:cubicBezTo>
                      <a:pt x="1945" y="1419"/>
                      <a:pt x="2052" y="1240"/>
                      <a:pt x="2168" y="1062"/>
                    </a:cubicBezTo>
                    <a:cubicBezTo>
                      <a:pt x="2052" y="946"/>
                      <a:pt x="1936" y="812"/>
                      <a:pt x="1811" y="660"/>
                    </a:cubicBezTo>
                    <a:cubicBezTo>
                      <a:pt x="1793" y="634"/>
                      <a:pt x="1775" y="616"/>
                      <a:pt x="1758" y="589"/>
                    </a:cubicBezTo>
                    <a:cubicBezTo>
                      <a:pt x="1597" y="375"/>
                      <a:pt x="1472" y="179"/>
                      <a:pt x="1365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55"/>
              <p:cNvSpPr/>
              <p:nvPr/>
            </p:nvSpPr>
            <p:spPr>
              <a:xfrm>
                <a:off x="1065383" y="262093"/>
                <a:ext cx="120024" cy="306012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8485" extrusionOk="0">
                    <a:moveTo>
                      <a:pt x="1802" y="1"/>
                    </a:moveTo>
                    <a:cubicBezTo>
                      <a:pt x="1686" y="72"/>
                      <a:pt x="1535" y="170"/>
                      <a:pt x="1374" y="322"/>
                    </a:cubicBezTo>
                    <a:cubicBezTo>
                      <a:pt x="1365" y="322"/>
                      <a:pt x="1365" y="331"/>
                      <a:pt x="1356" y="340"/>
                    </a:cubicBezTo>
                    <a:cubicBezTo>
                      <a:pt x="1294" y="394"/>
                      <a:pt x="1026" y="670"/>
                      <a:pt x="821" y="1036"/>
                    </a:cubicBezTo>
                    <a:cubicBezTo>
                      <a:pt x="375" y="1857"/>
                      <a:pt x="429" y="3007"/>
                      <a:pt x="437" y="3150"/>
                    </a:cubicBezTo>
                    <a:cubicBezTo>
                      <a:pt x="295" y="4096"/>
                      <a:pt x="143" y="5050"/>
                      <a:pt x="0" y="6005"/>
                    </a:cubicBezTo>
                    <a:cubicBezTo>
                      <a:pt x="339" y="6513"/>
                      <a:pt x="687" y="7031"/>
                      <a:pt x="1026" y="7548"/>
                    </a:cubicBezTo>
                    <a:cubicBezTo>
                      <a:pt x="1231" y="7860"/>
                      <a:pt x="1437" y="8173"/>
                      <a:pt x="1642" y="8485"/>
                    </a:cubicBezTo>
                    <a:cubicBezTo>
                      <a:pt x="1767" y="8137"/>
                      <a:pt x="1883" y="7789"/>
                      <a:pt x="1999" y="7441"/>
                    </a:cubicBezTo>
                    <a:cubicBezTo>
                      <a:pt x="2257" y="6701"/>
                      <a:pt x="2507" y="5960"/>
                      <a:pt x="2757" y="5220"/>
                    </a:cubicBezTo>
                    <a:cubicBezTo>
                      <a:pt x="2953" y="4649"/>
                      <a:pt x="3141" y="4078"/>
                      <a:pt x="3328" y="3516"/>
                    </a:cubicBezTo>
                    <a:cubicBezTo>
                      <a:pt x="3319" y="3248"/>
                      <a:pt x="3301" y="2972"/>
                      <a:pt x="3283" y="2704"/>
                    </a:cubicBezTo>
                    <a:cubicBezTo>
                      <a:pt x="3230" y="2035"/>
                      <a:pt x="3158" y="1402"/>
                      <a:pt x="3069" y="813"/>
                    </a:cubicBezTo>
                    <a:cubicBezTo>
                      <a:pt x="2944" y="652"/>
                      <a:pt x="2855" y="563"/>
                      <a:pt x="2828" y="536"/>
                    </a:cubicBezTo>
                    <a:lnTo>
                      <a:pt x="1802" y="1"/>
                    </a:ln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55"/>
              <p:cNvSpPr/>
              <p:nvPr/>
            </p:nvSpPr>
            <p:spPr>
              <a:xfrm>
                <a:off x="1066682" y="687456"/>
                <a:ext cx="74655" cy="169578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4702" extrusionOk="0">
                    <a:moveTo>
                      <a:pt x="1847" y="1"/>
                    </a:moveTo>
                    <a:lnTo>
                      <a:pt x="0" y="4604"/>
                    </a:lnTo>
                    <a:lnTo>
                      <a:pt x="232" y="4702"/>
                    </a:lnTo>
                    <a:lnTo>
                      <a:pt x="2070" y="99"/>
                    </a:lnTo>
                    <a:lnTo>
                      <a:pt x="18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55"/>
              <p:cNvSpPr/>
              <p:nvPr/>
            </p:nvSpPr>
            <p:spPr>
              <a:xfrm>
                <a:off x="1390013" y="751148"/>
                <a:ext cx="93985" cy="114254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3168" extrusionOk="0">
                    <a:moveTo>
                      <a:pt x="777" y="1"/>
                    </a:moveTo>
                    <a:lnTo>
                      <a:pt x="1" y="572"/>
                    </a:lnTo>
                    <a:cubicBezTo>
                      <a:pt x="340" y="715"/>
                      <a:pt x="830" y="964"/>
                      <a:pt x="1303" y="1384"/>
                    </a:cubicBezTo>
                    <a:cubicBezTo>
                      <a:pt x="2035" y="2035"/>
                      <a:pt x="2383" y="2766"/>
                      <a:pt x="2543" y="3168"/>
                    </a:cubicBezTo>
                    <a:cubicBezTo>
                      <a:pt x="2570" y="2882"/>
                      <a:pt x="2606" y="2187"/>
                      <a:pt x="2231" y="1437"/>
                    </a:cubicBezTo>
                    <a:cubicBezTo>
                      <a:pt x="1785" y="527"/>
                      <a:pt x="1018" y="117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55"/>
              <p:cNvSpPr/>
              <p:nvPr/>
            </p:nvSpPr>
            <p:spPr>
              <a:xfrm>
                <a:off x="1477545" y="859924"/>
                <a:ext cx="91713" cy="114579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317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39" y="268"/>
                      <a:pt x="946" y="803"/>
                      <a:pt x="1365" y="1686"/>
                    </a:cubicBezTo>
                    <a:cubicBezTo>
                      <a:pt x="1633" y="2266"/>
                      <a:pt x="1731" y="2801"/>
                      <a:pt x="1767" y="3176"/>
                    </a:cubicBezTo>
                    <a:lnTo>
                      <a:pt x="2543" y="2587"/>
                    </a:lnTo>
                    <a:cubicBezTo>
                      <a:pt x="2498" y="2320"/>
                      <a:pt x="2320" y="1472"/>
                      <a:pt x="1570" y="785"/>
                    </a:cubicBezTo>
                    <a:cubicBezTo>
                      <a:pt x="955" y="214"/>
                      <a:pt x="286" y="5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55"/>
              <p:cNvSpPr/>
              <p:nvPr/>
            </p:nvSpPr>
            <p:spPr>
              <a:xfrm>
                <a:off x="1477870" y="761463"/>
                <a:ext cx="112631" cy="94707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2626" extrusionOk="0">
                    <a:moveTo>
                      <a:pt x="2516" y="0"/>
                    </a:moveTo>
                    <a:cubicBezTo>
                      <a:pt x="2391" y="348"/>
                      <a:pt x="2159" y="839"/>
                      <a:pt x="1749" y="1330"/>
                    </a:cubicBezTo>
                    <a:cubicBezTo>
                      <a:pt x="1124" y="2079"/>
                      <a:pt x="402" y="2445"/>
                      <a:pt x="0" y="2614"/>
                    </a:cubicBezTo>
                    <a:cubicBezTo>
                      <a:pt x="65" y="2620"/>
                      <a:pt x="150" y="2625"/>
                      <a:pt x="251" y="2625"/>
                    </a:cubicBezTo>
                    <a:cubicBezTo>
                      <a:pt x="605" y="2625"/>
                      <a:pt x="1153" y="2563"/>
                      <a:pt x="1722" y="2257"/>
                    </a:cubicBezTo>
                    <a:cubicBezTo>
                      <a:pt x="2623" y="1776"/>
                      <a:pt x="3007" y="1008"/>
                      <a:pt x="3122" y="759"/>
                    </a:cubicBezTo>
                    <a:lnTo>
                      <a:pt x="2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55"/>
              <p:cNvSpPr/>
              <p:nvPr/>
            </p:nvSpPr>
            <p:spPr>
              <a:xfrm>
                <a:off x="1371043" y="851556"/>
                <a:ext cx="112306" cy="94635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2624" extrusionOk="0">
                    <a:moveTo>
                      <a:pt x="3114" y="0"/>
                    </a:moveTo>
                    <a:lnTo>
                      <a:pt x="3114" y="0"/>
                    </a:lnTo>
                    <a:cubicBezTo>
                      <a:pt x="2864" y="357"/>
                      <a:pt x="2338" y="973"/>
                      <a:pt x="1472" y="1419"/>
                    </a:cubicBezTo>
                    <a:cubicBezTo>
                      <a:pt x="901" y="1704"/>
                      <a:pt x="366" y="1820"/>
                      <a:pt x="0" y="1865"/>
                    </a:cubicBezTo>
                    <a:lnTo>
                      <a:pt x="607" y="2623"/>
                    </a:lnTo>
                    <a:cubicBezTo>
                      <a:pt x="875" y="2569"/>
                      <a:pt x="1713" y="2364"/>
                      <a:pt x="2382" y="1597"/>
                    </a:cubicBezTo>
                    <a:cubicBezTo>
                      <a:pt x="2926" y="964"/>
                      <a:pt x="3069" y="286"/>
                      <a:pt x="3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55"/>
              <p:cNvSpPr/>
              <p:nvPr/>
            </p:nvSpPr>
            <p:spPr>
              <a:xfrm>
                <a:off x="1345292" y="725758"/>
                <a:ext cx="273517" cy="273192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7575" extrusionOk="0">
                    <a:moveTo>
                      <a:pt x="3792" y="437"/>
                    </a:moveTo>
                    <a:cubicBezTo>
                      <a:pt x="5639" y="437"/>
                      <a:pt x="7137" y="1945"/>
                      <a:pt x="7137" y="3783"/>
                    </a:cubicBezTo>
                    <a:cubicBezTo>
                      <a:pt x="7137" y="5629"/>
                      <a:pt x="5639" y="7128"/>
                      <a:pt x="3792" y="7128"/>
                    </a:cubicBezTo>
                    <a:cubicBezTo>
                      <a:pt x="1945" y="7128"/>
                      <a:pt x="447" y="5629"/>
                      <a:pt x="447" y="3783"/>
                    </a:cubicBezTo>
                    <a:cubicBezTo>
                      <a:pt x="447" y="1945"/>
                      <a:pt x="1945" y="437"/>
                      <a:pt x="3792" y="437"/>
                    </a:cubicBezTo>
                    <a:close/>
                    <a:moveTo>
                      <a:pt x="3792" y="0"/>
                    </a:moveTo>
                    <a:cubicBezTo>
                      <a:pt x="1705" y="0"/>
                      <a:pt x="1" y="1695"/>
                      <a:pt x="1" y="3783"/>
                    </a:cubicBezTo>
                    <a:cubicBezTo>
                      <a:pt x="1" y="5879"/>
                      <a:pt x="1705" y="7574"/>
                      <a:pt x="3792" y="7574"/>
                    </a:cubicBezTo>
                    <a:cubicBezTo>
                      <a:pt x="5880" y="7574"/>
                      <a:pt x="7584" y="5879"/>
                      <a:pt x="7584" y="3783"/>
                    </a:cubicBezTo>
                    <a:cubicBezTo>
                      <a:pt x="7584" y="1695"/>
                      <a:pt x="5880" y="0"/>
                      <a:pt x="3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55"/>
              <p:cNvSpPr/>
              <p:nvPr/>
            </p:nvSpPr>
            <p:spPr>
              <a:xfrm>
                <a:off x="873945" y="751148"/>
                <a:ext cx="93985" cy="114254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3168" extrusionOk="0">
                    <a:moveTo>
                      <a:pt x="776" y="1"/>
                    </a:moveTo>
                    <a:lnTo>
                      <a:pt x="0" y="572"/>
                    </a:lnTo>
                    <a:cubicBezTo>
                      <a:pt x="339" y="715"/>
                      <a:pt x="830" y="964"/>
                      <a:pt x="1312" y="1384"/>
                    </a:cubicBezTo>
                    <a:cubicBezTo>
                      <a:pt x="2034" y="2035"/>
                      <a:pt x="2382" y="2766"/>
                      <a:pt x="2543" y="3168"/>
                    </a:cubicBezTo>
                    <a:cubicBezTo>
                      <a:pt x="2570" y="2882"/>
                      <a:pt x="2605" y="2187"/>
                      <a:pt x="2231" y="1437"/>
                    </a:cubicBezTo>
                    <a:cubicBezTo>
                      <a:pt x="1785" y="527"/>
                      <a:pt x="1026" y="117"/>
                      <a:pt x="7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55"/>
              <p:cNvSpPr/>
              <p:nvPr/>
            </p:nvSpPr>
            <p:spPr>
              <a:xfrm>
                <a:off x="961441" y="859924"/>
                <a:ext cx="91749" cy="114579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3177" extrusionOk="0">
                    <a:moveTo>
                      <a:pt x="1" y="0"/>
                    </a:moveTo>
                    <a:cubicBezTo>
                      <a:pt x="340" y="268"/>
                      <a:pt x="946" y="803"/>
                      <a:pt x="1366" y="1686"/>
                    </a:cubicBezTo>
                    <a:cubicBezTo>
                      <a:pt x="1633" y="2266"/>
                      <a:pt x="1732" y="2801"/>
                      <a:pt x="1776" y="3176"/>
                    </a:cubicBezTo>
                    <a:lnTo>
                      <a:pt x="2543" y="2587"/>
                    </a:lnTo>
                    <a:cubicBezTo>
                      <a:pt x="2499" y="2320"/>
                      <a:pt x="2320" y="1472"/>
                      <a:pt x="1571" y="785"/>
                    </a:cubicBezTo>
                    <a:cubicBezTo>
                      <a:pt x="955" y="214"/>
                      <a:pt x="286" y="5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55"/>
              <p:cNvSpPr/>
              <p:nvPr/>
            </p:nvSpPr>
            <p:spPr>
              <a:xfrm>
                <a:off x="961766" y="761463"/>
                <a:ext cx="112667" cy="94707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626" extrusionOk="0">
                    <a:moveTo>
                      <a:pt x="2525" y="0"/>
                    </a:moveTo>
                    <a:cubicBezTo>
                      <a:pt x="2392" y="348"/>
                      <a:pt x="2160" y="839"/>
                      <a:pt x="1749" y="1330"/>
                    </a:cubicBezTo>
                    <a:cubicBezTo>
                      <a:pt x="1125" y="2079"/>
                      <a:pt x="402" y="2445"/>
                      <a:pt x="1" y="2614"/>
                    </a:cubicBezTo>
                    <a:cubicBezTo>
                      <a:pt x="66" y="2620"/>
                      <a:pt x="151" y="2625"/>
                      <a:pt x="252" y="2625"/>
                    </a:cubicBezTo>
                    <a:cubicBezTo>
                      <a:pt x="605" y="2625"/>
                      <a:pt x="1153" y="2563"/>
                      <a:pt x="1723" y="2257"/>
                    </a:cubicBezTo>
                    <a:cubicBezTo>
                      <a:pt x="2624" y="1776"/>
                      <a:pt x="3007" y="1008"/>
                      <a:pt x="3123" y="759"/>
                    </a:cubicBezTo>
                    <a:lnTo>
                      <a:pt x="25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55"/>
              <p:cNvSpPr/>
              <p:nvPr/>
            </p:nvSpPr>
            <p:spPr>
              <a:xfrm>
                <a:off x="854938" y="851556"/>
                <a:ext cx="112342" cy="94635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2624" extrusionOk="0">
                    <a:moveTo>
                      <a:pt x="3114" y="0"/>
                    </a:moveTo>
                    <a:lnTo>
                      <a:pt x="3114" y="0"/>
                    </a:lnTo>
                    <a:cubicBezTo>
                      <a:pt x="2865" y="357"/>
                      <a:pt x="2338" y="973"/>
                      <a:pt x="1473" y="1419"/>
                    </a:cubicBezTo>
                    <a:cubicBezTo>
                      <a:pt x="902" y="1704"/>
                      <a:pt x="367" y="1820"/>
                      <a:pt x="1" y="1865"/>
                    </a:cubicBezTo>
                    <a:lnTo>
                      <a:pt x="608" y="2623"/>
                    </a:lnTo>
                    <a:cubicBezTo>
                      <a:pt x="875" y="2569"/>
                      <a:pt x="1714" y="2364"/>
                      <a:pt x="2383" y="1597"/>
                    </a:cubicBezTo>
                    <a:cubicBezTo>
                      <a:pt x="2927" y="964"/>
                      <a:pt x="3070" y="286"/>
                      <a:pt x="3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55"/>
              <p:cNvSpPr/>
              <p:nvPr/>
            </p:nvSpPr>
            <p:spPr>
              <a:xfrm>
                <a:off x="829223" y="725758"/>
                <a:ext cx="273517" cy="273192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7575" extrusionOk="0">
                    <a:moveTo>
                      <a:pt x="3792" y="437"/>
                    </a:moveTo>
                    <a:cubicBezTo>
                      <a:pt x="5638" y="437"/>
                      <a:pt x="7137" y="1945"/>
                      <a:pt x="7137" y="3783"/>
                    </a:cubicBezTo>
                    <a:cubicBezTo>
                      <a:pt x="7137" y="5629"/>
                      <a:pt x="5638" y="7128"/>
                      <a:pt x="3792" y="7128"/>
                    </a:cubicBezTo>
                    <a:cubicBezTo>
                      <a:pt x="1945" y="7128"/>
                      <a:pt x="446" y="5629"/>
                      <a:pt x="446" y="3783"/>
                    </a:cubicBezTo>
                    <a:cubicBezTo>
                      <a:pt x="446" y="1945"/>
                      <a:pt x="1945" y="437"/>
                      <a:pt x="3792" y="437"/>
                    </a:cubicBezTo>
                    <a:close/>
                    <a:moveTo>
                      <a:pt x="3792" y="0"/>
                    </a:moveTo>
                    <a:cubicBezTo>
                      <a:pt x="1704" y="0"/>
                      <a:pt x="0" y="1695"/>
                      <a:pt x="0" y="3783"/>
                    </a:cubicBezTo>
                    <a:cubicBezTo>
                      <a:pt x="0" y="5879"/>
                      <a:pt x="1704" y="7574"/>
                      <a:pt x="3792" y="7574"/>
                    </a:cubicBezTo>
                    <a:cubicBezTo>
                      <a:pt x="5879" y="7574"/>
                      <a:pt x="7583" y="5879"/>
                      <a:pt x="7583" y="3783"/>
                    </a:cubicBezTo>
                    <a:cubicBezTo>
                      <a:pt x="7583" y="1695"/>
                      <a:pt x="5879" y="0"/>
                      <a:pt x="3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55"/>
              <p:cNvSpPr/>
              <p:nvPr/>
            </p:nvSpPr>
            <p:spPr>
              <a:xfrm>
                <a:off x="943120" y="839330"/>
                <a:ext cx="45730" cy="46019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276" extrusionOk="0">
                    <a:moveTo>
                      <a:pt x="634" y="0"/>
                    </a:moveTo>
                    <a:cubicBezTo>
                      <a:pt x="286" y="0"/>
                      <a:pt x="0" y="286"/>
                      <a:pt x="0" y="634"/>
                    </a:cubicBezTo>
                    <a:cubicBezTo>
                      <a:pt x="0" y="990"/>
                      <a:pt x="286" y="1276"/>
                      <a:pt x="634" y="1276"/>
                    </a:cubicBezTo>
                    <a:cubicBezTo>
                      <a:pt x="982" y="1276"/>
                      <a:pt x="1267" y="990"/>
                      <a:pt x="1267" y="634"/>
                    </a:cubicBezTo>
                    <a:cubicBezTo>
                      <a:pt x="1267" y="286"/>
                      <a:pt x="982" y="0"/>
                      <a:pt x="634" y="0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55"/>
              <p:cNvSpPr/>
              <p:nvPr/>
            </p:nvSpPr>
            <p:spPr>
              <a:xfrm>
                <a:off x="1390013" y="499227"/>
                <a:ext cx="92687" cy="361984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0037" extrusionOk="0">
                    <a:moveTo>
                      <a:pt x="491" y="1"/>
                    </a:moveTo>
                    <a:lnTo>
                      <a:pt x="1" y="1169"/>
                    </a:lnTo>
                    <a:lnTo>
                      <a:pt x="2284" y="10037"/>
                    </a:lnTo>
                    <a:lnTo>
                      <a:pt x="2570" y="9966"/>
                    </a:lnTo>
                    <a:lnTo>
                      <a:pt x="313" y="1187"/>
                    </a:lnTo>
                    <a:lnTo>
                      <a:pt x="768" y="117"/>
                    </a:lnTo>
                    <a:lnTo>
                      <a:pt x="4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55"/>
              <p:cNvSpPr/>
              <p:nvPr/>
            </p:nvSpPr>
            <p:spPr>
              <a:xfrm>
                <a:off x="971756" y="582576"/>
                <a:ext cx="439849" cy="297320"/>
              </a:xfrm>
              <a:custGeom>
                <a:avLst/>
                <a:gdLst/>
                <a:ahLst/>
                <a:cxnLst/>
                <a:rect l="l" t="t" r="r" b="b"/>
                <a:pathLst>
                  <a:path w="12196" h="8244" extrusionOk="0">
                    <a:moveTo>
                      <a:pt x="11910" y="0"/>
                    </a:moveTo>
                    <a:cubicBezTo>
                      <a:pt x="11500" y="1954"/>
                      <a:pt x="10634" y="3792"/>
                      <a:pt x="9394" y="5308"/>
                    </a:cubicBezTo>
                    <a:cubicBezTo>
                      <a:pt x="8547" y="6343"/>
                      <a:pt x="7530" y="7226"/>
                      <a:pt x="6379" y="7949"/>
                    </a:cubicBezTo>
                    <a:lnTo>
                      <a:pt x="0" y="7949"/>
                    </a:lnTo>
                    <a:lnTo>
                      <a:pt x="0" y="8243"/>
                    </a:lnTo>
                    <a:lnTo>
                      <a:pt x="6459" y="8243"/>
                    </a:lnTo>
                    <a:lnTo>
                      <a:pt x="6495" y="8217"/>
                    </a:lnTo>
                    <a:cubicBezTo>
                      <a:pt x="7690" y="7485"/>
                      <a:pt x="8743" y="6566"/>
                      <a:pt x="9617" y="5487"/>
                    </a:cubicBezTo>
                    <a:cubicBezTo>
                      <a:pt x="10884" y="3934"/>
                      <a:pt x="11776" y="2061"/>
                      <a:pt x="12195" y="63"/>
                    </a:cubicBezTo>
                    <a:lnTo>
                      <a:pt x="11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55"/>
              <p:cNvSpPr/>
              <p:nvPr/>
            </p:nvSpPr>
            <p:spPr>
              <a:xfrm>
                <a:off x="1097554" y="581927"/>
                <a:ext cx="96546" cy="275753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7646" extrusionOk="0">
                    <a:moveTo>
                      <a:pt x="286" y="0"/>
                    </a:moveTo>
                    <a:lnTo>
                      <a:pt x="0" y="90"/>
                    </a:lnTo>
                    <a:lnTo>
                      <a:pt x="2400" y="7646"/>
                    </a:lnTo>
                    <a:lnTo>
                      <a:pt x="2677" y="7557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5"/>
              <p:cNvSpPr/>
              <p:nvPr/>
            </p:nvSpPr>
            <p:spPr>
              <a:xfrm>
                <a:off x="1040354" y="567140"/>
                <a:ext cx="106464" cy="33865"/>
              </a:xfrm>
              <a:custGeom>
                <a:avLst/>
                <a:gdLst/>
                <a:ahLst/>
                <a:cxnLst/>
                <a:rect l="l" t="t" r="r" b="b"/>
                <a:pathLst>
                  <a:path w="2952" h="939" extrusionOk="0">
                    <a:moveTo>
                      <a:pt x="1855" y="1"/>
                    </a:moveTo>
                    <a:cubicBezTo>
                      <a:pt x="1779" y="1"/>
                      <a:pt x="1696" y="3"/>
                      <a:pt x="1604" y="9"/>
                    </a:cubicBezTo>
                    <a:cubicBezTo>
                      <a:pt x="1470" y="18"/>
                      <a:pt x="25" y="98"/>
                      <a:pt x="7" y="393"/>
                    </a:cubicBezTo>
                    <a:cubicBezTo>
                      <a:pt x="0" y="632"/>
                      <a:pt x="1005" y="938"/>
                      <a:pt x="1669" y="938"/>
                    </a:cubicBezTo>
                    <a:cubicBezTo>
                      <a:pt x="1847" y="938"/>
                      <a:pt x="2000" y="916"/>
                      <a:pt x="2104" y="865"/>
                    </a:cubicBezTo>
                    <a:cubicBezTo>
                      <a:pt x="2162" y="832"/>
                      <a:pt x="2320" y="730"/>
                      <a:pt x="2535" y="730"/>
                    </a:cubicBezTo>
                    <a:cubicBezTo>
                      <a:pt x="2552" y="730"/>
                      <a:pt x="2569" y="730"/>
                      <a:pt x="2586" y="732"/>
                    </a:cubicBezTo>
                    <a:cubicBezTo>
                      <a:pt x="2715" y="738"/>
                      <a:pt x="2793" y="782"/>
                      <a:pt x="2842" y="782"/>
                    </a:cubicBezTo>
                    <a:cubicBezTo>
                      <a:pt x="2857" y="782"/>
                      <a:pt x="2870" y="778"/>
                      <a:pt x="2880" y="767"/>
                    </a:cubicBezTo>
                    <a:cubicBezTo>
                      <a:pt x="2951" y="696"/>
                      <a:pt x="2826" y="393"/>
                      <a:pt x="2621" y="214"/>
                    </a:cubicBezTo>
                    <a:cubicBezTo>
                      <a:pt x="2463" y="79"/>
                      <a:pt x="2261" y="1"/>
                      <a:pt x="1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5"/>
              <p:cNvSpPr/>
              <p:nvPr/>
            </p:nvSpPr>
            <p:spPr>
              <a:xfrm>
                <a:off x="965625" y="827103"/>
                <a:ext cx="284769" cy="77251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2142" extrusionOk="0">
                    <a:moveTo>
                      <a:pt x="6825" y="27"/>
                    </a:moveTo>
                    <a:cubicBezTo>
                      <a:pt x="7405" y="27"/>
                      <a:pt x="7878" y="491"/>
                      <a:pt x="7878" y="1071"/>
                    </a:cubicBezTo>
                    <a:cubicBezTo>
                      <a:pt x="7878" y="1651"/>
                      <a:pt x="7405" y="2115"/>
                      <a:pt x="6825" y="2115"/>
                    </a:cubicBezTo>
                    <a:lnTo>
                      <a:pt x="28" y="2115"/>
                    </a:lnTo>
                    <a:lnTo>
                      <a:pt x="28" y="27"/>
                    </a:lnTo>
                    <a:close/>
                    <a:moveTo>
                      <a:pt x="19" y="0"/>
                    </a:moveTo>
                    <a:cubicBezTo>
                      <a:pt x="10" y="0"/>
                      <a:pt x="1" y="9"/>
                      <a:pt x="1" y="18"/>
                    </a:cubicBezTo>
                    <a:lnTo>
                      <a:pt x="1" y="2123"/>
                    </a:lnTo>
                    <a:cubicBezTo>
                      <a:pt x="1" y="2132"/>
                      <a:pt x="10" y="2141"/>
                      <a:pt x="19" y="2141"/>
                    </a:cubicBezTo>
                    <a:lnTo>
                      <a:pt x="6825" y="2141"/>
                    </a:lnTo>
                    <a:cubicBezTo>
                      <a:pt x="7414" y="2141"/>
                      <a:pt x="7896" y="1660"/>
                      <a:pt x="7896" y="1071"/>
                    </a:cubicBezTo>
                    <a:cubicBezTo>
                      <a:pt x="7896" y="482"/>
                      <a:pt x="7414" y="0"/>
                      <a:pt x="6825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5"/>
              <p:cNvSpPr/>
              <p:nvPr/>
            </p:nvSpPr>
            <p:spPr>
              <a:xfrm>
                <a:off x="1367184" y="484440"/>
                <a:ext cx="54098" cy="31557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875" extrusionOk="0">
                    <a:moveTo>
                      <a:pt x="116" y="0"/>
                    </a:moveTo>
                    <a:lnTo>
                      <a:pt x="0" y="277"/>
                    </a:lnTo>
                    <a:lnTo>
                      <a:pt x="1383" y="875"/>
                    </a:lnTo>
                    <a:lnTo>
                      <a:pt x="1499" y="60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55"/>
              <p:cNvSpPr/>
              <p:nvPr/>
            </p:nvSpPr>
            <p:spPr>
              <a:xfrm>
                <a:off x="1459188" y="839330"/>
                <a:ext cx="45730" cy="46019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276" extrusionOk="0">
                    <a:moveTo>
                      <a:pt x="634" y="0"/>
                    </a:moveTo>
                    <a:cubicBezTo>
                      <a:pt x="286" y="0"/>
                      <a:pt x="1" y="286"/>
                      <a:pt x="1" y="634"/>
                    </a:cubicBezTo>
                    <a:cubicBezTo>
                      <a:pt x="1" y="990"/>
                      <a:pt x="286" y="1276"/>
                      <a:pt x="634" y="1276"/>
                    </a:cubicBezTo>
                    <a:cubicBezTo>
                      <a:pt x="982" y="1276"/>
                      <a:pt x="1267" y="990"/>
                      <a:pt x="1267" y="634"/>
                    </a:cubicBezTo>
                    <a:cubicBezTo>
                      <a:pt x="1267" y="286"/>
                      <a:pt x="982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55"/>
              <p:cNvSpPr/>
              <p:nvPr/>
            </p:nvSpPr>
            <p:spPr>
              <a:xfrm>
                <a:off x="1180254" y="818736"/>
                <a:ext cx="93012" cy="71445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981" extrusionOk="0">
                    <a:moveTo>
                      <a:pt x="687" y="0"/>
                    </a:moveTo>
                    <a:cubicBezTo>
                      <a:pt x="526" y="304"/>
                      <a:pt x="375" y="455"/>
                      <a:pt x="268" y="544"/>
                    </a:cubicBezTo>
                    <a:cubicBezTo>
                      <a:pt x="250" y="553"/>
                      <a:pt x="205" y="589"/>
                      <a:pt x="161" y="634"/>
                    </a:cubicBezTo>
                    <a:cubicBezTo>
                      <a:pt x="45" y="768"/>
                      <a:pt x="9" y="919"/>
                      <a:pt x="0" y="1026"/>
                    </a:cubicBezTo>
                    <a:cubicBezTo>
                      <a:pt x="857" y="1338"/>
                      <a:pt x="1713" y="1660"/>
                      <a:pt x="2569" y="1981"/>
                    </a:cubicBezTo>
                    <a:cubicBezTo>
                      <a:pt x="2578" y="1945"/>
                      <a:pt x="2578" y="1900"/>
                      <a:pt x="2560" y="1856"/>
                    </a:cubicBezTo>
                    <a:cubicBezTo>
                      <a:pt x="2525" y="1767"/>
                      <a:pt x="2418" y="1731"/>
                      <a:pt x="2329" y="1695"/>
                    </a:cubicBezTo>
                    <a:cubicBezTo>
                      <a:pt x="2186" y="1642"/>
                      <a:pt x="2079" y="1517"/>
                      <a:pt x="1936" y="1472"/>
                    </a:cubicBezTo>
                    <a:cubicBezTo>
                      <a:pt x="1740" y="1410"/>
                      <a:pt x="1463" y="1133"/>
                      <a:pt x="1169" y="116"/>
                    </a:cubicBezTo>
                    <a:cubicBezTo>
                      <a:pt x="1008" y="81"/>
                      <a:pt x="848" y="36"/>
                      <a:pt x="687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5"/>
              <p:cNvSpPr/>
              <p:nvPr/>
            </p:nvSpPr>
            <p:spPr>
              <a:xfrm>
                <a:off x="1197926" y="612186"/>
                <a:ext cx="100766" cy="226849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6290" extrusionOk="0">
                    <a:moveTo>
                      <a:pt x="2026" y="0"/>
                    </a:moveTo>
                    <a:cubicBezTo>
                      <a:pt x="1910" y="250"/>
                      <a:pt x="1723" y="625"/>
                      <a:pt x="1419" y="1026"/>
                    </a:cubicBezTo>
                    <a:cubicBezTo>
                      <a:pt x="1187" y="1320"/>
                      <a:pt x="1045" y="1454"/>
                      <a:pt x="911" y="1597"/>
                    </a:cubicBezTo>
                    <a:cubicBezTo>
                      <a:pt x="759" y="1775"/>
                      <a:pt x="447" y="2186"/>
                      <a:pt x="188" y="3952"/>
                    </a:cubicBezTo>
                    <a:cubicBezTo>
                      <a:pt x="108" y="4487"/>
                      <a:pt x="28" y="5201"/>
                      <a:pt x="1" y="6057"/>
                    </a:cubicBezTo>
                    <a:lnTo>
                      <a:pt x="661" y="6289"/>
                    </a:lnTo>
                    <a:cubicBezTo>
                      <a:pt x="946" y="5139"/>
                      <a:pt x="1392" y="3863"/>
                      <a:pt x="2097" y="2543"/>
                    </a:cubicBezTo>
                    <a:cubicBezTo>
                      <a:pt x="2240" y="2266"/>
                      <a:pt x="2392" y="2007"/>
                      <a:pt x="2543" y="1757"/>
                    </a:cubicBezTo>
                    <a:cubicBezTo>
                      <a:pt x="2579" y="1677"/>
                      <a:pt x="2624" y="1588"/>
                      <a:pt x="2650" y="1499"/>
                    </a:cubicBezTo>
                    <a:cubicBezTo>
                      <a:pt x="2722" y="1302"/>
                      <a:pt x="2766" y="1115"/>
                      <a:pt x="2793" y="963"/>
                    </a:cubicBezTo>
                    <a:lnTo>
                      <a:pt x="2026" y="0"/>
                    </a:ln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55"/>
              <p:cNvSpPr/>
              <p:nvPr/>
            </p:nvSpPr>
            <p:spPr>
              <a:xfrm>
                <a:off x="1170913" y="852350"/>
                <a:ext cx="64376" cy="3184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883" extrusionOk="0">
                    <a:moveTo>
                      <a:pt x="177" y="0"/>
                    </a:moveTo>
                    <a:cubicBezTo>
                      <a:pt x="118" y="0"/>
                      <a:pt x="62" y="35"/>
                      <a:pt x="36" y="94"/>
                    </a:cubicBezTo>
                    <a:cubicBezTo>
                      <a:pt x="0" y="175"/>
                      <a:pt x="45" y="264"/>
                      <a:pt x="125" y="299"/>
                    </a:cubicBezTo>
                    <a:lnTo>
                      <a:pt x="1553" y="870"/>
                    </a:lnTo>
                    <a:cubicBezTo>
                      <a:pt x="1572" y="879"/>
                      <a:pt x="1591" y="883"/>
                      <a:pt x="1611" y="883"/>
                    </a:cubicBezTo>
                    <a:cubicBezTo>
                      <a:pt x="1672" y="883"/>
                      <a:pt x="1729" y="842"/>
                      <a:pt x="1749" y="781"/>
                    </a:cubicBezTo>
                    <a:cubicBezTo>
                      <a:pt x="1785" y="710"/>
                      <a:pt x="1749" y="612"/>
                      <a:pt x="1669" y="585"/>
                    </a:cubicBezTo>
                    <a:lnTo>
                      <a:pt x="241" y="14"/>
                    </a:lnTo>
                    <a:cubicBezTo>
                      <a:pt x="220" y="5"/>
                      <a:pt x="198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55"/>
              <p:cNvSpPr/>
              <p:nvPr/>
            </p:nvSpPr>
            <p:spPr>
              <a:xfrm>
                <a:off x="1086302" y="474450"/>
                <a:ext cx="215921" cy="178991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4963" extrusionOk="0">
                    <a:moveTo>
                      <a:pt x="1044" y="1"/>
                    </a:moveTo>
                    <a:cubicBezTo>
                      <a:pt x="696" y="804"/>
                      <a:pt x="348" y="1598"/>
                      <a:pt x="0" y="2401"/>
                    </a:cubicBezTo>
                    <a:cubicBezTo>
                      <a:pt x="1133" y="3043"/>
                      <a:pt x="2257" y="3685"/>
                      <a:pt x="3390" y="4336"/>
                    </a:cubicBezTo>
                    <a:cubicBezTo>
                      <a:pt x="3560" y="4435"/>
                      <a:pt x="3738" y="4533"/>
                      <a:pt x="3908" y="4631"/>
                    </a:cubicBezTo>
                    <a:cubicBezTo>
                      <a:pt x="4086" y="4702"/>
                      <a:pt x="4256" y="4756"/>
                      <a:pt x="4416" y="4809"/>
                    </a:cubicBezTo>
                    <a:cubicBezTo>
                      <a:pt x="4782" y="4913"/>
                      <a:pt x="5101" y="4963"/>
                      <a:pt x="5349" y="4963"/>
                    </a:cubicBezTo>
                    <a:cubicBezTo>
                      <a:pt x="5634" y="4963"/>
                      <a:pt x="5826" y="4897"/>
                      <a:pt x="5888" y="4774"/>
                    </a:cubicBezTo>
                    <a:cubicBezTo>
                      <a:pt x="5986" y="4577"/>
                      <a:pt x="5754" y="4203"/>
                      <a:pt x="5326" y="3792"/>
                    </a:cubicBezTo>
                    <a:cubicBezTo>
                      <a:pt x="5201" y="3676"/>
                      <a:pt x="5050" y="3551"/>
                      <a:pt x="4898" y="3435"/>
                    </a:cubicBezTo>
                    <a:cubicBezTo>
                      <a:pt x="4443" y="2722"/>
                      <a:pt x="3694" y="1749"/>
                      <a:pt x="2516" y="884"/>
                    </a:cubicBezTo>
                    <a:cubicBezTo>
                      <a:pt x="1999" y="500"/>
                      <a:pt x="1490" y="215"/>
                      <a:pt x="1044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5"/>
              <p:cNvSpPr/>
              <p:nvPr/>
            </p:nvSpPr>
            <p:spPr>
              <a:xfrm>
                <a:off x="1208565" y="611212"/>
                <a:ext cx="69858" cy="3671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018" extrusionOk="0">
                    <a:moveTo>
                      <a:pt x="1936" y="0"/>
                    </a:moveTo>
                    <a:lnTo>
                      <a:pt x="1936" y="0"/>
                    </a:lnTo>
                    <a:cubicBezTo>
                      <a:pt x="1285" y="107"/>
                      <a:pt x="643" y="205"/>
                      <a:pt x="0" y="313"/>
                    </a:cubicBezTo>
                    <a:lnTo>
                      <a:pt x="0" y="544"/>
                    </a:lnTo>
                    <a:cubicBezTo>
                      <a:pt x="170" y="643"/>
                      <a:pt x="348" y="741"/>
                      <a:pt x="518" y="839"/>
                    </a:cubicBezTo>
                    <a:cubicBezTo>
                      <a:pt x="696" y="910"/>
                      <a:pt x="866" y="964"/>
                      <a:pt x="1026" y="1017"/>
                    </a:cubicBezTo>
                    <a:cubicBezTo>
                      <a:pt x="1329" y="678"/>
                      <a:pt x="1633" y="339"/>
                      <a:pt x="1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55"/>
              <p:cNvSpPr/>
              <p:nvPr/>
            </p:nvSpPr>
            <p:spPr>
              <a:xfrm>
                <a:off x="1047026" y="459663"/>
                <a:ext cx="233629" cy="189846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5264" extrusionOk="0">
                    <a:moveTo>
                      <a:pt x="545" y="0"/>
                    </a:moveTo>
                    <a:cubicBezTo>
                      <a:pt x="429" y="170"/>
                      <a:pt x="188" y="563"/>
                      <a:pt x="72" y="1116"/>
                    </a:cubicBezTo>
                    <a:cubicBezTo>
                      <a:pt x="28" y="1330"/>
                      <a:pt x="1" y="1571"/>
                      <a:pt x="10" y="1829"/>
                    </a:cubicBezTo>
                    <a:cubicBezTo>
                      <a:pt x="10" y="1972"/>
                      <a:pt x="28" y="2106"/>
                      <a:pt x="45" y="2222"/>
                    </a:cubicBezTo>
                    <a:cubicBezTo>
                      <a:pt x="117" y="2614"/>
                      <a:pt x="242" y="2927"/>
                      <a:pt x="349" y="3114"/>
                    </a:cubicBezTo>
                    <a:cubicBezTo>
                      <a:pt x="509" y="3141"/>
                      <a:pt x="670" y="3167"/>
                      <a:pt x="839" y="3185"/>
                    </a:cubicBezTo>
                    <a:lnTo>
                      <a:pt x="1321" y="3257"/>
                    </a:lnTo>
                    <a:cubicBezTo>
                      <a:pt x="2329" y="3863"/>
                      <a:pt x="3346" y="4461"/>
                      <a:pt x="4354" y="5068"/>
                    </a:cubicBezTo>
                    <a:cubicBezTo>
                      <a:pt x="4461" y="5130"/>
                      <a:pt x="4577" y="5192"/>
                      <a:pt x="4684" y="5264"/>
                    </a:cubicBezTo>
                    <a:cubicBezTo>
                      <a:pt x="5282" y="4898"/>
                      <a:pt x="5880" y="4532"/>
                      <a:pt x="6478" y="4167"/>
                    </a:cubicBezTo>
                    <a:cubicBezTo>
                      <a:pt x="5951" y="3399"/>
                      <a:pt x="5122" y="2391"/>
                      <a:pt x="3899" y="1455"/>
                    </a:cubicBezTo>
                    <a:cubicBezTo>
                      <a:pt x="3560" y="1196"/>
                      <a:pt x="3221" y="973"/>
                      <a:pt x="2891" y="768"/>
                    </a:cubicBezTo>
                    <a:cubicBezTo>
                      <a:pt x="2454" y="500"/>
                      <a:pt x="2044" y="286"/>
                      <a:pt x="1669" y="116"/>
                    </a:cubicBezTo>
                    <a:cubicBezTo>
                      <a:pt x="1401" y="90"/>
                      <a:pt x="1134" y="63"/>
                      <a:pt x="866" y="27"/>
                    </a:cubicBezTo>
                    <a:cubicBezTo>
                      <a:pt x="759" y="18"/>
                      <a:pt x="652" y="9"/>
                      <a:pt x="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55"/>
              <p:cNvSpPr/>
              <p:nvPr/>
            </p:nvSpPr>
            <p:spPr>
              <a:xfrm>
                <a:off x="1179929" y="830313"/>
                <a:ext cx="93985" cy="62465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732" extrusionOk="0">
                    <a:moveTo>
                      <a:pt x="446" y="0"/>
                    </a:moveTo>
                    <a:cubicBezTo>
                      <a:pt x="384" y="27"/>
                      <a:pt x="259" y="81"/>
                      <a:pt x="152" y="215"/>
                    </a:cubicBezTo>
                    <a:cubicBezTo>
                      <a:pt x="18" y="375"/>
                      <a:pt x="0" y="554"/>
                      <a:pt x="0" y="616"/>
                    </a:cubicBezTo>
                    <a:cubicBezTo>
                      <a:pt x="857" y="991"/>
                      <a:pt x="1704" y="1356"/>
                      <a:pt x="2561" y="1731"/>
                    </a:cubicBezTo>
                    <a:cubicBezTo>
                      <a:pt x="2578" y="1687"/>
                      <a:pt x="2605" y="1615"/>
                      <a:pt x="2596" y="1535"/>
                    </a:cubicBezTo>
                    <a:cubicBezTo>
                      <a:pt x="2569" y="1339"/>
                      <a:pt x="2355" y="1223"/>
                      <a:pt x="2275" y="1178"/>
                    </a:cubicBezTo>
                    <a:cubicBezTo>
                      <a:pt x="2070" y="1053"/>
                      <a:pt x="1784" y="821"/>
                      <a:pt x="1410" y="322"/>
                    </a:cubicBezTo>
                    <a:cubicBezTo>
                      <a:pt x="1375" y="301"/>
                      <a:pt x="1335" y="280"/>
                      <a:pt x="1302" y="280"/>
                    </a:cubicBezTo>
                    <a:cubicBezTo>
                      <a:pt x="1293" y="280"/>
                      <a:pt x="1284" y="282"/>
                      <a:pt x="1276" y="286"/>
                    </a:cubicBezTo>
                    <a:cubicBezTo>
                      <a:pt x="1196" y="322"/>
                      <a:pt x="1240" y="500"/>
                      <a:pt x="1178" y="545"/>
                    </a:cubicBezTo>
                    <a:cubicBezTo>
                      <a:pt x="1170" y="551"/>
                      <a:pt x="1160" y="554"/>
                      <a:pt x="1147" y="554"/>
                    </a:cubicBezTo>
                    <a:cubicBezTo>
                      <a:pt x="1066" y="554"/>
                      <a:pt x="869" y="423"/>
                      <a:pt x="4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55"/>
              <p:cNvSpPr/>
              <p:nvPr/>
            </p:nvSpPr>
            <p:spPr>
              <a:xfrm>
                <a:off x="1125866" y="595524"/>
                <a:ext cx="78550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310" extrusionOk="0">
                    <a:moveTo>
                      <a:pt x="14" y="0"/>
                    </a:moveTo>
                    <a:cubicBezTo>
                      <a:pt x="12" y="0"/>
                      <a:pt x="9" y="3"/>
                      <a:pt x="9" y="7"/>
                    </a:cubicBezTo>
                    <a:cubicBezTo>
                      <a:pt x="0" y="16"/>
                      <a:pt x="9" y="16"/>
                      <a:pt x="9" y="25"/>
                    </a:cubicBezTo>
                    <a:cubicBezTo>
                      <a:pt x="9" y="25"/>
                      <a:pt x="2159" y="1301"/>
                      <a:pt x="2168" y="1310"/>
                    </a:cubicBezTo>
                    <a:cubicBezTo>
                      <a:pt x="2168" y="1310"/>
                      <a:pt x="2177" y="1301"/>
                      <a:pt x="2177" y="1301"/>
                    </a:cubicBezTo>
                    <a:cubicBezTo>
                      <a:pt x="2177" y="1292"/>
                      <a:pt x="2177" y="1292"/>
                      <a:pt x="2168" y="1283"/>
                    </a:cubicBezTo>
                    <a:lnTo>
                      <a:pt x="18" y="7"/>
                    </a:lnTo>
                    <a:cubicBezTo>
                      <a:pt x="18" y="3"/>
                      <a:pt x="16" y="0"/>
                      <a:pt x="14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5"/>
              <p:cNvSpPr/>
              <p:nvPr/>
            </p:nvSpPr>
            <p:spPr>
              <a:xfrm>
                <a:off x="1007461" y="262093"/>
                <a:ext cx="189846" cy="272255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7549" extrusionOk="0">
                    <a:moveTo>
                      <a:pt x="3408" y="1"/>
                    </a:moveTo>
                    <a:cubicBezTo>
                      <a:pt x="3346" y="19"/>
                      <a:pt x="3257" y="55"/>
                      <a:pt x="3159" y="126"/>
                    </a:cubicBezTo>
                    <a:cubicBezTo>
                      <a:pt x="3069" y="197"/>
                      <a:pt x="3007" y="269"/>
                      <a:pt x="2980" y="322"/>
                    </a:cubicBezTo>
                    <a:cubicBezTo>
                      <a:pt x="2971" y="331"/>
                      <a:pt x="2971" y="331"/>
                      <a:pt x="2962" y="340"/>
                    </a:cubicBezTo>
                    <a:cubicBezTo>
                      <a:pt x="910" y="2017"/>
                      <a:pt x="233" y="4569"/>
                      <a:pt x="1" y="6388"/>
                    </a:cubicBezTo>
                    <a:cubicBezTo>
                      <a:pt x="215" y="6611"/>
                      <a:pt x="1000" y="7379"/>
                      <a:pt x="2275" y="7530"/>
                    </a:cubicBezTo>
                    <a:cubicBezTo>
                      <a:pt x="2400" y="7548"/>
                      <a:pt x="2516" y="7548"/>
                      <a:pt x="2632" y="7548"/>
                    </a:cubicBezTo>
                    <a:cubicBezTo>
                      <a:pt x="2644" y="7548"/>
                      <a:pt x="2661" y="7548"/>
                      <a:pt x="2682" y="7548"/>
                    </a:cubicBezTo>
                    <a:cubicBezTo>
                      <a:pt x="2822" y="7548"/>
                      <a:pt x="3156" y="7542"/>
                      <a:pt x="3605" y="7441"/>
                    </a:cubicBezTo>
                    <a:cubicBezTo>
                      <a:pt x="4336" y="7281"/>
                      <a:pt x="5014" y="6968"/>
                      <a:pt x="5264" y="6843"/>
                    </a:cubicBezTo>
                    <a:cubicBezTo>
                      <a:pt x="5050" y="5095"/>
                      <a:pt x="4970" y="4069"/>
                      <a:pt x="4934" y="3516"/>
                    </a:cubicBezTo>
                    <a:cubicBezTo>
                      <a:pt x="4907" y="2990"/>
                      <a:pt x="4889" y="2731"/>
                      <a:pt x="4889" y="2704"/>
                    </a:cubicBezTo>
                    <a:cubicBezTo>
                      <a:pt x="4863" y="1973"/>
                      <a:pt x="4925" y="1571"/>
                      <a:pt x="4773" y="947"/>
                    </a:cubicBezTo>
                    <a:cubicBezTo>
                      <a:pt x="4747" y="831"/>
                      <a:pt x="4720" y="733"/>
                      <a:pt x="4702" y="670"/>
                    </a:cubicBezTo>
                    <a:cubicBezTo>
                      <a:pt x="4532" y="643"/>
                      <a:pt x="4265" y="590"/>
                      <a:pt x="3979" y="438"/>
                    </a:cubicBezTo>
                    <a:cubicBezTo>
                      <a:pt x="3712" y="295"/>
                      <a:pt x="3524" y="126"/>
                      <a:pt x="34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55"/>
              <p:cNvSpPr/>
              <p:nvPr/>
            </p:nvSpPr>
            <p:spPr>
              <a:xfrm>
                <a:off x="1177008" y="237640"/>
                <a:ext cx="20629" cy="361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001" extrusionOk="0">
                    <a:moveTo>
                      <a:pt x="162" y="1"/>
                    </a:moveTo>
                    <a:cubicBezTo>
                      <a:pt x="37" y="144"/>
                      <a:pt x="1" y="402"/>
                      <a:pt x="81" y="679"/>
                    </a:cubicBezTo>
                    <a:cubicBezTo>
                      <a:pt x="117" y="804"/>
                      <a:pt x="170" y="911"/>
                      <a:pt x="233" y="1000"/>
                    </a:cubicBezTo>
                    <a:cubicBezTo>
                      <a:pt x="349" y="831"/>
                      <a:pt x="456" y="652"/>
                      <a:pt x="572" y="474"/>
                    </a:cubicBezTo>
                    <a:cubicBezTo>
                      <a:pt x="456" y="358"/>
                      <a:pt x="340" y="224"/>
                      <a:pt x="215" y="72"/>
                    </a:cubicBezTo>
                    <a:cubicBezTo>
                      <a:pt x="197" y="46"/>
                      <a:pt x="179" y="28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55"/>
              <p:cNvSpPr/>
              <p:nvPr/>
            </p:nvSpPr>
            <p:spPr>
              <a:xfrm>
                <a:off x="1152880" y="159882"/>
                <a:ext cx="88540" cy="102785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850" extrusionOk="0">
                    <a:moveTo>
                      <a:pt x="1338" y="1"/>
                    </a:moveTo>
                    <a:cubicBezTo>
                      <a:pt x="1247" y="1"/>
                      <a:pt x="1154" y="11"/>
                      <a:pt x="1062" y="34"/>
                    </a:cubicBezTo>
                    <a:cubicBezTo>
                      <a:pt x="768" y="96"/>
                      <a:pt x="438" y="301"/>
                      <a:pt x="268" y="667"/>
                    </a:cubicBezTo>
                    <a:cubicBezTo>
                      <a:pt x="1" y="1238"/>
                      <a:pt x="331" y="1773"/>
                      <a:pt x="358" y="1800"/>
                    </a:cubicBezTo>
                    <a:cubicBezTo>
                      <a:pt x="759" y="2425"/>
                      <a:pt x="1196" y="2657"/>
                      <a:pt x="1428" y="2746"/>
                    </a:cubicBezTo>
                    <a:cubicBezTo>
                      <a:pt x="1590" y="2809"/>
                      <a:pt x="1768" y="2850"/>
                      <a:pt x="1902" y="2850"/>
                    </a:cubicBezTo>
                    <a:cubicBezTo>
                      <a:pt x="1996" y="2850"/>
                      <a:pt x="2068" y="2829"/>
                      <a:pt x="2097" y="2781"/>
                    </a:cubicBezTo>
                    <a:cubicBezTo>
                      <a:pt x="2142" y="2701"/>
                      <a:pt x="2097" y="2478"/>
                      <a:pt x="2142" y="2469"/>
                    </a:cubicBezTo>
                    <a:cubicBezTo>
                      <a:pt x="2151" y="2460"/>
                      <a:pt x="2160" y="2460"/>
                      <a:pt x="2178" y="2451"/>
                    </a:cubicBezTo>
                    <a:cubicBezTo>
                      <a:pt x="2178" y="2451"/>
                      <a:pt x="2195" y="2442"/>
                      <a:pt x="2195" y="2425"/>
                    </a:cubicBezTo>
                    <a:cubicBezTo>
                      <a:pt x="2200" y="2406"/>
                      <a:pt x="2180" y="2381"/>
                      <a:pt x="2159" y="2364"/>
                    </a:cubicBezTo>
                    <a:lnTo>
                      <a:pt x="2159" y="2364"/>
                    </a:lnTo>
                    <a:cubicBezTo>
                      <a:pt x="2165" y="2366"/>
                      <a:pt x="2171" y="2366"/>
                      <a:pt x="2177" y="2366"/>
                    </a:cubicBezTo>
                    <a:cubicBezTo>
                      <a:pt x="2221" y="2366"/>
                      <a:pt x="2259" y="2334"/>
                      <a:pt x="2267" y="2326"/>
                    </a:cubicBezTo>
                    <a:cubicBezTo>
                      <a:pt x="2276" y="2326"/>
                      <a:pt x="2311" y="2291"/>
                      <a:pt x="2302" y="2273"/>
                    </a:cubicBezTo>
                    <a:cubicBezTo>
                      <a:pt x="2294" y="2255"/>
                      <a:pt x="2276" y="2255"/>
                      <a:pt x="2276" y="2237"/>
                    </a:cubicBezTo>
                    <a:cubicBezTo>
                      <a:pt x="2267" y="2228"/>
                      <a:pt x="2276" y="2228"/>
                      <a:pt x="2276" y="2219"/>
                    </a:cubicBezTo>
                    <a:cubicBezTo>
                      <a:pt x="2294" y="2193"/>
                      <a:pt x="2294" y="2157"/>
                      <a:pt x="2302" y="2086"/>
                    </a:cubicBezTo>
                    <a:cubicBezTo>
                      <a:pt x="2302" y="2077"/>
                      <a:pt x="2302" y="2068"/>
                      <a:pt x="2302" y="2068"/>
                    </a:cubicBezTo>
                    <a:cubicBezTo>
                      <a:pt x="2294" y="2023"/>
                      <a:pt x="2311" y="1889"/>
                      <a:pt x="2365" y="1559"/>
                    </a:cubicBezTo>
                    <a:cubicBezTo>
                      <a:pt x="2392" y="1515"/>
                      <a:pt x="2418" y="1470"/>
                      <a:pt x="2436" y="1417"/>
                    </a:cubicBezTo>
                    <a:cubicBezTo>
                      <a:pt x="2445" y="1417"/>
                      <a:pt x="2445" y="1408"/>
                      <a:pt x="2445" y="1399"/>
                    </a:cubicBezTo>
                    <a:cubicBezTo>
                      <a:pt x="2454" y="1381"/>
                      <a:pt x="2454" y="1372"/>
                      <a:pt x="2445" y="1372"/>
                    </a:cubicBezTo>
                    <a:cubicBezTo>
                      <a:pt x="2445" y="1363"/>
                      <a:pt x="2445" y="1185"/>
                      <a:pt x="2436" y="792"/>
                    </a:cubicBezTo>
                    <a:cubicBezTo>
                      <a:pt x="2436" y="747"/>
                      <a:pt x="2427" y="694"/>
                      <a:pt x="2410" y="632"/>
                    </a:cubicBezTo>
                    <a:cubicBezTo>
                      <a:pt x="2326" y="336"/>
                      <a:pt x="1855" y="1"/>
                      <a:pt x="1338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55"/>
              <p:cNvSpPr/>
              <p:nvPr/>
            </p:nvSpPr>
            <p:spPr>
              <a:xfrm>
                <a:off x="1233956" y="214811"/>
                <a:ext cx="10351" cy="21567"/>
              </a:xfrm>
              <a:custGeom>
                <a:avLst/>
                <a:gdLst/>
                <a:ahLst/>
                <a:cxnLst/>
                <a:rect l="l" t="t" r="r" b="b"/>
                <a:pathLst>
                  <a:path w="287" h="598" extrusionOk="0">
                    <a:moveTo>
                      <a:pt x="117" y="1"/>
                    </a:moveTo>
                    <a:cubicBezTo>
                      <a:pt x="90" y="108"/>
                      <a:pt x="63" y="224"/>
                      <a:pt x="37" y="331"/>
                    </a:cubicBezTo>
                    <a:cubicBezTo>
                      <a:pt x="46" y="375"/>
                      <a:pt x="37" y="411"/>
                      <a:pt x="37" y="438"/>
                    </a:cubicBezTo>
                    <a:cubicBezTo>
                      <a:pt x="19" y="464"/>
                      <a:pt x="1" y="482"/>
                      <a:pt x="1" y="509"/>
                    </a:cubicBezTo>
                    <a:cubicBezTo>
                      <a:pt x="1" y="545"/>
                      <a:pt x="19" y="572"/>
                      <a:pt x="37" y="589"/>
                    </a:cubicBezTo>
                    <a:cubicBezTo>
                      <a:pt x="45" y="593"/>
                      <a:pt x="62" y="597"/>
                      <a:pt x="83" y="597"/>
                    </a:cubicBezTo>
                    <a:cubicBezTo>
                      <a:pt x="110" y="597"/>
                      <a:pt x="145" y="591"/>
                      <a:pt x="179" y="572"/>
                    </a:cubicBezTo>
                    <a:cubicBezTo>
                      <a:pt x="206" y="563"/>
                      <a:pt x="269" y="536"/>
                      <a:pt x="278" y="482"/>
                    </a:cubicBezTo>
                    <a:cubicBezTo>
                      <a:pt x="286" y="447"/>
                      <a:pt x="260" y="429"/>
                      <a:pt x="224" y="349"/>
                    </a:cubicBezTo>
                    <a:cubicBezTo>
                      <a:pt x="206" y="313"/>
                      <a:pt x="206" y="313"/>
                      <a:pt x="170" y="170"/>
                    </a:cubicBezTo>
                    <a:cubicBezTo>
                      <a:pt x="162" y="134"/>
                      <a:pt x="144" y="72"/>
                      <a:pt x="117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55"/>
              <p:cNvSpPr/>
              <p:nvPr/>
            </p:nvSpPr>
            <p:spPr>
              <a:xfrm>
                <a:off x="1217257" y="208932"/>
                <a:ext cx="19006" cy="4292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9" extrusionOk="0">
                    <a:moveTo>
                      <a:pt x="226" y="0"/>
                    </a:moveTo>
                    <a:cubicBezTo>
                      <a:pt x="213" y="0"/>
                      <a:pt x="201" y="1"/>
                      <a:pt x="187" y="3"/>
                    </a:cubicBezTo>
                    <a:cubicBezTo>
                      <a:pt x="107" y="3"/>
                      <a:pt x="45" y="48"/>
                      <a:pt x="0" y="74"/>
                    </a:cubicBezTo>
                    <a:cubicBezTo>
                      <a:pt x="0" y="83"/>
                      <a:pt x="0" y="83"/>
                      <a:pt x="0" y="92"/>
                    </a:cubicBezTo>
                    <a:cubicBezTo>
                      <a:pt x="5" y="97"/>
                      <a:pt x="9" y="99"/>
                      <a:pt x="12" y="99"/>
                    </a:cubicBezTo>
                    <a:cubicBezTo>
                      <a:pt x="16" y="99"/>
                      <a:pt x="18" y="97"/>
                      <a:pt x="18" y="92"/>
                    </a:cubicBezTo>
                    <a:cubicBezTo>
                      <a:pt x="54" y="65"/>
                      <a:pt x="107" y="30"/>
                      <a:pt x="187" y="21"/>
                    </a:cubicBezTo>
                    <a:cubicBezTo>
                      <a:pt x="194" y="20"/>
                      <a:pt x="200" y="20"/>
                      <a:pt x="206" y="20"/>
                    </a:cubicBezTo>
                    <a:cubicBezTo>
                      <a:pt x="330" y="20"/>
                      <a:pt x="420" y="102"/>
                      <a:pt x="437" y="119"/>
                    </a:cubicBezTo>
                    <a:lnTo>
                      <a:pt x="446" y="119"/>
                    </a:lnTo>
                    <a:cubicBezTo>
                      <a:pt x="446" y="119"/>
                      <a:pt x="455" y="119"/>
                      <a:pt x="455" y="110"/>
                    </a:cubicBezTo>
                    <a:lnTo>
                      <a:pt x="517" y="30"/>
                    </a:lnTo>
                    <a:cubicBezTo>
                      <a:pt x="526" y="30"/>
                      <a:pt x="517" y="21"/>
                      <a:pt x="517" y="21"/>
                    </a:cubicBezTo>
                    <a:cubicBezTo>
                      <a:pt x="513" y="16"/>
                      <a:pt x="511" y="14"/>
                      <a:pt x="509" y="14"/>
                    </a:cubicBezTo>
                    <a:cubicBezTo>
                      <a:pt x="506" y="14"/>
                      <a:pt x="504" y="16"/>
                      <a:pt x="500" y="21"/>
                    </a:cubicBezTo>
                    <a:lnTo>
                      <a:pt x="446" y="92"/>
                    </a:lnTo>
                    <a:cubicBezTo>
                      <a:pt x="414" y="68"/>
                      <a:pt x="338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55"/>
              <p:cNvSpPr/>
              <p:nvPr/>
            </p:nvSpPr>
            <p:spPr>
              <a:xfrm>
                <a:off x="1225300" y="209292"/>
                <a:ext cx="8403" cy="8187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27" extrusionOk="0">
                    <a:moveTo>
                      <a:pt x="118" y="1"/>
                    </a:moveTo>
                    <a:cubicBezTo>
                      <a:pt x="70" y="1"/>
                      <a:pt x="26" y="35"/>
                      <a:pt x="18" y="91"/>
                    </a:cubicBezTo>
                    <a:cubicBezTo>
                      <a:pt x="0" y="154"/>
                      <a:pt x="36" y="216"/>
                      <a:pt x="89" y="225"/>
                    </a:cubicBezTo>
                    <a:cubicBezTo>
                      <a:pt x="96" y="226"/>
                      <a:pt x="102" y="226"/>
                      <a:pt x="108" y="226"/>
                    </a:cubicBezTo>
                    <a:cubicBezTo>
                      <a:pt x="162" y="226"/>
                      <a:pt x="206" y="192"/>
                      <a:pt x="214" y="136"/>
                    </a:cubicBezTo>
                    <a:cubicBezTo>
                      <a:pt x="232" y="73"/>
                      <a:pt x="196" y="20"/>
                      <a:pt x="134" y="2"/>
                    </a:cubicBezTo>
                    <a:cubicBezTo>
                      <a:pt x="128" y="1"/>
                      <a:pt x="123" y="1"/>
                      <a:pt x="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55"/>
              <p:cNvSpPr/>
              <p:nvPr/>
            </p:nvSpPr>
            <p:spPr>
              <a:xfrm>
                <a:off x="1211126" y="195768"/>
                <a:ext cx="27373" cy="1201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33" extrusionOk="0">
                    <a:moveTo>
                      <a:pt x="249" y="0"/>
                    </a:moveTo>
                    <a:cubicBezTo>
                      <a:pt x="235" y="0"/>
                      <a:pt x="221" y="1"/>
                      <a:pt x="206" y="2"/>
                    </a:cubicBezTo>
                    <a:cubicBezTo>
                      <a:pt x="152" y="2"/>
                      <a:pt x="134" y="11"/>
                      <a:pt x="117" y="20"/>
                    </a:cubicBezTo>
                    <a:cubicBezTo>
                      <a:pt x="36" y="56"/>
                      <a:pt x="9" y="136"/>
                      <a:pt x="1" y="172"/>
                    </a:cubicBezTo>
                    <a:cubicBezTo>
                      <a:pt x="27" y="163"/>
                      <a:pt x="72" y="154"/>
                      <a:pt x="125" y="154"/>
                    </a:cubicBezTo>
                    <a:cubicBezTo>
                      <a:pt x="125" y="154"/>
                      <a:pt x="179" y="154"/>
                      <a:pt x="233" y="163"/>
                    </a:cubicBezTo>
                    <a:cubicBezTo>
                      <a:pt x="313" y="172"/>
                      <a:pt x="473" y="225"/>
                      <a:pt x="679" y="332"/>
                    </a:cubicBezTo>
                    <a:cubicBezTo>
                      <a:pt x="696" y="314"/>
                      <a:pt x="732" y="279"/>
                      <a:pt x="750" y="225"/>
                    </a:cubicBezTo>
                    <a:cubicBezTo>
                      <a:pt x="759" y="172"/>
                      <a:pt x="750" y="127"/>
                      <a:pt x="741" y="109"/>
                    </a:cubicBezTo>
                    <a:cubicBezTo>
                      <a:pt x="598" y="83"/>
                      <a:pt x="491" y="56"/>
                      <a:pt x="420" y="29"/>
                    </a:cubicBezTo>
                    <a:cubicBezTo>
                      <a:pt x="397" y="21"/>
                      <a:pt x="334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55"/>
              <p:cNvSpPr/>
              <p:nvPr/>
            </p:nvSpPr>
            <p:spPr>
              <a:xfrm>
                <a:off x="1221116" y="241824"/>
                <a:ext cx="9990" cy="360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00" extrusionOk="0">
                    <a:moveTo>
                      <a:pt x="18" y="1"/>
                    </a:moveTo>
                    <a:cubicBezTo>
                      <a:pt x="9" y="1"/>
                      <a:pt x="9" y="1"/>
                      <a:pt x="0" y="10"/>
                    </a:cubicBezTo>
                    <a:cubicBezTo>
                      <a:pt x="0" y="10"/>
                      <a:pt x="9" y="19"/>
                      <a:pt x="9" y="19"/>
                    </a:cubicBezTo>
                    <a:cubicBezTo>
                      <a:pt x="9" y="19"/>
                      <a:pt x="259" y="99"/>
                      <a:pt x="259" y="99"/>
                    </a:cubicBezTo>
                    <a:lnTo>
                      <a:pt x="277" y="99"/>
                    </a:lnTo>
                    <a:cubicBezTo>
                      <a:pt x="277" y="90"/>
                      <a:pt x="268" y="81"/>
                      <a:pt x="268" y="81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55"/>
              <p:cNvSpPr/>
              <p:nvPr/>
            </p:nvSpPr>
            <p:spPr>
              <a:xfrm>
                <a:off x="1225913" y="240237"/>
                <a:ext cx="9377" cy="3246"/>
              </a:xfrm>
              <a:custGeom>
                <a:avLst/>
                <a:gdLst/>
                <a:ahLst/>
                <a:cxnLst/>
                <a:rect l="l" t="t" r="r" b="b"/>
                <a:pathLst>
                  <a:path w="260" h="90" extrusionOk="0">
                    <a:moveTo>
                      <a:pt x="242" y="0"/>
                    </a:moveTo>
                    <a:lnTo>
                      <a:pt x="10" y="63"/>
                    </a:lnTo>
                    <a:cubicBezTo>
                      <a:pt x="10" y="72"/>
                      <a:pt x="1" y="72"/>
                      <a:pt x="1" y="81"/>
                    </a:cubicBezTo>
                    <a:cubicBezTo>
                      <a:pt x="10" y="90"/>
                      <a:pt x="10" y="90"/>
                      <a:pt x="19" y="90"/>
                    </a:cubicBezTo>
                    <a:lnTo>
                      <a:pt x="251" y="27"/>
                    </a:lnTo>
                    <a:cubicBezTo>
                      <a:pt x="260" y="18"/>
                      <a:pt x="260" y="18"/>
                      <a:pt x="260" y="9"/>
                    </a:cubicBezTo>
                    <a:cubicBezTo>
                      <a:pt x="260" y="0"/>
                      <a:pt x="251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55"/>
              <p:cNvSpPr/>
              <p:nvPr/>
            </p:nvSpPr>
            <p:spPr>
              <a:xfrm>
                <a:off x="1133260" y="302018"/>
                <a:ext cx="111044" cy="15897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408" extrusionOk="0">
                    <a:moveTo>
                      <a:pt x="295" y="0"/>
                    </a:moveTo>
                    <a:cubicBezTo>
                      <a:pt x="268" y="27"/>
                      <a:pt x="224" y="80"/>
                      <a:pt x="188" y="161"/>
                    </a:cubicBezTo>
                    <a:cubicBezTo>
                      <a:pt x="1" y="535"/>
                      <a:pt x="81" y="1106"/>
                      <a:pt x="1169" y="2855"/>
                    </a:cubicBezTo>
                    <a:cubicBezTo>
                      <a:pt x="1241" y="2962"/>
                      <a:pt x="1312" y="3087"/>
                      <a:pt x="1401" y="3212"/>
                    </a:cubicBezTo>
                    <a:cubicBezTo>
                      <a:pt x="1490" y="3354"/>
                      <a:pt x="1580" y="3497"/>
                      <a:pt x="1678" y="3640"/>
                    </a:cubicBezTo>
                    <a:cubicBezTo>
                      <a:pt x="1838" y="3881"/>
                      <a:pt x="2017" y="4131"/>
                      <a:pt x="2213" y="4407"/>
                    </a:cubicBezTo>
                    <a:lnTo>
                      <a:pt x="3078" y="3863"/>
                    </a:lnTo>
                    <a:cubicBezTo>
                      <a:pt x="2927" y="3533"/>
                      <a:pt x="2784" y="3212"/>
                      <a:pt x="2632" y="2891"/>
                    </a:cubicBezTo>
                    <a:cubicBezTo>
                      <a:pt x="2427" y="2418"/>
                      <a:pt x="2213" y="1945"/>
                      <a:pt x="1999" y="1481"/>
                    </a:cubicBezTo>
                    <a:cubicBezTo>
                      <a:pt x="1437" y="982"/>
                      <a:pt x="857" y="491"/>
                      <a:pt x="295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55"/>
              <p:cNvSpPr/>
              <p:nvPr/>
            </p:nvSpPr>
            <p:spPr>
              <a:xfrm>
                <a:off x="1183788" y="406249"/>
                <a:ext cx="44432" cy="2704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750" extrusionOk="0">
                    <a:moveTo>
                      <a:pt x="1231" y="1"/>
                    </a:moveTo>
                    <a:cubicBezTo>
                      <a:pt x="1008" y="27"/>
                      <a:pt x="785" y="63"/>
                      <a:pt x="562" y="90"/>
                    </a:cubicBezTo>
                    <a:cubicBezTo>
                      <a:pt x="375" y="170"/>
                      <a:pt x="188" y="250"/>
                      <a:pt x="0" y="322"/>
                    </a:cubicBezTo>
                    <a:cubicBezTo>
                      <a:pt x="89" y="464"/>
                      <a:pt x="179" y="607"/>
                      <a:pt x="277" y="750"/>
                    </a:cubicBezTo>
                    <a:cubicBezTo>
                      <a:pt x="598" y="500"/>
                      <a:pt x="919" y="250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55"/>
              <p:cNvSpPr/>
              <p:nvPr/>
            </p:nvSpPr>
            <p:spPr>
              <a:xfrm>
                <a:off x="1129725" y="286257"/>
                <a:ext cx="102352" cy="149309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4140" extrusionOk="0">
                    <a:moveTo>
                      <a:pt x="1312" y="0"/>
                    </a:moveTo>
                    <a:cubicBezTo>
                      <a:pt x="1080" y="0"/>
                      <a:pt x="509" y="18"/>
                      <a:pt x="224" y="402"/>
                    </a:cubicBezTo>
                    <a:cubicBezTo>
                      <a:pt x="81" y="589"/>
                      <a:pt x="1" y="892"/>
                      <a:pt x="268" y="1972"/>
                    </a:cubicBezTo>
                    <a:cubicBezTo>
                      <a:pt x="411" y="2543"/>
                      <a:pt x="661" y="3301"/>
                      <a:pt x="1098" y="4139"/>
                    </a:cubicBezTo>
                    <a:cubicBezTo>
                      <a:pt x="1678" y="3854"/>
                      <a:pt x="2258" y="3560"/>
                      <a:pt x="2837" y="3274"/>
                    </a:cubicBez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55"/>
              <p:cNvSpPr/>
              <p:nvPr/>
            </p:nvSpPr>
            <p:spPr>
              <a:xfrm>
                <a:off x="1129076" y="342088"/>
                <a:ext cx="39599" cy="9185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547" extrusionOk="0">
                    <a:moveTo>
                      <a:pt x="9" y="0"/>
                    </a:moveTo>
                    <a:cubicBezTo>
                      <a:pt x="7" y="0"/>
                      <a:pt x="4" y="1"/>
                      <a:pt x="1" y="4"/>
                    </a:cubicBezTo>
                    <a:cubicBezTo>
                      <a:pt x="1" y="4"/>
                      <a:pt x="1" y="13"/>
                      <a:pt x="1" y="13"/>
                    </a:cubicBezTo>
                    <a:lnTo>
                      <a:pt x="1080" y="2538"/>
                    </a:lnTo>
                    <a:cubicBezTo>
                      <a:pt x="1080" y="2538"/>
                      <a:pt x="1080" y="2547"/>
                      <a:pt x="1089" y="2547"/>
                    </a:cubicBezTo>
                    <a:cubicBezTo>
                      <a:pt x="1098" y="2538"/>
                      <a:pt x="1098" y="2538"/>
                      <a:pt x="1098" y="2529"/>
                    </a:cubicBezTo>
                    <a:lnTo>
                      <a:pt x="19" y="4"/>
                    </a:lnTo>
                    <a:cubicBezTo>
                      <a:pt x="19" y="4"/>
                      <a:pt x="15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55"/>
              <p:cNvSpPr/>
              <p:nvPr/>
            </p:nvSpPr>
            <p:spPr>
              <a:xfrm>
                <a:off x="1352360" y="484440"/>
                <a:ext cx="29645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411" y="0"/>
                    </a:moveTo>
                    <a:cubicBezTo>
                      <a:pt x="188" y="0"/>
                      <a:pt x="1" y="188"/>
                      <a:pt x="1" y="411"/>
                    </a:cubicBezTo>
                    <a:cubicBezTo>
                      <a:pt x="1" y="634"/>
                      <a:pt x="188" y="821"/>
                      <a:pt x="411" y="821"/>
                    </a:cubicBezTo>
                    <a:cubicBezTo>
                      <a:pt x="634" y="821"/>
                      <a:pt x="822" y="634"/>
                      <a:pt x="822" y="411"/>
                    </a:cubicBezTo>
                    <a:cubicBezTo>
                      <a:pt x="822" y="188"/>
                      <a:pt x="634" y="0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55"/>
              <p:cNvSpPr/>
              <p:nvPr/>
            </p:nvSpPr>
            <p:spPr>
              <a:xfrm>
                <a:off x="1337898" y="467056"/>
                <a:ext cx="54422" cy="46380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286" extrusionOk="0">
                    <a:moveTo>
                      <a:pt x="1116" y="1"/>
                    </a:moveTo>
                    <a:cubicBezTo>
                      <a:pt x="741" y="126"/>
                      <a:pt x="375" y="259"/>
                      <a:pt x="0" y="393"/>
                    </a:cubicBezTo>
                    <a:lnTo>
                      <a:pt x="134" y="634"/>
                    </a:lnTo>
                    <a:lnTo>
                      <a:pt x="1116" y="634"/>
                    </a:lnTo>
                    <a:cubicBezTo>
                      <a:pt x="1125" y="1089"/>
                      <a:pt x="1169" y="1267"/>
                      <a:pt x="1249" y="1285"/>
                    </a:cubicBezTo>
                    <a:cubicBezTo>
                      <a:pt x="1252" y="1286"/>
                      <a:pt x="1254" y="1286"/>
                      <a:pt x="1256" y="1286"/>
                    </a:cubicBezTo>
                    <a:cubicBezTo>
                      <a:pt x="1310" y="1286"/>
                      <a:pt x="1397" y="1185"/>
                      <a:pt x="1508" y="937"/>
                    </a:cubicBezTo>
                    <a:lnTo>
                      <a:pt x="1116" y="1"/>
                    </a:ln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55"/>
              <p:cNvSpPr/>
              <p:nvPr/>
            </p:nvSpPr>
            <p:spPr>
              <a:xfrm>
                <a:off x="1228834" y="407944"/>
                <a:ext cx="15796" cy="24416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77" extrusionOk="0">
                    <a:moveTo>
                      <a:pt x="18" y="0"/>
                    </a:moveTo>
                    <a:cubicBezTo>
                      <a:pt x="16" y="0"/>
                      <a:pt x="14" y="3"/>
                      <a:pt x="9" y="7"/>
                    </a:cubicBezTo>
                    <a:cubicBezTo>
                      <a:pt x="0" y="7"/>
                      <a:pt x="0" y="16"/>
                      <a:pt x="9" y="16"/>
                    </a:cubicBezTo>
                    <a:lnTo>
                      <a:pt x="420" y="676"/>
                    </a:lnTo>
                    <a:lnTo>
                      <a:pt x="428" y="676"/>
                    </a:lnTo>
                    <a:cubicBezTo>
                      <a:pt x="437" y="676"/>
                      <a:pt x="437" y="667"/>
                      <a:pt x="437" y="658"/>
                    </a:cubicBezTo>
                    <a:lnTo>
                      <a:pt x="27" y="7"/>
                    </a:lnTo>
                    <a:cubicBezTo>
                      <a:pt x="23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55"/>
              <p:cNvSpPr/>
              <p:nvPr/>
            </p:nvSpPr>
            <p:spPr>
              <a:xfrm>
                <a:off x="1245569" y="432974"/>
                <a:ext cx="99431" cy="46668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294" extrusionOk="0">
                    <a:moveTo>
                      <a:pt x="18" y="0"/>
                    </a:moveTo>
                    <a:cubicBezTo>
                      <a:pt x="9" y="0"/>
                      <a:pt x="9" y="0"/>
                      <a:pt x="0" y="9"/>
                    </a:cubicBezTo>
                    <a:cubicBezTo>
                      <a:pt x="0" y="18"/>
                      <a:pt x="0" y="18"/>
                      <a:pt x="9" y="27"/>
                    </a:cubicBezTo>
                    <a:cubicBezTo>
                      <a:pt x="9" y="27"/>
                      <a:pt x="2739" y="1294"/>
                      <a:pt x="2739" y="1294"/>
                    </a:cubicBezTo>
                    <a:cubicBezTo>
                      <a:pt x="2748" y="1294"/>
                      <a:pt x="2748" y="1285"/>
                      <a:pt x="2748" y="1285"/>
                    </a:cubicBezTo>
                    <a:cubicBezTo>
                      <a:pt x="2757" y="1276"/>
                      <a:pt x="2748" y="1276"/>
                      <a:pt x="2748" y="1267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55"/>
              <p:cNvSpPr/>
              <p:nvPr/>
            </p:nvSpPr>
            <p:spPr>
              <a:xfrm>
                <a:off x="1151293" y="154220"/>
                <a:ext cx="99107" cy="7187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1993" extrusionOk="0">
                    <a:moveTo>
                      <a:pt x="1264" y="1"/>
                    </a:moveTo>
                    <a:cubicBezTo>
                      <a:pt x="975" y="1"/>
                      <a:pt x="622" y="171"/>
                      <a:pt x="402" y="405"/>
                    </a:cubicBezTo>
                    <a:cubicBezTo>
                      <a:pt x="45" y="789"/>
                      <a:pt x="0" y="1422"/>
                      <a:pt x="312" y="1930"/>
                    </a:cubicBezTo>
                    <a:cubicBezTo>
                      <a:pt x="348" y="1957"/>
                      <a:pt x="420" y="1993"/>
                      <a:pt x="500" y="1993"/>
                    </a:cubicBezTo>
                    <a:cubicBezTo>
                      <a:pt x="651" y="1975"/>
                      <a:pt x="741" y="1823"/>
                      <a:pt x="767" y="1779"/>
                    </a:cubicBezTo>
                    <a:cubicBezTo>
                      <a:pt x="848" y="1645"/>
                      <a:pt x="803" y="1565"/>
                      <a:pt x="883" y="1502"/>
                    </a:cubicBezTo>
                    <a:cubicBezTo>
                      <a:pt x="928" y="1463"/>
                      <a:pt x="993" y="1442"/>
                      <a:pt x="1051" y="1442"/>
                    </a:cubicBezTo>
                    <a:cubicBezTo>
                      <a:pt x="1086" y="1442"/>
                      <a:pt x="1119" y="1450"/>
                      <a:pt x="1142" y="1466"/>
                    </a:cubicBezTo>
                    <a:cubicBezTo>
                      <a:pt x="1205" y="1520"/>
                      <a:pt x="1178" y="1636"/>
                      <a:pt x="1214" y="1645"/>
                    </a:cubicBezTo>
                    <a:cubicBezTo>
                      <a:pt x="1215" y="1645"/>
                      <a:pt x="1217" y="1646"/>
                      <a:pt x="1218" y="1646"/>
                    </a:cubicBezTo>
                    <a:cubicBezTo>
                      <a:pt x="1269" y="1646"/>
                      <a:pt x="1300" y="1372"/>
                      <a:pt x="1490" y="1217"/>
                    </a:cubicBezTo>
                    <a:cubicBezTo>
                      <a:pt x="1651" y="1083"/>
                      <a:pt x="1874" y="1074"/>
                      <a:pt x="2177" y="1074"/>
                    </a:cubicBezTo>
                    <a:cubicBezTo>
                      <a:pt x="2288" y="1074"/>
                      <a:pt x="2368" y="1078"/>
                      <a:pt x="2431" y="1078"/>
                    </a:cubicBezTo>
                    <a:cubicBezTo>
                      <a:pt x="2526" y="1078"/>
                      <a:pt x="2582" y="1069"/>
                      <a:pt x="2641" y="1020"/>
                    </a:cubicBezTo>
                    <a:cubicBezTo>
                      <a:pt x="2748" y="940"/>
                      <a:pt x="2543" y="494"/>
                      <a:pt x="2462" y="450"/>
                    </a:cubicBezTo>
                    <a:cubicBezTo>
                      <a:pt x="2382" y="405"/>
                      <a:pt x="2204" y="307"/>
                      <a:pt x="2177" y="280"/>
                    </a:cubicBezTo>
                    <a:cubicBezTo>
                      <a:pt x="2141" y="262"/>
                      <a:pt x="2007" y="164"/>
                      <a:pt x="1802" y="155"/>
                    </a:cubicBezTo>
                    <a:cubicBezTo>
                      <a:pt x="1660" y="155"/>
                      <a:pt x="1579" y="84"/>
                      <a:pt x="1499" y="48"/>
                    </a:cubicBezTo>
                    <a:cubicBezTo>
                      <a:pt x="1430" y="15"/>
                      <a:pt x="1350" y="1"/>
                      <a:pt x="1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55"/>
              <p:cNvSpPr/>
              <p:nvPr/>
            </p:nvSpPr>
            <p:spPr>
              <a:xfrm>
                <a:off x="1149670" y="150793"/>
                <a:ext cx="101379" cy="4688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300" extrusionOk="0">
                    <a:moveTo>
                      <a:pt x="1366" y="0"/>
                    </a:moveTo>
                    <a:cubicBezTo>
                      <a:pt x="1181" y="0"/>
                      <a:pt x="953" y="36"/>
                      <a:pt x="732" y="170"/>
                    </a:cubicBezTo>
                    <a:cubicBezTo>
                      <a:pt x="295" y="437"/>
                      <a:pt x="1" y="999"/>
                      <a:pt x="152" y="1222"/>
                    </a:cubicBezTo>
                    <a:cubicBezTo>
                      <a:pt x="189" y="1278"/>
                      <a:pt x="247" y="1300"/>
                      <a:pt x="351" y="1300"/>
                    </a:cubicBezTo>
                    <a:cubicBezTo>
                      <a:pt x="546" y="1300"/>
                      <a:pt x="904" y="1224"/>
                      <a:pt x="1598" y="1160"/>
                    </a:cubicBezTo>
                    <a:cubicBezTo>
                      <a:pt x="2436" y="1089"/>
                      <a:pt x="2659" y="1124"/>
                      <a:pt x="2713" y="991"/>
                    </a:cubicBezTo>
                    <a:cubicBezTo>
                      <a:pt x="2811" y="741"/>
                      <a:pt x="2311" y="197"/>
                      <a:pt x="1731" y="45"/>
                    </a:cubicBezTo>
                    <a:cubicBezTo>
                      <a:pt x="1675" y="32"/>
                      <a:pt x="1540" y="0"/>
                      <a:pt x="13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55"/>
              <p:cNvSpPr/>
              <p:nvPr/>
            </p:nvSpPr>
            <p:spPr>
              <a:xfrm>
                <a:off x="1211126" y="180404"/>
                <a:ext cx="95284" cy="15472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429" extrusionOk="0">
                    <a:moveTo>
                      <a:pt x="1321" y="0"/>
                    </a:moveTo>
                    <a:cubicBezTo>
                      <a:pt x="589" y="0"/>
                      <a:pt x="1" y="98"/>
                      <a:pt x="1" y="214"/>
                    </a:cubicBezTo>
                    <a:cubicBezTo>
                      <a:pt x="1" y="330"/>
                      <a:pt x="589" y="428"/>
                      <a:pt x="1321" y="428"/>
                    </a:cubicBezTo>
                    <a:cubicBezTo>
                      <a:pt x="2052" y="428"/>
                      <a:pt x="2641" y="330"/>
                      <a:pt x="2641" y="214"/>
                    </a:cubicBezTo>
                    <a:cubicBezTo>
                      <a:pt x="2641" y="98"/>
                      <a:pt x="2052" y="0"/>
                      <a:pt x="13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44" name="Google Shape;3744;p55"/>
          <p:cNvSpPr/>
          <p:nvPr/>
        </p:nvSpPr>
        <p:spPr>
          <a:xfrm>
            <a:off x="4179133" y="4120562"/>
            <a:ext cx="1170700" cy="436685"/>
          </a:xfrm>
          <a:custGeom>
            <a:avLst/>
            <a:gdLst/>
            <a:ahLst/>
            <a:cxnLst/>
            <a:rect l="l" t="t" r="r" b="b"/>
            <a:pathLst>
              <a:path w="16505" h="6157" extrusionOk="0">
                <a:moveTo>
                  <a:pt x="6308" y="1"/>
                </a:moveTo>
                <a:cubicBezTo>
                  <a:pt x="5924" y="1"/>
                  <a:pt x="5835" y="277"/>
                  <a:pt x="6067" y="634"/>
                </a:cubicBezTo>
                <a:cubicBezTo>
                  <a:pt x="5987" y="643"/>
                  <a:pt x="5906" y="643"/>
                  <a:pt x="5835" y="652"/>
                </a:cubicBezTo>
                <a:cubicBezTo>
                  <a:pt x="5701" y="607"/>
                  <a:pt x="5567" y="572"/>
                  <a:pt x="5460" y="572"/>
                </a:cubicBezTo>
                <a:cubicBezTo>
                  <a:pt x="5255" y="572"/>
                  <a:pt x="5148" y="661"/>
                  <a:pt x="5130" y="795"/>
                </a:cubicBezTo>
                <a:cubicBezTo>
                  <a:pt x="4979" y="839"/>
                  <a:pt x="4836" y="902"/>
                  <a:pt x="4720" y="973"/>
                </a:cubicBezTo>
                <a:cubicBezTo>
                  <a:pt x="4622" y="955"/>
                  <a:pt x="4533" y="946"/>
                  <a:pt x="4452" y="946"/>
                </a:cubicBezTo>
                <a:cubicBezTo>
                  <a:pt x="3988" y="946"/>
                  <a:pt x="3872" y="1259"/>
                  <a:pt x="4131" y="1687"/>
                </a:cubicBezTo>
                <a:cubicBezTo>
                  <a:pt x="4122" y="1696"/>
                  <a:pt x="4122" y="1696"/>
                  <a:pt x="4122" y="1705"/>
                </a:cubicBezTo>
                <a:cubicBezTo>
                  <a:pt x="3872" y="1785"/>
                  <a:pt x="3855" y="2053"/>
                  <a:pt x="4104" y="2392"/>
                </a:cubicBezTo>
                <a:cubicBezTo>
                  <a:pt x="4104" y="2409"/>
                  <a:pt x="4104" y="2427"/>
                  <a:pt x="4113" y="2445"/>
                </a:cubicBezTo>
                <a:cubicBezTo>
                  <a:pt x="3863" y="2409"/>
                  <a:pt x="3631" y="2383"/>
                  <a:pt x="3400" y="2383"/>
                </a:cubicBezTo>
                <a:cubicBezTo>
                  <a:pt x="3319" y="2383"/>
                  <a:pt x="3239" y="2392"/>
                  <a:pt x="3159" y="2392"/>
                </a:cubicBezTo>
                <a:cubicBezTo>
                  <a:pt x="2748" y="1990"/>
                  <a:pt x="2142" y="1678"/>
                  <a:pt x="1713" y="1678"/>
                </a:cubicBezTo>
                <a:cubicBezTo>
                  <a:pt x="1241" y="1678"/>
                  <a:pt x="1178" y="2062"/>
                  <a:pt x="1580" y="2534"/>
                </a:cubicBezTo>
                <a:cubicBezTo>
                  <a:pt x="1687" y="2659"/>
                  <a:pt x="1812" y="2775"/>
                  <a:pt x="1954" y="2882"/>
                </a:cubicBezTo>
                <a:cubicBezTo>
                  <a:pt x="1847" y="3007"/>
                  <a:pt x="1785" y="3150"/>
                  <a:pt x="1758" y="3310"/>
                </a:cubicBezTo>
                <a:cubicBezTo>
                  <a:pt x="1562" y="3221"/>
                  <a:pt x="1357" y="3159"/>
                  <a:pt x="1187" y="3159"/>
                </a:cubicBezTo>
                <a:cubicBezTo>
                  <a:pt x="857" y="3159"/>
                  <a:pt x="759" y="3382"/>
                  <a:pt x="928" y="3694"/>
                </a:cubicBezTo>
                <a:cubicBezTo>
                  <a:pt x="777" y="3632"/>
                  <a:pt x="616" y="3596"/>
                  <a:pt x="491" y="3596"/>
                </a:cubicBezTo>
                <a:cubicBezTo>
                  <a:pt x="54" y="3596"/>
                  <a:pt x="1" y="3953"/>
                  <a:pt x="366" y="4390"/>
                </a:cubicBezTo>
                <a:cubicBezTo>
                  <a:pt x="393" y="4417"/>
                  <a:pt x="420" y="4443"/>
                  <a:pt x="456" y="4479"/>
                </a:cubicBezTo>
                <a:cubicBezTo>
                  <a:pt x="366" y="4809"/>
                  <a:pt x="509" y="5237"/>
                  <a:pt x="911" y="5701"/>
                </a:cubicBezTo>
                <a:cubicBezTo>
                  <a:pt x="1035" y="5862"/>
                  <a:pt x="1187" y="6014"/>
                  <a:pt x="1357" y="6156"/>
                </a:cubicBezTo>
                <a:lnTo>
                  <a:pt x="16505" y="6156"/>
                </a:lnTo>
                <a:cubicBezTo>
                  <a:pt x="16442" y="5915"/>
                  <a:pt x="16290" y="5657"/>
                  <a:pt x="16059" y="5380"/>
                </a:cubicBezTo>
                <a:cubicBezTo>
                  <a:pt x="15711" y="4961"/>
                  <a:pt x="15220" y="4586"/>
                  <a:pt x="14667" y="4274"/>
                </a:cubicBezTo>
                <a:cubicBezTo>
                  <a:pt x="14783" y="4131"/>
                  <a:pt x="14720" y="3872"/>
                  <a:pt x="14471" y="3587"/>
                </a:cubicBezTo>
                <a:cubicBezTo>
                  <a:pt x="14105" y="3141"/>
                  <a:pt x="13436" y="2784"/>
                  <a:pt x="12999" y="2784"/>
                </a:cubicBezTo>
                <a:cubicBezTo>
                  <a:pt x="12847" y="2784"/>
                  <a:pt x="12740" y="2829"/>
                  <a:pt x="12677" y="2900"/>
                </a:cubicBezTo>
                <a:cubicBezTo>
                  <a:pt x="12338" y="2704"/>
                  <a:pt x="11991" y="2579"/>
                  <a:pt x="11696" y="2561"/>
                </a:cubicBezTo>
                <a:cubicBezTo>
                  <a:pt x="11723" y="2374"/>
                  <a:pt x="11625" y="2106"/>
                  <a:pt x="11375" y="1812"/>
                </a:cubicBezTo>
                <a:cubicBezTo>
                  <a:pt x="10884" y="1232"/>
                  <a:pt x="10019" y="759"/>
                  <a:pt x="9430" y="759"/>
                </a:cubicBezTo>
                <a:cubicBezTo>
                  <a:pt x="9100" y="759"/>
                  <a:pt x="8940" y="911"/>
                  <a:pt x="8948" y="1152"/>
                </a:cubicBezTo>
                <a:cubicBezTo>
                  <a:pt x="8832" y="1116"/>
                  <a:pt x="8716" y="1071"/>
                  <a:pt x="8601" y="1036"/>
                </a:cubicBezTo>
                <a:cubicBezTo>
                  <a:pt x="8351" y="804"/>
                  <a:pt x="7994" y="634"/>
                  <a:pt x="7744" y="634"/>
                </a:cubicBezTo>
                <a:cubicBezTo>
                  <a:pt x="7708" y="634"/>
                  <a:pt x="7673" y="634"/>
                  <a:pt x="7637" y="652"/>
                </a:cubicBezTo>
                <a:cubicBezTo>
                  <a:pt x="7253" y="277"/>
                  <a:pt x="6700" y="1"/>
                  <a:pt x="63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5" name="Google Shape;3745;p55"/>
          <p:cNvGrpSpPr/>
          <p:nvPr/>
        </p:nvGrpSpPr>
        <p:grpSpPr>
          <a:xfrm>
            <a:off x="6257151" y="4149781"/>
            <a:ext cx="2274472" cy="908653"/>
            <a:chOff x="581851" y="4068806"/>
            <a:chExt cx="2274472" cy="908653"/>
          </a:xfrm>
        </p:grpSpPr>
        <p:sp>
          <p:nvSpPr>
            <p:cNvPr id="3746" name="Google Shape;3746;p55"/>
            <p:cNvSpPr/>
            <p:nvPr/>
          </p:nvSpPr>
          <p:spPr>
            <a:xfrm>
              <a:off x="581851" y="4129024"/>
              <a:ext cx="2274472" cy="848435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7" name="Google Shape;3747;p55"/>
            <p:cNvGrpSpPr/>
            <p:nvPr/>
          </p:nvGrpSpPr>
          <p:grpSpPr>
            <a:xfrm>
              <a:off x="1525952" y="4068806"/>
              <a:ext cx="339552" cy="164945"/>
              <a:chOff x="2774804" y="3592654"/>
              <a:chExt cx="84256" cy="40931"/>
            </a:xfrm>
          </p:grpSpPr>
          <p:sp>
            <p:nvSpPr>
              <p:cNvPr id="3748" name="Google Shape;3748;p55"/>
              <p:cNvSpPr/>
              <p:nvPr/>
            </p:nvSpPr>
            <p:spPr>
              <a:xfrm>
                <a:off x="2774804" y="3592654"/>
                <a:ext cx="3207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4" extrusionOk="0">
                    <a:moveTo>
                      <a:pt x="197" y="1"/>
                    </a:moveTo>
                    <a:cubicBezTo>
                      <a:pt x="28" y="1"/>
                      <a:pt x="1" y="143"/>
                      <a:pt x="153" y="313"/>
                    </a:cubicBezTo>
                    <a:cubicBezTo>
                      <a:pt x="295" y="491"/>
                      <a:pt x="563" y="634"/>
                      <a:pt x="741" y="634"/>
                    </a:cubicBezTo>
                    <a:cubicBezTo>
                      <a:pt x="911" y="634"/>
                      <a:pt x="938" y="491"/>
                      <a:pt x="786" y="313"/>
                    </a:cubicBezTo>
                    <a:cubicBezTo>
                      <a:pt x="643" y="143"/>
                      <a:pt x="376" y="1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5"/>
              <p:cNvSpPr/>
              <p:nvPr/>
            </p:nvSpPr>
            <p:spPr>
              <a:xfrm>
                <a:off x="2832764" y="3603323"/>
                <a:ext cx="26296" cy="1805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528" extrusionOk="0">
                    <a:moveTo>
                      <a:pt x="162" y="1"/>
                    </a:moveTo>
                    <a:cubicBezTo>
                      <a:pt x="19" y="1"/>
                      <a:pt x="1" y="126"/>
                      <a:pt x="126" y="268"/>
                    </a:cubicBezTo>
                    <a:cubicBezTo>
                      <a:pt x="251" y="411"/>
                      <a:pt x="465" y="527"/>
                      <a:pt x="608" y="527"/>
                    </a:cubicBezTo>
                    <a:cubicBezTo>
                      <a:pt x="750" y="527"/>
                      <a:pt x="768" y="411"/>
                      <a:pt x="652" y="268"/>
                    </a:cubicBezTo>
                    <a:cubicBezTo>
                      <a:pt x="527" y="126"/>
                      <a:pt x="31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5"/>
              <p:cNvSpPr/>
              <p:nvPr/>
            </p:nvSpPr>
            <p:spPr>
              <a:xfrm>
                <a:off x="2819052" y="3621344"/>
                <a:ext cx="17713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358" extrusionOk="0">
                    <a:moveTo>
                      <a:pt x="117" y="0"/>
                    </a:moveTo>
                    <a:cubicBezTo>
                      <a:pt x="18" y="0"/>
                      <a:pt x="1" y="80"/>
                      <a:pt x="81" y="179"/>
                    </a:cubicBezTo>
                    <a:cubicBezTo>
                      <a:pt x="170" y="277"/>
                      <a:pt x="313" y="357"/>
                      <a:pt x="411" y="357"/>
                    </a:cubicBezTo>
                    <a:cubicBezTo>
                      <a:pt x="509" y="357"/>
                      <a:pt x="518" y="277"/>
                      <a:pt x="438" y="179"/>
                    </a:cubicBezTo>
                    <a:cubicBezTo>
                      <a:pt x="357" y="80"/>
                      <a:pt x="206" y="0"/>
                      <a:pt x="1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51" name="Google Shape;3751;p55"/>
          <p:cNvGrpSpPr/>
          <p:nvPr/>
        </p:nvGrpSpPr>
        <p:grpSpPr>
          <a:xfrm>
            <a:off x="1309299" y="3254579"/>
            <a:ext cx="2455215" cy="1721924"/>
            <a:chOff x="1643537" y="3103081"/>
            <a:chExt cx="2455215" cy="1721924"/>
          </a:xfrm>
        </p:grpSpPr>
        <p:sp>
          <p:nvSpPr>
            <p:cNvPr id="3752" name="Google Shape;3752;p55"/>
            <p:cNvSpPr/>
            <p:nvPr/>
          </p:nvSpPr>
          <p:spPr>
            <a:xfrm>
              <a:off x="1643537" y="4459151"/>
              <a:ext cx="2455215" cy="365853"/>
            </a:xfrm>
            <a:custGeom>
              <a:avLst/>
              <a:gdLst/>
              <a:ahLst/>
              <a:cxnLst/>
              <a:rect l="l" t="t" r="r" b="b"/>
              <a:pathLst>
                <a:path w="28111" h="3704" extrusionOk="0">
                  <a:moveTo>
                    <a:pt x="14060" y="1"/>
                  </a:moveTo>
                  <a:cubicBezTo>
                    <a:pt x="6299" y="1"/>
                    <a:pt x="1" y="831"/>
                    <a:pt x="1" y="1857"/>
                  </a:cubicBezTo>
                  <a:cubicBezTo>
                    <a:pt x="1" y="2874"/>
                    <a:pt x="6299" y="3703"/>
                    <a:pt x="14060" y="3703"/>
                  </a:cubicBezTo>
                  <a:cubicBezTo>
                    <a:pt x="21821" y="3703"/>
                    <a:pt x="28111" y="2874"/>
                    <a:pt x="28111" y="1857"/>
                  </a:cubicBezTo>
                  <a:cubicBezTo>
                    <a:pt x="28111" y="831"/>
                    <a:pt x="21821" y="1"/>
                    <a:pt x="14060" y="1"/>
                  </a:cubicBezTo>
                  <a:close/>
                </a:path>
              </a:pathLst>
            </a:custGeom>
            <a:solidFill>
              <a:srgbClr val="EC9D93">
                <a:alpha val="4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3" name="Google Shape;3753;p55"/>
            <p:cNvGrpSpPr/>
            <p:nvPr/>
          </p:nvGrpSpPr>
          <p:grpSpPr>
            <a:xfrm flipH="1">
              <a:off x="2089121" y="3103081"/>
              <a:ext cx="1564044" cy="1604837"/>
              <a:chOff x="521350" y="1190114"/>
              <a:chExt cx="321906" cy="330343"/>
            </a:xfrm>
          </p:grpSpPr>
          <p:sp>
            <p:nvSpPr>
              <p:cNvPr id="3754" name="Google Shape;3754;p55"/>
              <p:cNvSpPr/>
              <p:nvPr/>
            </p:nvSpPr>
            <p:spPr>
              <a:xfrm>
                <a:off x="715988" y="1279391"/>
                <a:ext cx="53104" cy="105661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3482" extrusionOk="0">
                    <a:moveTo>
                      <a:pt x="405" y="1"/>
                    </a:moveTo>
                    <a:cubicBezTo>
                      <a:pt x="275" y="1"/>
                      <a:pt x="130" y="51"/>
                      <a:pt x="1" y="145"/>
                    </a:cubicBezTo>
                    <a:lnTo>
                      <a:pt x="19" y="172"/>
                    </a:lnTo>
                    <a:cubicBezTo>
                      <a:pt x="142" y="83"/>
                      <a:pt x="279" y="38"/>
                      <a:pt x="401" y="38"/>
                    </a:cubicBezTo>
                    <a:cubicBezTo>
                      <a:pt x="500" y="38"/>
                      <a:pt x="588" y="67"/>
                      <a:pt x="652" y="127"/>
                    </a:cubicBezTo>
                    <a:cubicBezTo>
                      <a:pt x="724" y="199"/>
                      <a:pt x="759" y="324"/>
                      <a:pt x="741" y="448"/>
                    </a:cubicBezTo>
                    <a:cubicBezTo>
                      <a:pt x="715" y="582"/>
                      <a:pt x="599" y="654"/>
                      <a:pt x="483" y="725"/>
                    </a:cubicBezTo>
                    <a:cubicBezTo>
                      <a:pt x="385" y="779"/>
                      <a:pt x="295" y="832"/>
                      <a:pt x="286" y="930"/>
                    </a:cubicBezTo>
                    <a:cubicBezTo>
                      <a:pt x="269" y="1055"/>
                      <a:pt x="393" y="1135"/>
                      <a:pt x="590" y="1260"/>
                    </a:cubicBezTo>
                    <a:cubicBezTo>
                      <a:pt x="741" y="1367"/>
                      <a:pt x="947" y="1492"/>
                      <a:pt x="1152" y="1706"/>
                    </a:cubicBezTo>
                    <a:cubicBezTo>
                      <a:pt x="1402" y="1947"/>
                      <a:pt x="1660" y="2197"/>
                      <a:pt x="1687" y="2554"/>
                    </a:cubicBezTo>
                    <a:cubicBezTo>
                      <a:pt x="1714" y="2964"/>
                      <a:pt x="1410" y="3294"/>
                      <a:pt x="1223" y="3455"/>
                    </a:cubicBezTo>
                    <a:lnTo>
                      <a:pt x="1241" y="3482"/>
                    </a:lnTo>
                    <a:cubicBezTo>
                      <a:pt x="1437" y="3321"/>
                      <a:pt x="1749" y="2973"/>
                      <a:pt x="1723" y="2545"/>
                    </a:cubicBezTo>
                    <a:cubicBezTo>
                      <a:pt x="1696" y="2179"/>
                      <a:pt x="1437" y="1929"/>
                      <a:pt x="1179" y="1680"/>
                    </a:cubicBezTo>
                    <a:cubicBezTo>
                      <a:pt x="964" y="1465"/>
                      <a:pt x="768" y="1341"/>
                      <a:pt x="608" y="1233"/>
                    </a:cubicBezTo>
                    <a:cubicBezTo>
                      <a:pt x="429" y="1118"/>
                      <a:pt x="304" y="1037"/>
                      <a:pt x="322" y="930"/>
                    </a:cubicBezTo>
                    <a:cubicBezTo>
                      <a:pt x="331" y="859"/>
                      <a:pt x="411" y="805"/>
                      <a:pt x="501" y="752"/>
                    </a:cubicBezTo>
                    <a:cubicBezTo>
                      <a:pt x="617" y="689"/>
                      <a:pt x="750" y="609"/>
                      <a:pt x="777" y="448"/>
                    </a:cubicBezTo>
                    <a:cubicBezTo>
                      <a:pt x="804" y="324"/>
                      <a:pt x="759" y="181"/>
                      <a:pt x="670" y="101"/>
                    </a:cubicBezTo>
                    <a:cubicBezTo>
                      <a:pt x="603" y="33"/>
                      <a:pt x="509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5"/>
              <p:cNvSpPr/>
              <p:nvPr/>
            </p:nvSpPr>
            <p:spPr>
              <a:xfrm>
                <a:off x="705701" y="1278906"/>
                <a:ext cx="22243" cy="15992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27" extrusionOk="0">
                    <a:moveTo>
                      <a:pt x="518" y="1"/>
                    </a:moveTo>
                    <a:cubicBezTo>
                      <a:pt x="393" y="45"/>
                      <a:pt x="269" y="90"/>
                      <a:pt x="144" y="134"/>
                    </a:cubicBezTo>
                    <a:lnTo>
                      <a:pt x="1" y="304"/>
                    </a:lnTo>
                    <a:lnTo>
                      <a:pt x="518" y="304"/>
                    </a:lnTo>
                    <a:cubicBezTo>
                      <a:pt x="572" y="384"/>
                      <a:pt x="617" y="456"/>
                      <a:pt x="670" y="527"/>
                    </a:cubicBezTo>
                    <a:cubicBezTo>
                      <a:pt x="679" y="500"/>
                      <a:pt x="732" y="384"/>
                      <a:pt x="697" y="250"/>
                    </a:cubicBezTo>
                    <a:cubicBezTo>
                      <a:pt x="661" y="90"/>
                      <a:pt x="545" y="18"/>
                      <a:pt x="518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5"/>
              <p:cNvSpPr/>
              <p:nvPr/>
            </p:nvSpPr>
            <p:spPr>
              <a:xfrm>
                <a:off x="626680" y="1379897"/>
                <a:ext cx="39813" cy="94221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105" extrusionOk="0">
                    <a:moveTo>
                      <a:pt x="651" y="0"/>
                    </a:moveTo>
                    <a:cubicBezTo>
                      <a:pt x="535" y="80"/>
                      <a:pt x="366" y="232"/>
                      <a:pt x="232" y="455"/>
                    </a:cubicBezTo>
                    <a:cubicBezTo>
                      <a:pt x="9" y="821"/>
                      <a:pt x="0" y="1187"/>
                      <a:pt x="0" y="1436"/>
                    </a:cubicBezTo>
                    <a:cubicBezTo>
                      <a:pt x="0" y="1793"/>
                      <a:pt x="71" y="1873"/>
                      <a:pt x="161" y="2685"/>
                    </a:cubicBezTo>
                    <a:cubicBezTo>
                      <a:pt x="178" y="2837"/>
                      <a:pt x="196" y="2962"/>
                      <a:pt x="205" y="3042"/>
                    </a:cubicBezTo>
                    <a:cubicBezTo>
                      <a:pt x="312" y="3069"/>
                      <a:pt x="419" y="3087"/>
                      <a:pt x="526" y="3105"/>
                    </a:cubicBezTo>
                    <a:cubicBezTo>
                      <a:pt x="624" y="2551"/>
                      <a:pt x="749" y="1963"/>
                      <a:pt x="910" y="1347"/>
                    </a:cubicBezTo>
                    <a:cubicBezTo>
                      <a:pt x="1035" y="865"/>
                      <a:pt x="1169" y="419"/>
                      <a:pt x="1311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5"/>
              <p:cNvSpPr/>
              <p:nvPr/>
            </p:nvSpPr>
            <p:spPr>
              <a:xfrm>
                <a:off x="625315" y="1472209"/>
                <a:ext cx="46853" cy="2655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875" extrusionOk="0">
                    <a:moveTo>
                      <a:pt x="250" y="0"/>
                    </a:moveTo>
                    <a:cubicBezTo>
                      <a:pt x="215" y="250"/>
                      <a:pt x="143" y="384"/>
                      <a:pt x="90" y="464"/>
                    </a:cubicBezTo>
                    <a:cubicBezTo>
                      <a:pt x="63" y="491"/>
                      <a:pt x="0" y="562"/>
                      <a:pt x="18" y="634"/>
                    </a:cubicBezTo>
                    <a:cubicBezTo>
                      <a:pt x="27" y="669"/>
                      <a:pt x="63" y="696"/>
                      <a:pt x="81" y="714"/>
                    </a:cubicBezTo>
                    <a:lnTo>
                      <a:pt x="1463" y="874"/>
                    </a:lnTo>
                    <a:cubicBezTo>
                      <a:pt x="1472" y="874"/>
                      <a:pt x="1517" y="857"/>
                      <a:pt x="1526" y="821"/>
                    </a:cubicBezTo>
                    <a:cubicBezTo>
                      <a:pt x="1544" y="776"/>
                      <a:pt x="1526" y="732"/>
                      <a:pt x="1481" y="705"/>
                    </a:cubicBezTo>
                    <a:cubicBezTo>
                      <a:pt x="1401" y="687"/>
                      <a:pt x="1294" y="651"/>
                      <a:pt x="1169" y="598"/>
                    </a:cubicBezTo>
                    <a:cubicBezTo>
                      <a:pt x="1044" y="544"/>
                      <a:pt x="910" y="491"/>
                      <a:pt x="777" y="357"/>
                    </a:cubicBezTo>
                    <a:cubicBezTo>
                      <a:pt x="723" y="303"/>
                      <a:pt x="634" y="205"/>
                      <a:pt x="571" y="63"/>
                    </a:cubicBezTo>
                    <a:cubicBezTo>
                      <a:pt x="464" y="45"/>
                      <a:pt x="357" y="27"/>
                      <a:pt x="250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5"/>
              <p:cNvSpPr/>
              <p:nvPr/>
            </p:nvSpPr>
            <p:spPr>
              <a:xfrm>
                <a:off x="624495" y="1472057"/>
                <a:ext cx="46337" cy="20817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86" extrusionOk="0">
                    <a:moveTo>
                      <a:pt x="662" y="1"/>
                    </a:moveTo>
                    <a:cubicBezTo>
                      <a:pt x="599" y="1"/>
                      <a:pt x="486" y="143"/>
                      <a:pt x="379" y="143"/>
                    </a:cubicBezTo>
                    <a:cubicBezTo>
                      <a:pt x="369" y="143"/>
                      <a:pt x="359" y="142"/>
                      <a:pt x="349" y="139"/>
                    </a:cubicBezTo>
                    <a:cubicBezTo>
                      <a:pt x="304" y="130"/>
                      <a:pt x="277" y="94"/>
                      <a:pt x="259" y="59"/>
                    </a:cubicBezTo>
                    <a:cubicBezTo>
                      <a:pt x="197" y="228"/>
                      <a:pt x="134" y="300"/>
                      <a:pt x="81" y="344"/>
                    </a:cubicBezTo>
                    <a:cubicBezTo>
                      <a:pt x="63" y="353"/>
                      <a:pt x="1" y="389"/>
                      <a:pt x="1" y="442"/>
                    </a:cubicBezTo>
                    <a:cubicBezTo>
                      <a:pt x="1" y="460"/>
                      <a:pt x="18" y="478"/>
                      <a:pt x="27" y="496"/>
                    </a:cubicBezTo>
                    <a:cubicBezTo>
                      <a:pt x="206" y="558"/>
                      <a:pt x="456" y="639"/>
                      <a:pt x="750" y="665"/>
                    </a:cubicBezTo>
                    <a:cubicBezTo>
                      <a:pt x="868" y="680"/>
                      <a:pt x="978" y="685"/>
                      <a:pt x="1081" y="685"/>
                    </a:cubicBezTo>
                    <a:cubicBezTo>
                      <a:pt x="1236" y="685"/>
                      <a:pt x="1373" y="672"/>
                      <a:pt x="1490" y="656"/>
                    </a:cubicBezTo>
                    <a:cubicBezTo>
                      <a:pt x="1499" y="647"/>
                      <a:pt x="1526" y="603"/>
                      <a:pt x="1517" y="558"/>
                    </a:cubicBezTo>
                    <a:cubicBezTo>
                      <a:pt x="1517" y="487"/>
                      <a:pt x="1446" y="433"/>
                      <a:pt x="1348" y="433"/>
                    </a:cubicBezTo>
                    <a:cubicBezTo>
                      <a:pt x="1223" y="407"/>
                      <a:pt x="1062" y="353"/>
                      <a:pt x="893" y="264"/>
                    </a:cubicBezTo>
                    <a:cubicBezTo>
                      <a:pt x="821" y="219"/>
                      <a:pt x="759" y="175"/>
                      <a:pt x="705" y="130"/>
                    </a:cubicBezTo>
                    <a:cubicBezTo>
                      <a:pt x="714" y="41"/>
                      <a:pt x="696" y="14"/>
                      <a:pt x="679" y="5"/>
                    </a:cubicBezTo>
                    <a:cubicBezTo>
                      <a:pt x="674" y="2"/>
                      <a:pt x="668" y="1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5"/>
              <p:cNvSpPr/>
              <p:nvPr/>
            </p:nvSpPr>
            <p:spPr>
              <a:xfrm>
                <a:off x="580646" y="1228835"/>
                <a:ext cx="68246" cy="135915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4479" extrusionOk="0">
                    <a:moveTo>
                      <a:pt x="1945" y="0"/>
                    </a:moveTo>
                    <a:cubicBezTo>
                      <a:pt x="1713" y="214"/>
                      <a:pt x="1481" y="428"/>
                      <a:pt x="1249" y="642"/>
                    </a:cubicBezTo>
                    <a:cubicBezTo>
                      <a:pt x="1151" y="723"/>
                      <a:pt x="1009" y="857"/>
                      <a:pt x="901" y="1062"/>
                    </a:cubicBezTo>
                    <a:cubicBezTo>
                      <a:pt x="732" y="1410"/>
                      <a:pt x="812" y="1668"/>
                      <a:pt x="732" y="2123"/>
                    </a:cubicBezTo>
                    <a:cubicBezTo>
                      <a:pt x="696" y="2311"/>
                      <a:pt x="625" y="2587"/>
                      <a:pt x="464" y="2899"/>
                    </a:cubicBezTo>
                    <a:cubicBezTo>
                      <a:pt x="313" y="2971"/>
                      <a:pt x="152" y="3042"/>
                      <a:pt x="0" y="3114"/>
                    </a:cubicBezTo>
                    <a:cubicBezTo>
                      <a:pt x="223" y="3569"/>
                      <a:pt x="446" y="4024"/>
                      <a:pt x="670" y="4479"/>
                    </a:cubicBezTo>
                    <a:cubicBezTo>
                      <a:pt x="741" y="4434"/>
                      <a:pt x="839" y="4363"/>
                      <a:pt x="937" y="4255"/>
                    </a:cubicBezTo>
                    <a:cubicBezTo>
                      <a:pt x="1062" y="4113"/>
                      <a:pt x="1116" y="3979"/>
                      <a:pt x="1187" y="3809"/>
                    </a:cubicBezTo>
                    <a:cubicBezTo>
                      <a:pt x="1276" y="3613"/>
                      <a:pt x="1374" y="3417"/>
                      <a:pt x="1455" y="3212"/>
                    </a:cubicBezTo>
                    <a:cubicBezTo>
                      <a:pt x="1553" y="2944"/>
                      <a:pt x="1758" y="2552"/>
                      <a:pt x="2249" y="1990"/>
                    </a:cubicBezTo>
                    <a:lnTo>
                      <a:pt x="2061" y="1026"/>
                    </a:lnTo>
                    <a:cubicBezTo>
                      <a:pt x="2043" y="981"/>
                      <a:pt x="1972" y="821"/>
                      <a:pt x="2026" y="616"/>
                    </a:cubicBezTo>
                    <a:cubicBezTo>
                      <a:pt x="2034" y="589"/>
                      <a:pt x="2043" y="562"/>
                      <a:pt x="2052" y="535"/>
                    </a:cubicBezTo>
                    <a:cubicBezTo>
                      <a:pt x="2115" y="393"/>
                      <a:pt x="2213" y="303"/>
                      <a:pt x="2249" y="286"/>
                    </a:cubicBezTo>
                    <a:cubicBezTo>
                      <a:pt x="2213" y="241"/>
                      <a:pt x="2168" y="205"/>
                      <a:pt x="2133" y="170"/>
                    </a:cubicBezTo>
                    <a:cubicBezTo>
                      <a:pt x="2070" y="116"/>
                      <a:pt x="2008" y="54"/>
                      <a:pt x="1945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5"/>
              <p:cNvSpPr/>
              <p:nvPr/>
            </p:nvSpPr>
            <p:spPr>
              <a:xfrm>
                <a:off x="625315" y="1282122"/>
                <a:ext cx="26006" cy="2300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8" extrusionOk="0">
                    <a:moveTo>
                      <a:pt x="437" y="1"/>
                    </a:moveTo>
                    <a:cubicBezTo>
                      <a:pt x="297" y="1"/>
                      <a:pt x="161" y="80"/>
                      <a:pt x="90" y="216"/>
                    </a:cubicBezTo>
                    <a:cubicBezTo>
                      <a:pt x="0" y="403"/>
                      <a:pt x="81" y="626"/>
                      <a:pt x="268" y="715"/>
                    </a:cubicBezTo>
                    <a:cubicBezTo>
                      <a:pt x="320" y="744"/>
                      <a:pt x="377" y="757"/>
                      <a:pt x="433" y="757"/>
                    </a:cubicBezTo>
                    <a:cubicBezTo>
                      <a:pt x="570" y="757"/>
                      <a:pt x="704" y="678"/>
                      <a:pt x="768" y="546"/>
                    </a:cubicBezTo>
                    <a:cubicBezTo>
                      <a:pt x="857" y="358"/>
                      <a:pt x="785" y="135"/>
                      <a:pt x="598" y="37"/>
                    </a:cubicBezTo>
                    <a:cubicBezTo>
                      <a:pt x="546" y="13"/>
                      <a:pt x="491" y="1"/>
                      <a:pt x="437" y="1"/>
                    </a:cubicBezTo>
                    <a:close/>
                  </a:path>
                </a:pathLst>
              </a:custGeom>
              <a:solidFill>
                <a:srgbClr val="F76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5"/>
              <p:cNvSpPr/>
              <p:nvPr/>
            </p:nvSpPr>
            <p:spPr>
              <a:xfrm>
                <a:off x="608260" y="1321936"/>
                <a:ext cx="67700" cy="78563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589" extrusionOk="0">
                    <a:moveTo>
                      <a:pt x="384" y="1"/>
                    </a:moveTo>
                    <a:cubicBezTo>
                      <a:pt x="366" y="46"/>
                      <a:pt x="357" y="90"/>
                      <a:pt x="348" y="135"/>
                    </a:cubicBezTo>
                    <a:cubicBezTo>
                      <a:pt x="232" y="536"/>
                      <a:pt x="116" y="947"/>
                      <a:pt x="0" y="1348"/>
                    </a:cubicBezTo>
                    <a:cubicBezTo>
                      <a:pt x="9" y="1366"/>
                      <a:pt x="18" y="1375"/>
                      <a:pt x="18" y="1384"/>
                    </a:cubicBezTo>
                    <a:cubicBezTo>
                      <a:pt x="188" y="1598"/>
                      <a:pt x="348" y="1750"/>
                      <a:pt x="464" y="1839"/>
                    </a:cubicBezTo>
                    <a:cubicBezTo>
                      <a:pt x="598" y="1946"/>
                      <a:pt x="714" y="2017"/>
                      <a:pt x="1419" y="2392"/>
                    </a:cubicBezTo>
                    <a:cubicBezTo>
                      <a:pt x="1437" y="2410"/>
                      <a:pt x="1455" y="2419"/>
                      <a:pt x="1481" y="2428"/>
                    </a:cubicBezTo>
                    <a:cubicBezTo>
                      <a:pt x="1597" y="2490"/>
                      <a:pt x="1695" y="2543"/>
                      <a:pt x="1767" y="2588"/>
                    </a:cubicBezTo>
                    <a:cubicBezTo>
                      <a:pt x="1927" y="2419"/>
                      <a:pt x="2079" y="2249"/>
                      <a:pt x="2231" y="2080"/>
                    </a:cubicBezTo>
                    <a:cubicBezTo>
                      <a:pt x="2222" y="2053"/>
                      <a:pt x="2222" y="2026"/>
                      <a:pt x="2222" y="1999"/>
                    </a:cubicBezTo>
                    <a:cubicBezTo>
                      <a:pt x="2177" y="1928"/>
                      <a:pt x="2141" y="1865"/>
                      <a:pt x="2097" y="1794"/>
                    </a:cubicBezTo>
                    <a:cubicBezTo>
                      <a:pt x="1972" y="1607"/>
                      <a:pt x="1838" y="1419"/>
                      <a:pt x="1678" y="1223"/>
                    </a:cubicBezTo>
                    <a:cubicBezTo>
                      <a:pt x="1231" y="679"/>
                      <a:pt x="768" y="278"/>
                      <a:pt x="384" y="1"/>
                    </a:cubicBezTo>
                    <a:close/>
                  </a:path>
                </a:pathLst>
              </a:custGeom>
              <a:solidFill>
                <a:srgbClr val="F76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55"/>
              <p:cNvSpPr/>
              <p:nvPr/>
            </p:nvSpPr>
            <p:spPr>
              <a:xfrm>
                <a:off x="640730" y="1233963"/>
                <a:ext cx="8163" cy="1113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67" extrusionOk="0">
                    <a:moveTo>
                      <a:pt x="153" y="1"/>
                    </a:moveTo>
                    <a:cubicBezTo>
                      <a:pt x="144" y="1"/>
                      <a:pt x="144" y="1"/>
                      <a:pt x="135" y="10"/>
                    </a:cubicBezTo>
                    <a:cubicBezTo>
                      <a:pt x="46" y="27"/>
                      <a:pt x="1" y="161"/>
                      <a:pt x="46" y="304"/>
                    </a:cubicBezTo>
                    <a:cubicBezTo>
                      <a:pt x="54" y="322"/>
                      <a:pt x="63" y="349"/>
                      <a:pt x="72" y="366"/>
                    </a:cubicBezTo>
                    <a:cubicBezTo>
                      <a:pt x="135" y="224"/>
                      <a:pt x="233" y="134"/>
                      <a:pt x="269" y="117"/>
                    </a:cubicBezTo>
                    <a:cubicBezTo>
                      <a:pt x="233" y="72"/>
                      <a:pt x="188" y="36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55"/>
              <p:cNvSpPr/>
              <p:nvPr/>
            </p:nvSpPr>
            <p:spPr>
              <a:xfrm>
                <a:off x="629108" y="1193664"/>
                <a:ext cx="38477" cy="47278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558" extrusionOk="0">
                    <a:moveTo>
                      <a:pt x="585" y="0"/>
                    </a:moveTo>
                    <a:cubicBezTo>
                      <a:pt x="447" y="0"/>
                      <a:pt x="311" y="42"/>
                      <a:pt x="214" y="142"/>
                    </a:cubicBezTo>
                    <a:cubicBezTo>
                      <a:pt x="0" y="365"/>
                      <a:pt x="54" y="758"/>
                      <a:pt x="170" y="900"/>
                    </a:cubicBezTo>
                    <a:cubicBezTo>
                      <a:pt x="188" y="918"/>
                      <a:pt x="241" y="981"/>
                      <a:pt x="277" y="1079"/>
                    </a:cubicBezTo>
                    <a:cubicBezTo>
                      <a:pt x="304" y="1150"/>
                      <a:pt x="313" y="1213"/>
                      <a:pt x="321" y="1257"/>
                    </a:cubicBezTo>
                    <a:cubicBezTo>
                      <a:pt x="429" y="1347"/>
                      <a:pt x="527" y="1409"/>
                      <a:pt x="607" y="1454"/>
                    </a:cubicBezTo>
                    <a:cubicBezTo>
                      <a:pt x="625" y="1471"/>
                      <a:pt x="732" y="1534"/>
                      <a:pt x="866" y="1552"/>
                    </a:cubicBezTo>
                    <a:cubicBezTo>
                      <a:pt x="879" y="1555"/>
                      <a:pt x="893" y="1557"/>
                      <a:pt x="907" y="1557"/>
                    </a:cubicBezTo>
                    <a:cubicBezTo>
                      <a:pt x="932" y="1557"/>
                      <a:pt x="956" y="1551"/>
                      <a:pt x="973" y="1534"/>
                    </a:cubicBezTo>
                    <a:cubicBezTo>
                      <a:pt x="1017" y="1507"/>
                      <a:pt x="1017" y="1454"/>
                      <a:pt x="1017" y="1445"/>
                    </a:cubicBezTo>
                    <a:cubicBezTo>
                      <a:pt x="1026" y="1436"/>
                      <a:pt x="1026" y="1427"/>
                      <a:pt x="1035" y="1427"/>
                    </a:cubicBezTo>
                    <a:cubicBezTo>
                      <a:pt x="1042" y="1427"/>
                      <a:pt x="1055" y="1438"/>
                      <a:pt x="1069" y="1438"/>
                    </a:cubicBezTo>
                    <a:cubicBezTo>
                      <a:pt x="1073" y="1438"/>
                      <a:pt x="1076" y="1438"/>
                      <a:pt x="1080" y="1436"/>
                    </a:cubicBezTo>
                    <a:cubicBezTo>
                      <a:pt x="1098" y="1427"/>
                      <a:pt x="1115" y="1409"/>
                      <a:pt x="1115" y="1391"/>
                    </a:cubicBezTo>
                    <a:cubicBezTo>
                      <a:pt x="1115" y="1382"/>
                      <a:pt x="1107" y="1373"/>
                      <a:pt x="1098" y="1364"/>
                    </a:cubicBezTo>
                    <a:cubicBezTo>
                      <a:pt x="1107" y="1364"/>
                      <a:pt x="1142" y="1364"/>
                      <a:pt x="1160" y="1329"/>
                    </a:cubicBezTo>
                    <a:cubicBezTo>
                      <a:pt x="1160" y="1320"/>
                      <a:pt x="1151" y="1320"/>
                      <a:pt x="1151" y="1311"/>
                    </a:cubicBezTo>
                    <a:cubicBezTo>
                      <a:pt x="1133" y="1302"/>
                      <a:pt x="1151" y="1248"/>
                      <a:pt x="1151" y="1248"/>
                    </a:cubicBezTo>
                    <a:cubicBezTo>
                      <a:pt x="1178" y="1159"/>
                      <a:pt x="1151" y="990"/>
                      <a:pt x="1178" y="945"/>
                    </a:cubicBezTo>
                    <a:cubicBezTo>
                      <a:pt x="1187" y="936"/>
                      <a:pt x="1205" y="918"/>
                      <a:pt x="1214" y="883"/>
                    </a:cubicBezTo>
                    <a:cubicBezTo>
                      <a:pt x="1222" y="874"/>
                      <a:pt x="1231" y="865"/>
                      <a:pt x="1231" y="856"/>
                    </a:cubicBezTo>
                    <a:cubicBezTo>
                      <a:pt x="1267" y="767"/>
                      <a:pt x="1267" y="695"/>
                      <a:pt x="1267" y="651"/>
                    </a:cubicBezTo>
                    <a:cubicBezTo>
                      <a:pt x="1267" y="535"/>
                      <a:pt x="1231" y="445"/>
                      <a:pt x="1214" y="392"/>
                    </a:cubicBezTo>
                    <a:cubicBezTo>
                      <a:pt x="1178" y="321"/>
                      <a:pt x="1124" y="214"/>
                      <a:pt x="1008" y="133"/>
                    </a:cubicBezTo>
                    <a:cubicBezTo>
                      <a:pt x="900" y="53"/>
                      <a:pt x="741" y="0"/>
                      <a:pt x="585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55"/>
              <p:cNvSpPr/>
              <p:nvPr/>
            </p:nvSpPr>
            <p:spPr>
              <a:xfrm>
                <a:off x="662397" y="1224222"/>
                <a:ext cx="4097" cy="816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69" extrusionOk="0">
                    <a:moveTo>
                      <a:pt x="54" y="1"/>
                    </a:moveTo>
                    <a:lnTo>
                      <a:pt x="1" y="125"/>
                    </a:lnTo>
                    <a:cubicBezTo>
                      <a:pt x="1" y="170"/>
                      <a:pt x="1" y="224"/>
                      <a:pt x="1" y="268"/>
                    </a:cubicBezTo>
                    <a:cubicBezTo>
                      <a:pt x="18" y="259"/>
                      <a:pt x="27" y="250"/>
                      <a:pt x="45" y="250"/>
                    </a:cubicBezTo>
                    <a:cubicBezTo>
                      <a:pt x="57" y="250"/>
                      <a:pt x="65" y="254"/>
                      <a:pt x="74" y="254"/>
                    </a:cubicBezTo>
                    <a:cubicBezTo>
                      <a:pt x="79" y="254"/>
                      <a:pt x="84" y="253"/>
                      <a:pt x="90" y="250"/>
                    </a:cubicBezTo>
                    <a:cubicBezTo>
                      <a:pt x="99" y="250"/>
                      <a:pt x="108" y="250"/>
                      <a:pt x="125" y="232"/>
                    </a:cubicBezTo>
                    <a:cubicBezTo>
                      <a:pt x="125" y="232"/>
                      <a:pt x="134" y="215"/>
                      <a:pt x="134" y="197"/>
                    </a:cubicBezTo>
                    <a:cubicBezTo>
                      <a:pt x="134" y="170"/>
                      <a:pt x="117" y="152"/>
                      <a:pt x="108" y="143"/>
                    </a:cubicBezTo>
                    <a:cubicBezTo>
                      <a:pt x="90" y="125"/>
                      <a:pt x="72" y="90"/>
                      <a:pt x="54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55"/>
              <p:cNvSpPr/>
              <p:nvPr/>
            </p:nvSpPr>
            <p:spPr>
              <a:xfrm>
                <a:off x="658058" y="1220915"/>
                <a:ext cx="7070" cy="2246"/>
              </a:xfrm>
              <a:custGeom>
                <a:avLst/>
                <a:gdLst/>
                <a:ahLst/>
                <a:cxnLst/>
                <a:rect l="l" t="t" r="r" b="b"/>
                <a:pathLst>
                  <a:path w="233" h="74" extrusionOk="0">
                    <a:moveTo>
                      <a:pt x="142" y="0"/>
                    </a:moveTo>
                    <a:cubicBezTo>
                      <a:pt x="134" y="0"/>
                      <a:pt x="125" y="1"/>
                      <a:pt x="117" y="2"/>
                    </a:cubicBezTo>
                    <a:cubicBezTo>
                      <a:pt x="54" y="2"/>
                      <a:pt x="19" y="38"/>
                      <a:pt x="1" y="56"/>
                    </a:cubicBezTo>
                    <a:cubicBezTo>
                      <a:pt x="1" y="56"/>
                      <a:pt x="1" y="65"/>
                      <a:pt x="1" y="74"/>
                    </a:cubicBezTo>
                    <a:lnTo>
                      <a:pt x="19" y="74"/>
                    </a:lnTo>
                    <a:cubicBezTo>
                      <a:pt x="28" y="56"/>
                      <a:pt x="63" y="29"/>
                      <a:pt x="117" y="20"/>
                    </a:cubicBezTo>
                    <a:cubicBezTo>
                      <a:pt x="125" y="19"/>
                      <a:pt x="134" y="18"/>
                      <a:pt x="141" y="18"/>
                    </a:cubicBezTo>
                    <a:cubicBezTo>
                      <a:pt x="174" y="18"/>
                      <a:pt x="201" y="31"/>
                      <a:pt x="215" y="38"/>
                    </a:cubicBezTo>
                    <a:cubicBezTo>
                      <a:pt x="218" y="41"/>
                      <a:pt x="220" y="42"/>
                      <a:pt x="222" y="42"/>
                    </a:cubicBezTo>
                    <a:cubicBezTo>
                      <a:pt x="225" y="42"/>
                      <a:pt x="227" y="38"/>
                      <a:pt x="233" y="38"/>
                    </a:cubicBezTo>
                    <a:cubicBezTo>
                      <a:pt x="233" y="29"/>
                      <a:pt x="233" y="29"/>
                      <a:pt x="224" y="20"/>
                    </a:cubicBezTo>
                    <a:cubicBezTo>
                      <a:pt x="209" y="13"/>
                      <a:pt x="177" y="0"/>
                      <a:pt x="142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55"/>
              <p:cNvSpPr/>
              <p:nvPr/>
            </p:nvSpPr>
            <p:spPr>
              <a:xfrm>
                <a:off x="660516" y="1220369"/>
                <a:ext cx="3277" cy="394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30" extrusionOk="0">
                    <a:moveTo>
                      <a:pt x="61" y="1"/>
                    </a:moveTo>
                    <a:cubicBezTo>
                      <a:pt x="38" y="1"/>
                      <a:pt x="17" y="25"/>
                      <a:pt x="9" y="56"/>
                    </a:cubicBezTo>
                    <a:cubicBezTo>
                      <a:pt x="0" y="92"/>
                      <a:pt x="18" y="119"/>
                      <a:pt x="36" y="128"/>
                    </a:cubicBezTo>
                    <a:cubicBezTo>
                      <a:pt x="39" y="129"/>
                      <a:pt x="43" y="129"/>
                      <a:pt x="46" y="129"/>
                    </a:cubicBezTo>
                    <a:cubicBezTo>
                      <a:pt x="69" y="129"/>
                      <a:pt x="91" y="105"/>
                      <a:pt x="98" y="74"/>
                    </a:cubicBezTo>
                    <a:cubicBezTo>
                      <a:pt x="107" y="38"/>
                      <a:pt x="98" y="3"/>
                      <a:pt x="72" y="3"/>
                    </a:cubicBezTo>
                    <a:cubicBezTo>
                      <a:pt x="68" y="1"/>
                      <a:pt x="64" y="1"/>
                      <a:pt x="61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55"/>
              <p:cNvSpPr/>
              <p:nvPr/>
            </p:nvSpPr>
            <p:spPr>
              <a:xfrm>
                <a:off x="660516" y="1234510"/>
                <a:ext cx="1912" cy="1123"/>
              </a:xfrm>
              <a:custGeom>
                <a:avLst/>
                <a:gdLst/>
                <a:ahLst/>
                <a:cxnLst/>
                <a:rect l="l" t="t" r="r" b="b"/>
                <a:pathLst>
                  <a:path w="63" h="37" extrusionOk="0">
                    <a:moveTo>
                      <a:pt x="0" y="1"/>
                    </a:moveTo>
                    <a:cubicBezTo>
                      <a:pt x="0" y="9"/>
                      <a:pt x="0" y="18"/>
                      <a:pt x="9" y="18"/>
                    </a:cubicBezTo>
                    <a:cubicBezTo>
                      <a:pt x="9" y="18"/>
                      <a:pt x="54" y="36"/>
                      <a:pt x="54" y="36"/>
                    </a:cubicBezTo>
                    <a:cubicBezTo>
                      <a:pt x="54" y="36"/>
                      <a:pt x="63" y="36"/>
                      <a:pt x="63" y="27"/>
                    </a:cubicBezTo>
                    <a:cubicBezTo>
                      <a:pt x="63" y="27"/>
                      <a:pt x="63" y="18"/>
                      <a:pt x="63" y="18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55"/>
              <p:cNvSpPr/>
              <p:nvPr/>
            </p:nvSpPr>
            <p:spPr>
              <a:xfrm>
                <a:off x="644250" y="1215544"/>
                <a:ext cx="9255" cy="10681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52" extrusionOk="0">
                    <a:moveTo>
                      <a:pt x="183" y="0"/>
                    </a:moveTo>
                    <a:cubicBezTo>
                      <a:pt x="116" y="0"/>
                      <a:pt x="44" y="60"/>
                      <a:pt x="28" y="144"/>
                    </a:cubicBezTo>
                    <a:cubicBezTo>
                      <a:pt x="1" y="242"/>
                      <a:pt x="45" y="331"/>
                      <a:pt x="117" y="349"/>
                    </a:cubicBezTo>
                    <a:cubicBezTo>
                      <a:pt x="124" y="351"/>
                      <a:pt x="131" y="352"/>
                      <a:pt x="139" y="352"/>
                    </a:cubicBezTo>
                    <a:cubicBezTo>
                      <a:pt x="197" y="352"/>
                      <a:pt x="262" y="293"/>
                      <a:pt x="277" y="206"/>
                    </a:cubicBezTo>
                    <a:cubicBezTo>
                      <a:pt x="304" y="108"/>
                      <a:pt x="260" y="19"/>
                      <a:pt x="197" y="1"/>
                    </a:cubicBezTo>
                    <a:cubicBezTo>
                      <a:pt x="193" y="0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rgbClr val="F76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55"/>
              <p:cNvSpPr/>
              <p:nvPr/>
            </p:nvSpPr>
            <p:spPr>
              <a:xfrm>
                <a:off x="644797" y="1222584"/>
                <a:ext cx="5189" cy="3823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26" extrusionOk="0">
                    <a:moveTo>
                      <a:pt x="10" y="1"/>
                    </a:moveTo>
                    <a:cubicBezTo>
                      <a:pt x="1" y="10"/>
                      <a:pt x="1" y="10"/>
                      <a:pt x="1" y="19"/>
                    </a:cubicBezTo>
                    <a:cubicBezTo>
                      <a:pt x="10" y="72"/>
                      <a:pt x="45" y="117"/>
                      <a:pt x="90" y="126"/>
                    </a:cubicBezTo>
                    <a:lnTo>
                      <a:pt x="117" y="126"/>
                    </a:lnTo>
                    <a:cubicBezTo>
                      <a:pt x="135" y="126"/>
                      <a:pt x="143" y="126"/>
                      <a:pt x="161" y="117"/>
                    </a:cubicBezTo>
                    <a:cubicBezTo>
                      <a:pt x="170" y="117"/>
                      <a:pt x="170" y="108"/>
                      <a:pt x="170" y="108"/>
                    </a:cubicBezTo>
                    <a:cubicBezTo>
                      <a:pt x="161" y="99"/>
                      <a:pt x="161" y="99"/>
                      <a:pt x="152" y="99"/>
                    </a:cubicBezTo>
                    <a:cubicBezTo>
                      <a:pt x="135" y="108"/>
                      <a:pt x="117" y="108"/>
                      <a:pt x="99" y="108"/>
                    </a:cubicBezTo>
                    <a:cubicBezTo>
                      <a:pt x="63" y="99"/>
                      <a:pt x="27" y="63"/>
                      <a:pt x="19" y="10"/>
                    </a:cubicBezTo>
                    <a:cubicBezTo>
                      <a:pt x="19" y="10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55"/>
              <p:cNvSpPr/>
              <p:nvPr/>
            </p:nvSpPr>
            <p:spPr>
              <a:xfrm>
                <a:off x="644524" y="1220065"/>
                <a:ext cx="850" cy="2549"/>
              </a:xfrm>
              <a:custGeom>
                <a:avLst/>
                <a:gdLst/>
                <a:ahLst/>
                <a:cxnLst/>
                <a:rect l="l" t="t" r="r" b="b"/>
                <a:pathLst>
                  <a:path w="28" h="84" extrusionOk="0">
                    <a:moveTo>
                      <a:pt x="11" y="0"/>
                    </a:moveTo>
                    <a:cubicBezTo>
                      <a:pt x="5" y="0"/>
                      <a:pt x="1" y="6"/>
                      <a:pt x="1" y="13"/>
                    </a:cubicBezTo>
                    <a:cubicBezTo>
                      <a:pt x="1" y="30"/>
                      <a:pt x="1" y="57"/>
                      <a:pt x="1" y="75"/>
                    </a:cubicBezTo>
                    <a:cubicBezTo>
                      <a:pt x="1" y="84"/>
                      <a:pt x="10" y="84"/>
                      <a:pt x="10" y="84"/>
                    </a:cubicBezTo>
                    <a:lnTo>
                      <a:pt x="19" y="84"/>
                    </a:lnTo>
                    <a:cubicBezTo>
                      <a:pt x="19" y="84"/>
                      <a:pt x="28" y="84"/>
                      <a:pt x="28" y="75"/>
                    </a:cubicBezTo>
                    <a:cubicBezTo>
                      <a:pt x="19" y="57"/>
                      <a:pt x="19" y="30"/>
                      <a:pt x="28" y="13"/>
                    </a:cubicBezTo>
                    <a:cubicBezTo>
                      <a:pt x="28" y="4"/>
                      <a:pt x="19" y="4"/>
                      <a:pt x="19" y="4"/>
                    </a:cubicBezTo>
                    <a:cubicBezTo>
                      <a:pt x="16" y="1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55"/>
              <p:cNvSpPr/>
              <p:nvPr/>
            </p:nvSpPr>
            <p:spPr>
              <a:xfrm>
                <a:off x="644797" y="1215210"/>
                <a:ext cx="6797" cy="470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55" extrusionOk="0">
                    <a:moveTo>
                      <a:pt x="154" y="0"/>
                    </a:moveTo>
                    <a:cubicBezTo>
                      <a:pt x="92" y="0"/>
                      <a:pt x="32" y="58"/>
                      <a:pt x="1" y="137"/>
                    </a:cubicBezTo>
                    <a:cubicBezTo>
                      <a:pt x="1" y="146"/>
                      <a:pt x="1" y="146"/>
                      <a:pt x="10" y="155"/>
                    </a:cubicBezTo>
                    <a:cubicBezTo>
                      <a:pt x="19" y="155"/>
                      <a:pt x="19" y="146"/>
                      <a:pt x="27" y="146"/>
                    </a:cubicBezTo>
                    <a:cubicBezTo>
                      <a:pt x="51" y="76"/>
                      <a:pt x="101" y="26"/>
                      <a:pt x="149" y="26"/>
                    </a:cubicBezTo>
                    <a:cubicBezTo>
                      <a:pt x="156" y="26"/>
                      <a:pt x="163" y="28"/>
                      <a:pt x="170" y="30"/>
                    </a:cubicBezTo>
                    <a:cubicBezTo>
                      <a:pt x="188" y="30"/>
                      <a:pt x="197" y="39"/>
                      <a:pt x="206" y="48"/>
                    </a:cubicBezTo>
                    <a:cubicBezTo>
                      <a:pt x="215" y="48"/>
                      <a:pt x="224" y="48"/>
                      <a:pt x="224" y="39"/>
                    </a:cubicBezTo>
                    <a:cubicBezTo>
                      <a:pt x="224" y="39"/>
                      <a:pt x="224" y="30"/>
                      <a:pt x="224" y="30"/>
                    </a:cubicBezTo>
                    <a:cubicBezTo>
                      <a:pt x="206" y="12"/>
                      <a:pt x="197" y="12"/>
                      <a:pt x="179" y="3"/>
                    </a:cubicBezTo>
                    <a:cubicBezTo>
                      <a:pt x="171" y="1"/>
                      <a:pt x="163" y="0"/>
                      <a:pt x="154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55"/>
              <p:cNvSpPr/>
              <p:nvPr/>
            </p:nvSpPr>
            <p:spPr>
              <a:xfrm>
                <a:off x="648044" y="1218002"/>
                <a:ext cx="1396" cy="5978"/>
              </a:xfrm>
              <a:custGeom>
                <a:avLst/>
                <a:gdLst/>
                <a:ahLst/>
                <a:cxnLst/>
                <a:rect l="l" t="t" r="r" b="b"/>
                <a:pathLst>
                  <a:path w="46" h="197" extrusionOk="0">
                    <a:moveTo>
                      <a:pt x="10" y="0"/>
                    </a:moveTo>
                    <a:cubicBezTo>
                      <a:pt x="1" y="0"/>
                      <a:pt x="1" y="9"/>
                      <a:pt x="1" y="9"/>
                    </a:cubicBezTo>
                    <a:lnTo>
                      <a:pt x="28" y="188"/>
                    </a:lnTo>
                    <a:cubicBezTo>
                      <a:pt x="28" y="188"/>
                      <a:pt x="28" y="197"/>
                      <a:pt x="36" y="197"/>
                    </a:cubicBezTo>
                    <a:cubicBezTo>
                      <a:pt x="45" y="197"/>
                      <a:pt x="45" y="188"/>
                      <a:pt x="45" y="179"/>
                    </a:cubicBezTo>
                    <a:lnTo>
                      <a:pt x="19" y="9"/>
                    </a:lnTo>
                    <a:cubicBezTo>
                      <a:pt x="1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55"/>
              <p:cNvSpPr/>
              <p:nvPr/>
            </p:nvSpPr>
            <p:spPr>
              <a:xfrm>
                <a:off x="648317" y="1218882"/>
                <a:ext cx="2215" cy="2124"/>
              </a:xfrm>
              <a:custGeom>
                <a:avLst/>
                <a:gdLst/>
                <a:ahLst/>
                <a:cxnLst/>
                <a:rect l="l" t="t" r="r" b="b"/>
                <a:pathLst>
                  <a:path w="73" h="70" extrusionOk="0">
                    <a:moveTo>
                      <a:pt x="59" y="0"/>
                    </a:moveTo>
                    <a:cubicBezTo>
                      <a:pt x="56" y="0"/>
                      <a:pt x="54" y="3"/>
                      <a:pt x="54" y="7"/>
                    </a:cubicBezTo>
                    <a:lnTo>
                      <a:pt x="10" y="43"/>
                    </a:lnTo>
                    <a:cubicBezTo>
                      <a:pt x="1" y="52"/>
                      <a:pt x="1" y="61"/>
                      <a:pt x="10" y="61"/>
                    </a:cubicBezTo>
                    <a:cubicBezTo>
                      <a:pt x="10" y="61"/>
                      <a:pt x="10" y="69"/>
                      <a:pt x="19" y="69"/>
                    </a:cubicBezTo>
                    <a:cubicBezTo>
                      <a:pt x="19" y="69"/>
                      <a:pt x="19" y="61"/>
                      <a:pt x="27" y="61"/>
                    </a:cubicBezTo>
                    <a:lnTo>
                      <a:pt x="63" y="16"/>
                    </a:lnTo>
                    <a:cubicBezTo>
                      <a:pt x="72" y="16"/>
                      <a:pt x="72" y="7"/>
                      <a:pt x="63" y="7"/>
                    </a:cubicBezTo>
                    <a:cubicBezTo>
                      <a:pt x="63" y="3"/>
                      <a:pt x="61" y="0"/>
                      <a:pt x="5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55"/>
              <p:cNvSpPr/>
              <p:nvPr/>
            </p:nvSpPr>
            <p:spPr>
              <a:xfrm>
                <a:off x="649409" y="1375011"/>
                <a:ext cx="39266" cy="98287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3239" extrusionOk="0">
                    <a:moveTo>
                      <a:pt x="848" y="1"/>
                    </a:moveTo>
                    <a:cubicBezTo>
                      <a:pt x="812" y="18"/>
                      <a:pt x="777" y="27"/>
                      <a:pt x="741" y="45"/>
                    </a:cubicBezTo>
                    <a:cubicBezTo>
                      <a:pt x="571" y="108"/>
                      <a:pt x="402" y="179"/>
                      <a:pt x="232" y="241"/>
                    </a:cubicBezTo>
                    <a:cubicBezTo>
                      <a:pt x="232" y="250"/>
                      <a:pt x="223" y="259"/>
                      <a:pt x="214" y="268"/>
                    </a:cubicBezTo>
                    <a:cubicBezTo>
                      <a:pt x="161" y="357"/>
                      <a:pt x="99" y="491"/>
                      <a:pt x="63" y="643"/>
                    </a:cubicBezTo>
                    <a:cubicBezTo>
                      <a:pt x="45" y="705"/>
                      <a:pt x="27" y="768"/>
                      <a:pt x="18" y="830"/>
                    </a:cubicBezTo>
                    <a:cubicBezTo>
                      <a:pt x="0" y="946"/>
                      <a:pt x="0" y="1053"/>
                      <a:pt x="0" y="1151"/>
                    </a:cubicBezTo>
                    <a:cubicBezTo>
                      <a:pt x="18" y="1428"/>
                      <a:pt x="107" y="1651"/>
                      <a:pt x="179" y="1820"/>
                    </a:cubicBezTo>
                    <a:cubicBezTo>
                      <a:pt x="313" y="2159"/>
                      <a:pt x="402" y="2204"/>
                      <a:pt x="803" y="2918"/>
                    </a:cubicBezTo>
                    <a:cubicBezTo>
                      <a:pt x="875" y="3051"/>
                      <a:pt x="937" y="3159"/>
                      <a:pt x="973" y="3239"/>
                    </a:cubicBezTo>
                    <a:cubicBezTo>
                      <a:pt x="1062" y="3221"/>
                      <a:pt x="1160" y="3194"/>
                      <a:pt x="1249" y="3176"/>
                    </a:cubicBezTo>
                    <a:cubicBezTo>
                      <a:pt x="1267" y="3176"/>
                      <a:pt x="1276" y="3167"/>
                      <a:pt x="1294" y="3167"/>
                    </a:cubicBezTo>
                    <a:cubicBezTo>
                      <a:pt x="1294" y="3159"/>
                      <a:pt x="1285" y="3141"/>
                      <a:pt x="1285" y="3123"/>
                    </a:cubicBezTo>
                    <a:cubicBezTo>
                      <a:pt x="1169" y="2588"/>
                      <a:pt x="1071" y="2008"/>
                      <a:pt x="982" y="1392"/>
                    </a:cubicBezTo>
                    <a:cubicBezTo>
                      <a:pt x="937" y="1026"/>
                      <a:pt x="901" y="670"/>
                      <a:pt x="875" y="331"/>
                    </a:cubicBezTo>
                    <a:cubicBezTo>
                      <a:pt x="866" y="304"/>
                      <a:pt x="866" y="277"/>
                      <a:pt x="866" y="250"/>
                    </a:cubicBezTo>
                    <a:cubicBezTo>
                      <a:pt x="857" y="161"/>
                      <a:pt x="848" y="81"/>
                      <a:pt x="848" y="1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55"/>
              <p:cNvSpPr/>
              <p:nvPr/>
            </p:nvSpPr>
            <p:spPr>
              <a:xfrm>
                <a:off x="678359" y="1471116"/>
                <a:ext cx="46064" cy="23851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786" extrusionOk="0">
                    <a:moveTo>
                      <a:pt x="340" y="0"/>
                    </a:moveTo>
                    <a:cubicBezTo>
                      <a:pt x="233" y="27"/>
                      <a:pt x="126" y="45"/>
                      <a:pt x="19" y="72"/>
                    </a:cubicBezTo>
                    <a:cubicBezTo>
                      <a:pt x="81" y="313"/>
                      <a:pt x="72" y="455"/>
                      <a:pt x="46" y="554"/>
                    </a:cubicBezTo>
                    <a:cubicBezTo>
                      <a:pt x="28" y="589"/>
                      <a:pt x="1" y="678"/>
                      <a:pt x="46" y="741"/>
                    </a:cubicBezTo>
                    <a:cubicBezTo>
                      <a:pt x="63" y="768"/>
                      <a:pt x="108" y="786"/>
                      <a:pt x="135" y="786"/>
                    </a:cubicBezTo>
                    <a:lnTo>
                      <a:pt x="1473" y="420"/>
                    </a:lnTo>
                    <a:cubicBezTo>
                      <a:pt x="1482" y="411"/>
                      <a:pt x="1518" y="384"/>
                      <a:pt x="1518" y="339"/>
                    </a:cubicBezTo>
                    <a:cubicBezTo>
                      <a:pt x="1509" y="295"/>
                      <a:pt x="1473" y="259"/>
                      <a:pt x="1428" y="250"/>
                    </a:cubicBezTo>
                    <a:cubicBezTo>
                      <a:pt x="1348" y="259"/>
                      <a:pt x="1232" y="277"/>
                      <a:pt x="1089" y="277"/>
                    </a:cubicBezTo>
                    <a:cubicBezTo>
                      <a:pt x="955" y="268"/>
                      <a:pt x="813" y="268"/>
                      <a:pt x="643" y="197"/>
                    </a:cubicBezTo>
                    <a:cubicBezTo>
                      <a:pt x="572" y="170"/>
                      <a:pt x="456" y="116"/>
                      <a:pt x="340" y="0"/>
                    </a:cubicBezTo>
                    <a:close/>
                  </a:path>
                </a:pathLst>
              </a:custGeom>
              <a:solidFill>
                <a:srgbClr val="FF9B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55"/>
              <p:cNvSpPr/>
              <p:nvPr/>
            </p:nvSpPr>
            <p:spPr>
              <a:xfrm>
                <a:off x="675658" y="1468415"/>
                <a:ext cx="45244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97" extrusionOk="0">
                    <a:moveTo>
                      <a:pt x="478" y="0"/>
                    </a:moveTo>
                    <a:cubicBezTo>
                      <a:pt x="401" y="0"/>
                      <a:pt x="355" y="241"/>
                      <a:pt x="224" y="259"/>
                    </a:cubicBezTo>
                    <a:cubicBezTo>
                      <a:pt x="179" y="259"/>
                      <a:pt x="135" y="232"/>
                      <a:pt x="108" y="214"/>
                    </a:cubicBezTo>
                    <a:lnTo>
                      <a:pt x="108" y="214"/>
                    </a:lnTo>
                    <a:cubicBezTo>
                      <a:pt x="117" y="393"/>
                      <a:pt x="90" y="482"/>
                      <a:pt x="54" y="536"/>
                    </a:cubicBezTo>
                    <a:cubicBezTo>
                      <a:pt x="36" y="562"/>
                      <a:pt x="1" y="616"/>
                      <a:pt x="19" y="660"/>
                    </a:cubicBezTo>
                    <a:cubicBezTo>
                      <a:pt x="27" y="678"/>
                      <a:pt x="45" y="696"/>
                      <a:pt x="63" y="696"/>
                    </a:cubicBezTo>
                    <a:cubicBezTo>
                      <a:pt x="251" y="696"/>
                      <a:pt x="509" y="669"/>
                      <a:pt x="795" y="589"/>
                    </a:cubicBezTo>
                    <a:cubicBezTo>
                      <a:pt x="1080" y="509"/>
                      <a:pt x="1312" y="393"/>
                      <a:pt x="1473" y="295"/>
                    </a:cubicBezTo>
                    <a:cubicBezTo>
                      <a:pt x="1482" y="286"/>
                      <a:pt x="1491" y="232"/>
                      <a:pt x="1464" y="197"/>
                    </a:cubicBezTo>
                    <a:cubicBezTo>
                      <a:pt x="1445" y="153"/>
                      <a:pt x="1397" y="127"/>
                      <a:pt x="1339" y="127"/>
                    </a:cubicBezTo>
                    <a:cubicBezTo>
                      <a:pt x="1313" y="127"/>
                      <a:pt x="1286" y="132"/>
                      <a:pt x="1259" y="143"/>
                    </a:cubicBezTo>
                    <a:cubicBezTo>
                      <a:pt x="1178" y="160"/>
                      <a:pt x="1082" y="170"/>
                      <a:pt x="972" y="170"/>
                    </a:cubicBezTo>
                    <a:cubicBezTo>
                      <a:pt x="911" y="170"/>
                      <a:pt x="846" y="167"/>
                      <a:pt x="777" y="161"/>
                    </a:cubicBezTo>
                    <a:cubicBezTo>
                      <a:pt x="697" y="143"/>
                      <a:pt x="616" y="134"/>
                      <a:pt x="545" y="107"/>
                    </a:cubicBezTo>
                    <a:cubicBezTo>
                      <a:pt x="527" y="27"/>
                      <a:pt x="500" y="9"/>
                      <a:pt x="482" y="0"/>
                    </a:cubicBezTo>
                    <a:cubicBezTo>
                      <a:pt x="481" y="0"/>
                      <a:pt x="480" y="0"/>
                      <a:pt x="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55"/>
              <p:cNvSpPr/>
              <p:nvPr/>
            </p:nvSpPr>
            <p:spPr>
              <a:xfrm>
                <a:off x="521350" y="1439314"/>
                <a:ext cx="91005" cy="81143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674" extrusionOk="0">
                    <a:moveTo>
                      <a:pt x="1499" y="649"/>
                    </a:moveTo>
                    <a:cubicBezTo>
                      <a:pt x="1790" y="649"/>
                      <a:pt x="2057" y="834"/>
                      <a:pt x="2151" y="1129"/>
                    </a:cubicBezTo>
                    <a:cubicBezTo>
                      <a:pt x="2267" y="1486"/>
                      <a:pt x="2070" y="1869"/>
                      <a:pt x="1714" y="1985"/>
                    </a:cubicBezTo>
                    <a:cubicBezTo>
                      <a:pt x="1642" y="2008"/>
                      <a:pt x="1570" y="2019"/>
                      <a:pt x="1500" y="2019"/>
                    </a:cubicBezTo>
                    <a:cubicBezTo>
                      <a:pt x="1208" y="2019"/>
                      <a:pt x="942" y="1835"/>
                      <a:pt x="848" y="1548"/>
                    </a:cubicBezTo>
                    <a:cubicBezTo>
                      <a:pt x="732" y="1182"/>
                      <a:pt x="929" y="799"/>
                      <a:pt x="1285" y="683"/>
                    </a:cubicBezTo>
                    <a:cubicBezTo>
                      <a:pt x="1356" y="660"/>
                      <a:pt x="1428" y="649"/>
                      <a:pt x="1499" y="649"/>
                    </a:cubicBezTo>
                    <a:close/>
                    <a:moveTo>
                      <a:pt x="1503" y="0"/>
                    </a:moveTo>
                    <a:cubicBezTo>
                      <a:pt x="1366" y="0"/>
                      <a:pt x="1227" y="22"/>
                      <a:pt x="1089" y="67"/>
                    </a:cubicBezTo>
                    <a:cubicBezTo>
                      <a:pt x="384" y="290"/>
                      <a:pt x="1" y="1040"/>
                      <a:pt x="224" y="1744"/>
                    </a:cubicBezTo>
                    <a:cubicBezTo>
                      <a:pt x="411" y="2313"/>
                      <a:pt x="936" y="2673"/>
                      <a:pt x="1502" y="2673"/>
                    </a:cubicBezTo>
                    <a:cubicBezTo>
                      <a:pt x="1637" y="2673"/>
                      <a:pt x="1774" y="2653"/>
                      <a:pt x="1910" y="2610"/>
                    </a:cubicBezTo>
                    <a:cubicBezTo>
                      <a:pt x="2615" y="2378"/>
                      <a:pt x="2998" y="1628"/>
                      <a:pt x="2775" y="924"/>
                    </a:cubicBezTo>
                    <a:cubicBezTo>
                      <a:pt x="2589" y="364"/>
                      <a:pt x="2067" y="0"/>
                      <a:pt x="1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55"/>
              <p:cNvSpPr/>
              <p:nvPr/>
            </p:nvSpPr>
            <p:spPr>
              <a:xfrm>
                <a:off x="559798" y="1473513"/>
                <a:ext cx="14110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15" extrusionOk="0">
                    <a:moveTo>
                      <a:pt x="232" y="1"/>
                    </a:moveTo>
                    <a:cubicBezTo>
                      <a:pt x="211" y="1"/>
                      <a:pt x="191" y="4"/>
                      <a:pt x="170" y="11"/>
                    </a:cubicBezTo>
                    <a:cubicBezTo>
                      <a:pt x="63" y="46"/>
                      <a:pt x="1" y="162"/>
                      <a:pt x="36" y="269"/>
                    </a:cubicBezTo>
                    <a:cubicBezTo>
                      <a:pt x="65" y="361"/>
                      <a:pt x="143" y="414"/>
                      <a:pt x="228" y="414"/>
                    </a:cubicBezTo>
                    <a:cubicBezTo>
                      <a:pt x="250" y="414"/>
                      <a:pt x="273" y="411"/>
                      <a:pt x="295" y="403"/>
                    </a:cubicBezTo>
                    <a:cubicBezTo>
                      <a:pt x="402" y="368"/>
                      <a:pt x="464" y="252"/>
                      <a:pt x="429" y="144"/>
                    </a:cubicBezTo>
                    <a:cubicBezTo>
                      <a:pt x="400" y="58"/>
                      <a:pt x="319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55"/>
              <p:cNvSpPr/>
              <p:nvPr/>
            </p:nvSpPr>
            <p:spPr>
              <a:xfrm>
                <a:off x="554670" y="1444594"/>
                <a:ext cx="18419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25" extrusionOk="0">
                    <a:moveTo>
                      <a:pt x="410" y="0"/>
                    </a:moveTo>
                    <a:cubicBezTo>
                      <a:pt x="268" y="27"/>
                      <a:pt x="134" y="45"/>
                      <a:pt x="0" y="72"/>
                    </a:cubicBezTo>
                    <a:cubicBezTo>
                      <a:pt x="98" y="196"/>
                      <a:pt x="241" y="437"/>
                      <a:pt x="294" y="767"/>
                    </a:cubicBezTo>
                    <a:cubicBezTo>
                      <a:pt x="321" y="901"/>
                      <a:pt x="321" y="1017"/>
                      <a:pt x="312" y="1124"/>
                    </a:cubicBezTo>
                    <a:cubicBezTo>
                      <a:pt x="330" y="1115"/>
                      <a:pt x="348" y="1106"/>
                      <a:pt x="375" y="1106"/>
                    </a:cubicBezTo>
                    <a:cubicBezTo>
                      <a:pt x="419" y="1044"/>
                      <a:pt x="607" y="794"/>
                      <a:pt x="580" y="446"/>
                    </a:cubicBezTo>
                    <a:cubicBezTo>
                      <a:pt x="562" y="232"/>
                      <a:pt x="464" y="72"/>
                      <a:pt x="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55"/>
              <p:cNvSpPr/>
              <p:nvPr/>
            </p:nvSpPr>
            <p:spPr>
              <a:xfrm>
                <a:off x="563045" y="1481950"/>
                <a:ext cx="15476" cy="33319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098" extrusionOk="0">
                    <a:moveTo>
                      <a:pt x="45" y="0"/>
                    </a:moveTo>
                    <a:cubicBezTo>
                      <a:pt x="81" y="98"/>
                      <a:pt x="108" y="214"/>
                      <a:pt x="125" y="348"/>
                    </a:cubicBezTo>
                    <a:cubicBezTo>
                      <a:pt x="152" y="678"/>
                      <a:pt x="63" y="946"/>
                      <a:pt x="1" y="1098"/>
                    </a:cubicBezTo>
                    <a:cubicBezTo>
                      <a:pt x="143" y="1080"/>
                      <a:pt x="277" y="1071"/>
                      <a:pt x="420" y="1062"/>
                    </a:cubicBezTo>
                    <a:cubicBezTo>
                      <a:pt x="456" y="973"/>
                      <a:pt x="509" y="803"/>
                      <a:pt x="473" y="589"/>
                    </a:cubicBezTo>
                    <a:cubicBezTo>
                      <a:pt x="420" y="241"/>
                      <a:pt x="170" y="45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55"/>
              <p:cNvSpPr/>
              <p:nvPr/>
            </p:nvSpPr>
            <p:spPr>
              <a:xfrm>
                <a:off x="568447" y="1466230"/>
                <a:ext cx="33895" cy="18328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604" extrusionOk="0">
                    <a:moveTo>
                      <a:pt x="1036" y="1"/>
                    </a:moveTo>
                    <a:cubicBezTo>
                      <a:pt x="911" y="108"/>
                      <a:pt x="679" y="260"/>
                      <a:pt x="349" y="322"/>
                    </a:cubicBezTo>
                    <a:cubicBezTo>
                      <a:pt x="215" y="349"/>
                      <a:pt x="99" y="349"/>
                      <a:pt x="1" y="349"/>
                    </a:cubicBezTo>
                    <a:cubicBezTo>
                      <a:pt x="1" y="367"/>
                      <a:pt x="10" y="393"/>
                      <a:pt x="19" y="411"/>
                    </a:cubicBezTo>
                    <a:cubicBezTo>
                      <a:pt x="68" y="452"/>
                      <a:pt x="286" y="603"/>
                      <a:pt x="587" y="603"/>
                    </a:cubicBezTo>
                    <a:cubicBezTo>
                      <a:pt x="617" y="603"/>
                      <a:pt x="648" y="602"/>
                      <a:pt x="679" y="599"/>
                    </a:cubicBezTo>
                    <a:cubicBezTo>
                      <a:pt x="893" y="572"/>
                      <a:pt x="1045" y="465"/>
                      <a:pt x="1116" y="411"/>
                    </a:cubicBezTo>
                    <a:cubicBezTo>
                      <a:pt x="1089" y="277"/>
                      <a:pt x="1063" y="144"/>
                      <a:pt x="10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55"/>
              <p:cNvSpPr/>
              <p:nvPr/>
            </p:nvSpPr>
            <p:spPr>
              <a:xfrm>
                <a:off x="531637" y="1477064"/>
                <a:ext cx="33349" cy="14201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468" extrusionOk="0">
                    <a:moveTo>
                      <a:pt x="1" y="1"/>
                    </a:moveTo>
                    <a:lnTo>
                      <a:pt x="54" y="411"/>
                    </a:lnTo>
                    <a:cubicBezTo>
                      <a:pt x="116" y="432"/>
                      <a:pt x="234" y="468"/>
                      <a:pt x="382" y="468"/>
                    </a:cubicBezTo>
                    <a:cubicBezTo>
                      <a:pt x="428" y="468"/>
                      <a:pt x="476" y="464"/>
                      <a:pt x="527" y="456"/>
                    </a:cubicBezTo>
                    <a:cubicBezTo>
                      <a:pt x="875" y="384"/>
                      <a:pt x="1062" y="135"/>
                      <a:pt x="1098" y="72"/>
                    </a:cubicBezTo>
                    <a:cubicBezTo>
                      <a:pt x="1098" y="54"/>
                      <a:pt x="1098" y="27"/>
                      <a:pt x="1098" y="10"/>
                    </a:cubicBezTo>
                    <a:cubicBezTo>
                      <a:pt x="1009" y="45"/>
                      <a:pt x="893" y="72"/>
                      <a:pt x="759" y="90"/>
                    </a:cubicBezTo>
                    <a:cubicBezTo>
                      <a:pt x="692" y="99"/>
                      <a:pt x="627" y="103"/>
                      <a:pt x="565" y="103"/>
                    </a:cubicBezTo>
                    <a:cubicBezTo>
                      <a:pt x="324" y="103"/>
                      <a:pt x="129" y="4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55"/>
              <p:cNvSpPr/>
              <p:nvPr/>
            </p:nvSpPr>
            <p:spPr>
              <a:xfrm>
                <a:off x="525416" y="1431576"/>
                <a:ext cx="252592" cy="66911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2205" extrusionOk="0">
                    <a:moveTo>
                      <a:pt x="8119" y="1"/>
                    </a:moveTo>
                    <a:cubicBezTo>
                      <a:pt x="7699" y="608"/>
                      <a:pt x="7137" y="1107"/>
                      <a:pt x="6513" y="1437"/>
                    </a:cubicBezTo>
                    <a:cubicBezTo>
                      <a:pt x="5779" y="1828"/>
                      <a:pt x="5042" y="1952"/>
                      <a:pt x="4399" y="1952"/>
                    </a:cubicBezTo>
                    <a:cubicBezTo>
                      <a:pt x="3705" y="1952"/>
                      <a:pt x="3122" y="1807"/>
                      <a:pt x="2775" y="1696"/>
                    </a:cubicBezTo>
                    <a:cubicBezTo>
                      <a:pt x="2775" y="1464"/>
                      <a:pt x="2730" y="1018"/>
                      <a:pt x="2409" y="634"/>
                    </a:cubicBezTo>
                    <a:cubicBezTo>
                      <a:pt x="2089" y="246"/>
                      <a:pt x="1576" y="33"/>
                      <a:pt x="1002" y="33"/>
                    </a:cubicBezTo>
                    <a:cubicBezTo>
                      <a:pt x="679" y="33"/>
                      <a:pt x="338" y="101"/>
                      <a:pt x="1" y="242"/>
                    </a:cubicBezTo>
                    <a:cubicBezTo>
                      <a:pt x="1" y="269"/>
                      <a:pt x="1" y="411"/>
                      <a:pt x="117" y="518"/>
                    </a:cubicBezTo>
                    <a:cubicBezTo>
                      <a:pt x="183" y="585"/>
                      <a:pt x="273" y="617"/>
                      <a:pt x="368" y="617"/>
                    </a:cubicBezTo>
                    <a:cubicBezTo>
                      <a:pt x="427" y="617"/>
                      <a:pt x="487" y="605"/>
                      <a:pt x="545" y="581"/>
                    </a:cubicBezTo>
                    <a:cubicBezTo>
                      <a:pt x="783" y="463"/>
                      <a:pt x="1033" y="407"/>
                      <a:pt x="1270" y="407"/>
                    </a:cubicBezTo>
                    <a:cubicBezTo>
                      <a:pt x="1646" y="407"/>
                      <a:pt x="1992" y="547"/>
                      <a:pt x="2222" y="804"/>
                    </a:cubicBezTo>
                    <a:cubicBezTo>
                      <a:pt x="2561" y="1179"/>
                      <a:pt x="2534" y="1669"/>
                      <a:pt x="2525" y="1776"/>
                    </a:cubicBezTo>
                    <a:lnTo>
                      <a:pt x="2516" y="1874"/>
                    </a:lnTo>
                    <a:lnTo>
                      <a:pt x="2605" y="1901"/>
                    </a:lnTo>
                    <a:cubicBezTo>
                      <a:pt x="2953" y="2026"/>
                      <a:pt x="3605" y="2204"/>
                      <a:pt x="4399" y="2204"/>
                    </a:cubicBezTo>
                    <a:cubicBezTo>
                      <a:pt x="5077" y="2204"/>
                      <a:pt x="5853" y="2071"/>
                      <a:pt x="6629" y="1660"/>
                    </a:cubicBezTo>
                    <a:cubicBezTo>
                      <a:pt x="7298" y="1312"/>
                      <a:pt x="7878" y="786"/>
                      <a:pt x="8324" y="144"/>
                    </a:cubicBezTo>
                    <a:lnTo>
                      <a:pt x="81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55"/>
              <p:cNvSpPr/>
              <p:nvPr/>
            </p:nvSpPr>
            <p:spPr>
              <a:xfrm>
                <a:off x="719265" y="1303273"/>
                <a:ext cx="53347" cy="13458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4435" extrusionOk="0">
                    <a:moveTo>
                      <a:pt x="241" y="0"/>
                    </a:moveTo>
                    <a:lnTo>
                      <a:pt x="0" y="72"/>
                    </a:lnTo>
                    <a:lnTo>
                      <a:pt x="1517" y="4434"/>
                    </a:lnTo>
                    <a:lnTo>
                      <a:pt x="1757" y="4363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55"/>
              <p:cNvSpPr/>
              <p:nvPr/>
            </p:nvSpPr>
            <p:spPr>
              <a:xfrm>
                <a:off x="752282" y="1439314"/>
                <a:ext cx="90974" cy="81143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674" extrusionOk="0">
                    <a:moveTo>
                      <a:pt x="1503" y="649"/>
                    </a:moveTo>
                    <a:cubicBezTo>
                      <a:pt x="1790" y="649"/>
                      <a:pt x="2057" y="834"/>
                      <a:pt x="2150" y="1129"/>
                    </a:cubicBezTo>
                    <a:cubicBezTo>
                      <a:pt x="2266" y="1486"/>
                      <a:pt x="2070" y="1869"/>
                      <a:pt x="1713" y="1985"/>
                    </a:cubicBezTo>
                    <a:cubicBezTo>
                      <a:pt x="1644" y="2008"/>
                      <a:pt x="1573" y="2019"/>
                      <a:pt x="1503" y="2019"/>
                    </a:cubicBezTo>
                    <a:cubicBezTo>
                      <a:pt x="1214" y="2019"/>
                      <a:pt x="941" y="1835"/>
                      <a:pt x="848" y="1548"/>
                    </a:cubicBezTo>
                    <a:cubicBezTo>
                      <a:pt x="732" y="1182"/>
                      <a:pt x="937" y="799"/>
                      <a:pt x="1294" y="683"/>
                    </a:cubicBezTo>
                    <a:cubicBezTo>
                      <a:pt x="1363" y="660"/>
                      <a:pt x="1434" y="649"/>
                      <a:pt x="1503" y="649"/>
                    </a:cubicBezTo>
                    <a:close/>
                    <a:moveTo>
                      <a:pt x="1504" y="0"/>
                    </a:moveTo>
                    <a:cubicBezTo>
                      <a:pt x="1366" y="0"/>
                      <a:pt x="1227" y="22"/>
                      <a:pt x="1089" y="67"/>
                    </a:cubicBezTo>
                    <a:cubicBezTo>
                      <a:pt x="393" y="290"/>
                      <a:pt x="0" y="1040"/>
                      <a:pt x="232" y="1744"/>
                    </a:cubicBezTo>
                    <a:cubicBezTo>
                      <a:pt x="412" y="2313"/>
                      <a:pt x="941" y="2673"/>
                      <a:pt x="1505" y="2673"/>
                    </a:cubicBezTo>
                    <a:cubicBezTo>
                      <a:pt x="1639" y="2673"/>
                      <a:pt x="1776" y="2653"/>
                      <a:pt x="1909" y="2610"/>
                    </a:cubicBezTo>
                    <a:cubicBezTo>
                      <a:pt x="2614" y="2378"/>
                      <a:pt x="2998" y="1628"/>
                      <a:pt x="2775" y="924"/>
                    </a:cubicBezTo>
                    <a:cubicBezTo>
                      <a:pt x="2595" y="364"/>
                      <a:pt x="2070" y="0"/>
                      <a:pt x="1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5"/>
              <p:cNvSpPr/>
              <p:nvPr/>
            </p:nvSpPr>
            <p:spPr>
              <a:xfrm>
                <a:off x="790730" y="1473513"/>
                <a:ext cx="14110" cy="12593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15" extrusionOk="0">
                    <a:moveTo>
                      <a:pt x="232" y="1"/>
                    </a:moveTo>
                    <a:cubicBezTo>
                      <a:pt x="211" y="1"/>
                      <a:pt x="190" y="4"/>
                      <a:pt x="170" y="11"/>
                    </a:cubicBezTo>
                    <a:cubicBezTo>
                      <a:pt x="63" y="46"/>
                      <a:pt x="0" y="162"/>
                      <a:pt x="36" y="269"/>
                    </a:cubicBezTo>
                    <a:cubicBezTo>
                      <a:pt x="64" y="361"/>
                      <a:pt x="143" y="414"/>
                      <a:pt x="228" y="414"/>
                    </a:cubicBezTo>
                    <a:cubicBezTo>
                      <a:pt x="250" y="414"/>
                      <a:pt x="272" y="411"/>
                      <a:pt x="295" y="403"/>
                    </a:cubicBezTo>
                    <a:cubicBezTo>
                      <a:pt x="411" y="368"/>
                      <a:pt x="464" y="252"/>
                      <a:pt x="428" y="144"/>
                    </a:cubicBezTo>
                    <a:cubicBezTo>
                      <a:pt x="400" y="58"/>
                      <a:pt x="318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55"/>
              <p:cNvSpPr/>
              <p:nvPr/>
            </p:nvSpPr>
            <p:spPr>
              <a:xfrm>
                <a:off x="785571" y="1444594"/>
                <a:ext cx="18723" cy="34138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125" extrusionOk="0">
                    <a:moveTo>
                      <a:pt x="411" y="0"/>
                    </a:moveTo>
                    <a:cubicBezTo>
                      <a:pt x="277" y="27"/>
                      <a:pt x="134" y="45"/>
                      <a:pt x="1" y="72"/>
                    </a:cubicBezTo>
                    <a:cubicBezTo>
                      <a:pt x="99" y="196"/>
                      <a:pt x="250" y="437"/>
                      <a:pt x="304" y="767"/>
                    </a:cubicBezTo>
                    <a:cubicBezTo>
                      <a:pt x="322" y="901"/>
                      <a:pt x="322" y="1017"/>
                      <a:pt x="313" y="1124"/>
                    </a:cubicBezTo>
                    <a:cubicBezTo>
                      <a:pt x="331" y="1115"/>
                      <a:pt x="358" y="1106"/>
                      <a:pt x="375" y="1106"/>
                    </a:cubicBezTo>
                    <a:cubicBezTo>
                      <a:pt x="420" y="1044"/>
                      <a:pt x="616" y="794"/>
                      <a:pt x="581" y="446"/>
                    </a:cubicBezTo>
                    <a:cubicBezTo>
                      <a:pt x="563" y="232"/>
                      <a:pt x="465" y="72"/>
                      <a:pt x="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55"/>
              <p:cNvSpPr/>
              <p:nvPr/>
            </p:nvSpPr>
            <p:spPr>
              <a:xfrm>
                <a:off x="794250" y="1481950"/>
                <a:ext cx="15173" cy="33319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098" extrusionOk="0">
                    <a:moveTo>
                      <a:pt x="45" y="0"/>
                    </a:moveTo>
                    <a:cubicBezTo>
                      <a:pt x="72" y="98"/>
                      <a:pt x="98" y="214"/>
                      <a:pt x="116" y="348"/>
                    </a:cubicBezTo>
                    <a:cubicBezTo>
                      <a:pt x="143" y="678"/>
                      <a:pt x="63" y="946"/>
                      <a:pt x="0" y="1098"/>
                    </a:cubicBezTo>
                    <a:cubicBezTo>
                      <a:pt x="134" y="1080"/>
                      <a:pt x="277" y="1071"/>
                      <a:pt x="411" y="1062"/>
                    </a:cubicBezTo>
                    <a:cubicBezTo>
                      <a:pt x="446" y="973"/>
                      <a:pt x="500" y="803"/>
                      <a:pt x="464" y="589"/>
                    </a:cubicBezTo>
                    <a:cubicBezTo>
                      <a:pt x="411" y="241"/>
                      <a:pt x="170" y="45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55"/>
              <p:cNvSpPr/>
              <p:nvPr/>
            </p:nvSpPr>
            <p:spPr>
              <a:xfrm>
                <a:off x="799378" y="1466230"/>
                <a:ext cx="33865" cy="18328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604" extrusionOk="0">
                    <a:moveTo>
                      <a:pt x="1044" y="1"/>
                    </a:moveTo>
                    <a:cubicBezTo>
                      <a:pt x="911" y="108"/>
                      <a:pt x="679" y="260"/>
                      <a:pt x="357" y="322"/>
                    </a:cubicBezTo>
                    <a:cubicBezTo>
                      <a:pt x="224" y="349"/>
                      <a:pt x="99" y="349"/>
                      <a:pt x="1" y="349"/>
                    </a:cubicBezTo>
                    <a:cubicBezTo>
                      <a:pt x="10" y="367"/>
                      <a:pt x="10" y="393"/>
                      <a:pt x="18" y="411"/>
                    </a:cubicBezTo>
                    <a:cubicBezTo>
                      <a:pt x="75" y="452"/>
                      <a:pt x="287" y="603"/>
                      <a:pt x="587" y="603"/>
                    </a:cubicBezTo>
                    <a:cubicBezTo>
                      <a:pt x="617" y="603"/>
                      <a:pt x="647" y="602"/>
                      <a:pt x="679" y="599"/>
                    </a:cubicBezTo>
                    <a:cubicBezTo>
                      <a:pt x="902" y="572"/>
                      <a:pt x="1053" y="465"/>
                      <a:pt x="1116" y="411"/>
                    </a:cubicBezTo>
                    <a:cubicBezTo>
                      <a:pt x="1098" y="277"/>
                      <a:pt x="1071" y="144"/>
                      <a:pt x="10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5"/>
              <p:cNvSpPr/>
              <p:nvPr/>
            </p:nvSpPr>
            <p:spPr>
              <a:xfrm>
                <a:off x="762842" y="1477064"/>
                <a:ext cx="33319" cy="1420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4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135"/>
                      <a:pt x="27" y="277"/>
                      <a:pt x="45" y="411"/>
                    </a:cubicBezTo>
                    <a:cubicBezTo>
                      <a:pt x="113" y="432"/>
                      <a:pt x="228" y="468"/>
                      <a:pt x="374" y="468"/>
                    </a:cubicBezTo>
                    <a:cubicBezTo>
                      <a:pt x="419" y="468"/>
                      <a:pt x="467" y="464"/>
                      <a:pt x="518" y="456"/>
                    </a:cubicBezTo>
                    <a:cubicBezTo>
                      <a:pt x="866" y="384"/>
                      <a:pt x="1053" y="135"/>
                      <a:pt x="1098" y="72"/>
                    </a:cubicBezTo>
                    <a:lnTo>
                      <a:pt x="1098" y="10"/>
                    </a:lnTo>
                    <a:cubicBezTo>
                      <a:pt x="999" y="45"/>
                      <a:pt x="883" y="72"/>
                      <a:pt x="750" y="90"/>
                    </a:cubicBezTo>
                    <a:cubicBezTo>
                      <a:pt x="682" y="99"/>
                      <a:pt x="618" y="103"/>
                      <a:pt x="556" y="103"/>
                    </a:cubicBezTo>
                    <a:cubicBezTo>
                      <a:pt x="315" y="103"/>
                      <a:pt x="121" y="4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5"/>
              <p:cNvSpPr/>
              <p:nvPr/>
            </p:nvSpPr>
            <p:spPr>
              <a:xfrm>
                <a:off x="743603" y="1422715"/>
                <a:ext cx="83145" cy="49523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1632" extrusionOk="0">
                    <a:moveTo>
                      <a:pt x="1785" y="0"/>
                    </a:moveTo>
                    <a:cubicBezTo>
                      <a:pt x="1579" y="0"/>
                      <a:pt x="1348" y="34"/>
                      <a:pt x="1107" y="132"/>
                    </a:cubicBezTo>
                    <a:cubicBezTo>
                      <a:pt x="340" y="445"/>
                      <a:pt x="81" y="1167"/>
                      <a:pt x="46" y="1310"/>
                    </a:cubicBezTo>
                    <a:cubicBezTo>
                      <a:pt x="1" y="1444"/>
                      <a:pt x="72" y="1578"/>
                      <a:pt x="206" y="1622"/>
                    </a:cubicBezTo>
                    <a:cubicBezTo>
                      <a:pt x="233" y="1631"/>
                      <a:pt x="260" y="1631"/>
                      <a:pt x="277" y="1631"/>
                    </a:cubicBezTo>
                    <a:cubicBezTo>
                      <a:pt x="393" y="1631"/>
                      <a:pt x="492" y="1560"/>
                      <a:pt x="518" y="1453"/>
                    </a:cubicBezTo>
                    <a:cubicBezTo>
                      <a:pt x="554" y="1355"/>
                      <a:pt x="741" y="828"/>
                      <a:pt x="1294" y="596"/>
                    </a:cubicBezTo>
                    <a:cubicBezTo>
                      <a:pt x="1465" y="528"/>
                      <a:pt x="1631" y="504"/>
                      <a:pt x="1779" y="504"/>
                    </a:cubicBezTo>
                    <a:cubicBezTo>
                      <a:pt x="2057" y="504"/>
                      <a:pt x="2275" y="588"/>
                      <a:pt x="2356" y="623"/>
                    </a:cubicBezTo>
                    <a:cubicBezTo>
                      <a:pt x="2389" y="637"/>
                      <a:pt x="2423" y="644"/>
                      <a:pt x="2457" y="644"/>
                    </a:cubicBezTo>
                    <a:cubicBezTo>
                      <a:pt x="2554" y="644"/>
                      <a:pt x="2647" y="590"/>
                      <a:pt x="2686" y="498"/>
                    </a:cubicBezTo>
                    <a:cubicBezTo>
                      <a:pt x="2740" y="364"/>
                      <a:pt x="2686" y="222"/>
                      <a:pt x="2561" y="159"/>
                    </a:cubicBezTo>
                    <a:cubicBezTo>
                      <a:pt x="2452" y="113"/>
                      <a:pt x="2160" y="0"/>
                      <a:pt x="1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5"/>
              <p:cNvSpPr/>
              <p:nvPr/>
            </p:nvSpPr>
            <p:spPr>
              <a:xfrm>
                <a:off x="602313" y="1356075"/>
                <a:ext cx="33046" cy="135642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470" extrusionOk="0">
                    <a:moveTo>
                      <a:pt x="170" y="0"/>
                    </a:moveTo>
                    <a:lnTo>
                      <a:pt x="0" y="36"/>
                    </a:lnTo>
                    <a:lnTo>
                      <a:pt x="919" y="4469"/>
                    </a:lnTo>
                    <a:lnTo>
                      <a:pt x="1088" y="4434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55"/>
              <p:cNvSpPr/>
              <p:nvPr/>
            </p:nvSpPr>
            <p:spPr>
              <a:xfrm>
                <a:off x="605013" y="1379350"/>
                <a:ext cx="24397" cy="7364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2427" extrusionOk="0">
                    <a:moveTo>
                      <a:pt x="313" y="0"/>
                    </a:moveTo>
                    <a:lnTo>
                      <a:pt x="0" y="63"/>
                    </a:lnTo>
                    <a:lnTo>
                      <a:pt x="491" y="2427"/>
                    </a:lnTo>
                    <a:lnTo>
                      <a:pt x="803" y="2364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55"/>
              <p:cNvSpPr/>
              <p:nvPr/>
            </p:nvSpPr>
            <p:spPr>
              <a:xfrm>
                <a:off x="578582" y="1350309"/>
                <a:ext cx="47581" cy="20149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664" extrusionOk="0">
                    <a:moveTo>
                      <a:pt x="756" y="1"/>
                    </a:moveTo>
                    <a:cubicBezTo>
                      <a:pt x="363" y="1"/>
                      <a:pt x="1" y="238"/>
                      <a:pt x="15" y="324"/>
                    </a:cubicBezTo>
                    <a:cubicBezTo>
                      <a:pt x="39" y="419"/>
                      <a:pt x="581" y="479"/>
                      <a:pt x="878" y="479"/>
                    </a:cubicBezTo>
                    <a:cubicBezTo>
                      <a:pt x="916" y="479"/>
                      <a:pt x="950" y="478"/>
                      <a:pt x="978" y="476"/>
                    </a:cubicBezTo>
                    <a:cubicBezTo>
                      <a:pt x="992" y="476"/>
                      <a:pt x="1008" y="475"/>
                      <a:pt x="1025" y="475"/>
                    </a:cubicBezTo>
                    <a:cubicBezTo>
                      <a:pt x="1084" y="475"/>
                      <a:pt x="1159" y="480"/>
                      <a:pt x="1228" y="529"/>
                    </a:cubicBezTo>
                    <a:cubicBezTo>
                      <a:pt x="1308" y="583"/>
                      <a:pt x="1326" y="663"/>
                      <a:pt x="1380" y="663"/>
                    </a:cubicBezTo>
                    <a:cubicBezTo>
                      <a:pt x="1384" y="663"/>
                      <a:pt x="1388" y="664"/>
                      <a:pt x="1392" y="664"/>
                    </a:cubicBezTo>
                    <a:cubicBezTo>
                      <a:pt x="1450" y="664"/>
                      <a:pt x="1506" y="605"/>
                      <a:pt x="1523" y="547"/>
                    </a:cubicBezTo>
                    <a:cubicBezTo>
                      <a:pt x="1567" y="395"/>
                      <a:pt x="1308" y="137"/>
                      <a:pt x="1041" y="47"/>
                    </a:cubicBezTo>
                    <a:cubicBezTo>
                      <a:pt x="947" y="14"/>
                      <a:pt x="851" y="1"/>
                      <a:pt x="7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55"/>
              <p:cNvSpPr/>
              <p:nvPr/>
            </p:nvSpPr>
            <p:spPr>
              <a:xfrm>
                <a:off x="713287" y="1285127"/>
                <a:ext cx="22516" cy="45791"/>
              </a:xfrm>
              <a:custGeom>
                <a:avLst/>
                <a:gdLst/>
                <a:ahLst/>
                <a:cxnLst/>
                <a:rect l="l" t="t" r="r" b="b"/>
                <a:pathLst>
                  <a:path w="742" h="1509" extrusionOk="0">
                    <a:moveTo>
                      <a:pt x="268" y="1"/>
                    </a:moveTo>
                    <a:lnTo>
                      <a:pt x="1" y="90"/>
                    </a:lnTo>
                    <a:lnTo>
                      <a:pt x="474" y="1508"/>
                    </a:lnTo>
                    <a:lnTo>
                      <a:pt x="741" y="1419"/>
                    </a:lnTo>
                    <a:lnTo>
                      <a:pt x="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55"/>
              <p:cNvSpPr/>
              <p:nvPr/>
            </p:nvSpPr>
            <p:spPr>
              <a:xfrm>
                <a:off x="711679" y="1285066"/>
                <a:ext cx="13564" cy="12441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0" extrusionOk="0">
                    <a:moveTo>
                      <a:pt x="214" y="0"/>
                    </a:moveTo>
                    <a:cubicBezTo>
                      <a:pt x="202" y="0"/>
                      <a:pt x="191" y="1"/>
                      <a:pt x="179" y="3"/>
                    </a:cubicBezTo>
                    <a:cubicBezTo>
                      <a:pt x="72" y="29"/>
                      <a:pt x="0" y="137"/>
                      <a:pt x="27" y="244"/>
                    </a:cubicBezTo>
                    <a:cubicBezTo>
                      <a:pt x="42" y="343"/>
                      <a:pt x="123" y="410"/>
                      <a:pt x="219" y="410"/>
                    </a:cubicBezTo>
                    <a:cubicBezTo>
                      <a:pt x="235" y="410"/>
                      <a:pt x="251" y="408"/>
                      <a:pt x="268" y="404"/>
                    </a:cubicBezTo>
                    <a:cubicBezTo>
                      <a:pt x="375" y="386"/>
                      <a:pt x="446" y="279"/>
                      <a:pt x="428" y="163"/>
                    </a:cubicBezTo>
                    <a:cubicBezTo>
                      <a:pt x="404" y="67"/>
                      <a:pt x="316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55"/>
              <p:cNvSpPr/>
              <p:nvPr/>
            </p:nvSpPr>
            <p:spPr>
              <a:xfrm>
                <a:off x="649409" y="1375011"/>
                <a:ext cx="25733" cy="34957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52" extrusionOk="0">
                    <a:moveTo>
                      <a:pt x="848" y="1"/>
                    </a:moveTo>
                    <a:cubicBezTo>
                      <a:pt x="634" y="90"/>
                      <a:pt x="429" y="179"/>
                      <a:pt x="214" y="268"/>
                    </a:cubicBezTo>
                    <a:cubicBezTo>
                      <a:pt x="143" y="393"/>
                      <a:pt x="54" y="589"/>
                      <a:pt x="18" y="830"/>
                    </a:cubicBezTo>
                    <a:cubicBezTo>
                      <a:pt x="0" y="946"/>
                      <a:pt x="0" y="1053"/>
                      <a:pt x="0" y="1151"/>
                    </a:cubicBezTo>
                    <a:cubicBezTo>
                      <a:pt x="36" y="1133"/>
                      <a:pt x="72" y="1107"/>
                      <a:pt x="107" y="1089"/>
                    </a:cubicBezTo>
                    <a:cubicBezTo>
                      <a:pt x="598" y="768"/>
                      <a:pt x="777" y="241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55"/>
              <p:cNvSpPr/>
              <p:nvPr/>
            </p:nvSpPr>
            <p:spPr>
              <a:xfrm>
                <a:off x="573332" y="1312529"/>
                <a:ext cx="101807" cy="91733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023" extrusionOk="0">
                    <a:moveTo>
                      <a:pt x="855" y="0"/>
                    </a:moveTo>
                    <a:cubicBezTo>
                      <a:pt x="785" y="0"/>
                      <a:pt x="711" y="10"/>
                      <a:pt x="634" y="34"/>
                    </a:cubicBezTo>
                    <a:cubicBezTo>
                      <a:pt x="224" y="159"/>
                      <a:pt x="108" y="570"/>
                      <a:pt x="90" y="632"/>
                    </a:cubicBezTo>
                    <a:cubicBezTo>
                      <a:pt x="90" y="641"/>
                      <a:pt x="90" y="641"/>
                      <a:pt x="90" y="650"/>
                    </a:cubicBezTo>
                    <a:cubicBezTo>
                      <a:pt x="1" y="1025"/>
                      <a:pt x="224" y="1408"/>
                      <a:pt x="598" y="1524"/>
                    </a:cubicBezTo>
                    <a:cubicBezTo>
                      <a:pt x="759" y="1587"/>
                      <a:pt x="946" y="1658"/>
                      <a:pt x="1134" y="1774"/>
                    </a:cubicBezTo>
                    <a:cubicBezTo>
                      <a:pt x="1241" y="1836"/>
                      <a:pt x="1339" y="1908"/>
                      <a:pt x="1419" y="1970"/>
                    </a:cubicBezTo>
                    <a:cubicBezTo>
                      <a:pt x="1758" y="2327"/>
                      <a:pt x="2097" y="2675"/>
                      <a:pt x="2445" y="3023"/>
                    </a:cubicBezTo>
                    <a:cubicBezTo>
                      <a:pt x="2632" y="2916"/>
                      <a:pt x="2918" y="2729"/>
                      <a:pt x="3150" y="2407"/>
                    </a:cubicBezTo>
                    <a:cubicBezTo>
                      <a:pt x="3239" y="2283"/>
                      <a:pt x="3301" y="2167"/>
                      <a:pt x="3355" y="2060"/>
                    </a:cubicBezTo>
                    <a:cubicBezTo>
                      <a:pt x="3168" y="1738"/>
                      <a:pt x="2864" y="1292"/>
                      <a:pt x="2382" y="873"/>
                    </a:cubicBezTo>
                    <a:cubicBezTo>
                      <a:pt x="2035" y="561"/>
                      <a:pt x="1696" y="356"/>
                      <a:pt x="1419" y="213"/>
                    </a:cubicBezTo>
                    <a:cubicBezTo>
                      <a:pt x="1404" y="206"/>
                      <a:pt x="1174" y="0"/>
                      <a:pt x="8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55"/>
              <p:cNvSpPr/>
              <p:nvPr/>
            </p:nvSpPr>
            <p:spPr>
              <a:xfrm>
                <a:off x="623949" y="1380412"/>
                <a:ext cx="25763" cy="26582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76" extrusionOk="0">
                    <a:moveTo>
                      <a:pt x="54" y="1"/>
                    </a:moveTo>
                    <a:cubicBezTo>
                      <a:pt x="36" y="233"/>
                      <a:pt x="19" y="474"/>
                      <a:pt x="1" y="706"/>
                    </a:cubicBezTo>
                    <a:cubicBezTo>
                      <a:pt x="45" y="741"/>
                      <a:pt x="206" y="866"/>
                      <a:pt x="438" y="875"/>
                    </a:cubicBezTo>
                    <a:cubicBezTo>
                      <a:pt x="652" y="875"/>
                      <a:pt x="795" y="777"/>
                      <a:pt x="848" y="750"/>
                    </a:cubicBezTo>
                    <a:cubicBezTo>
                      <a:pt x="822" y="616"/>
                      <a:pt x="786" y="483"/>
                      <a:pt x="759" y="349"/>
                    </a:cubicBezTo>
                    <a:cubicBezTo>
                      <a:pt x="527" y="233"/>
                      <a:pt x="295" y="117"/>
                      <a:pt x="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55"/>
              <p:cNvSpPr/>
              <p:nvPr/>
            </p:nvSpPr>
            <p:spPr>
              <a:xfrm>
                <a:off x="625315" y="1381505"/>
                <a:ext cx="23851" cy="22516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42" extrusionOk="0">
                    <a:moveTo>
                      <a:pt x="18" y="1"/>
                    </a:moveTo>
                    <a:cubicBezTo>
                      <a:pt x="9" y="1"/>
                      <a:pt x="9" y="1"/>
                      <a:pt x="0" y="10"/>
                    </a:cubicBezTo>
                    <a:cubicBezTo>
                      <a:pt x="0" y="10"/>
                      <a:pt x="0" y="18"/>
                      <a:pt x="0" y="18"/>
                    </a:cubicBezTo>
                    <a:lnTo>
                      <a:pt x="768" y="741"/>
                    </a:lnTo>
                    <a:lnTo>
                      <a:pt x="777" y="741"/>
                    </a:lnTo>
                    <a:cubicBezTo>
                      <a:pt x="785" y="732"/>
                      <a:pt x="785" y="723"/>
                      <a:pt x="777" y="723"/>
                    </a:cubicBez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55"/>
              <p:cNvSpPr/>
              <p:nvPr/>
            </p:nvSpPr>
            <p:spPr>
              <a:xfrm>
                <a:off x="649136" y="1409544"/>
                <a:ext cx="4370" cy="1665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549" extrusionOk="0">
                    <a:moveTo>
                      <a:pt x="17" y="1"/>
                    </a:moveTo>
                    <a:cubicBezTo>
                      <a:pt x="15" y="1"/>
                      <a:pt x="12" y="2"/>
                      <a:pt x="9" y="4"/>
                    </a:cubicBezTo>
                    <a:cubicBezTo>
                      <a:pt x="9" y="4"/>
                      <a:pt x="0" y="4"/>
                      <a:pt x="0" y="13"/>
                    </a:cubicBezTo>
                    <a:cubicBezTo>
                      <a:pt x="9" y="111"/>
                      <a:pt x="27" y="210"/>
                      <a:pt x="45" y="308"/>
                    </a:cubicBezTo>
                    <a:cubicBezTo>
                      <a:pt x="63" y="388"/>
                      <a:pt x="90" y="468"/>
                      <a:pt x="116" y="540"/>
                    </a:cubicBezTo>
                    <a:cubicBezTo>
                      <a:pt x="116" y="549"/>
                      <a:pt x="125" y="549"/>
                      <a:pt x="125" y="549"/>
                    </a:cubicBezTo>
                    <a:lnTo>
                      <a:pt x="134" y="549"/>
                    </a:lnTo>
                    <a:cubicBezTo>
                      <a:pt x="134" y="549"/>
                      <a:pt x="143" y="540"/>
                      <a:pt x="134" y="531"/>
                    </a:cubicBezTo>
                    <a:cubicBezTo>
                      <a:pt x="108" y="459"/>
                      <a:pt x="90" y="379"/>
                      <a:pt x="72" y="299"/>
                    </a:cubicBezTo>
                    <a:cubicBezTo>
                      <a:pt x="45" y="210"/>
                      <a:pt x="27" y="111"/>
                      <a:pt x="27" y="13"/>
                    </a:cubicBezTo>
                    <a:cubicBezTo>
                      <a:pt x="27" y="7"/>
                      <a:pt x="23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5"/>
              <p:cNvSpPr/>
              <p:nvPr/>
            </p:nvSpPr>
            <p:spPr>
              <a:xfrm>
                <a:off x="568204" y="1239395"/>
                <a:ext cx="80414" cy="106996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3526" extrusionOk="0">
                    <a:moveTo>
                      <a:pt x="1972" y="0"/>
                    </a:moveTo>
                    <a:cubicBezTo>
                      <a:pt x="1802" y="107"/>
                      <a:pt x="1633" y="241"/>
                      <a:pt x="1454" y="393"/>
                    </a:cubicBezTo>
                    <a:cubicBezTo>
                      <a:pt x="544" y="1196"/>
                      <a:pt x="170" y="2204"/>
                      <a:pt x="0" y="2837"/>
                    </a:cubicBezTo>
                    <a:cubicBezTo>
                      <a:pt x="134" y="2998"/>
                      <a:pt x="366" y="3212"/>
                      <a:pt x="705" y="3363"/>
                    </a:cubicBezTo>
                    <a:cubicBezTo>
                      <a:pt x="981" y="3483"/>
                      <a:pt x="1253" y="3525"/>
                      <a:pt x="1501" y="3525"/>
                    </a:cubicBezTo>
                    <a:cubicBezTo>
                      <a:pt x="2030" y="3525"/>
                      <a:pt x="2448" y="3332"/>
                      <a:pt x="2551" y="3283"/>
                    </a:cubicBezTo>
                    <a:cubicBezTo>
                      <a:pt x="2543" y="3221"/>
                      <a:pt x="2525" y="3131"/>
                      <a:pt x="2507" y="3015"/>
                    </a:cubicBezTo>
                    <a:cubicBezTo>
                      <a:pt x="2471" y="2819"/>
                      <a:pt x="2453" y="2792"/>
                      <a:pt x="2444" y="2730"/>
                    </a:cubicBezTo>
                    <a:cubicBezTo>
                      <a:pt x="2409" y="2471"/>
                      <a:pt x="2578" y="2373"/>
                      <a:pt x="2623" y="2043"/>
                    </a:cubicBezTo>
                    <a:cubicBezTo>
                      <a:pt x="2650" y="1856"/>
                      <a:pt x="2650" y="1722"/>
                      <a:pt x="2641" y="1552"/>
                    </a:cubicBezTo>
                    <a:cubicBezTo>
                      <a:pt x="2632" y="1303"/>
                      <a:pt x="2596" y="946"/>
                      <a:pt x="2471" y="518"/>
                    </a:cubicBezTo>
                    <a:cubicBezTo>
                      <a:pt x="2311" y="339"/>
                      <a:pt x="2141" y="170"/>
                      <a:pt x="1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5"/>
              <p:cNvSpPr/>
              <p:nvPr/>
            </p:nvSpPr>
            <p:spPr>
              <a:xfrm>
                <a:off x="659423" y="1221947"/>
                <a:ext cx="8952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0" extrusionOk="0">
                    <a:moveTo>
                      <a:pt x="170" y="22"/>
                    </a:moveTo>
                    <a:cubicBezTo>
                      <a:pt x="232" y="40"/>
                      <a:pt x="277" y="102"/>
                      <a:pt x="259" y="165"/>
                    </a:cubicBezTo>
                    <a:cubicBezTo>
                      <a:pt x="259" y="200"/>
                      <a:pt x="241" y="227"/>
                      <a:pt x="215" y="245"/>
                    </a:cubicBezTo>
                    <a:cubicBezTo>
                      <a:pt x="195" y="258"/>
                      <a:pt x="171" y="266"/>
                      <a:pt x="145" y="266"/>
                    </a:cubicBezTo>
                    <a:cubicBezTo>
                      <a:pt x="136" y="266"/>
                      <a:pt x="126" y="265"/>
                      <a:pt x="116" y="263"/>
                    </a:cubicBezTo>
                    <a:cubicBezTo>
                      <a:pt x="90" y="254"/>
                      <a:pt x="63" y="236"/>
                      <a:pt x="45" y="209"/>
                    </a:cubicBezTo>
                    <a:cubicBezTo>
                      <a:pt x="27" y="183"/>
                      <a:pt x="18" y="156"/>
                      <a:pt x="27" y="120"/>
                    </a:cubicBezTo>
                    <a:cubicBezTo>
                      <a:pt x="27" y="93"/>
                      <a:pt x="45" y="67"/>
                      <a:pt x="72" y="49"/>
                    </a:cubicBezTo>
                    <a:cubicBezTo>
                      <a:pt x="99" y="31"/>
                      <a:pt x="116" y="22"/>
                      <a:pt x="143" y="22"/>
                    </a:cubicBezTo>
                    <a:close/>
                    <a:moveTo>
                      <a:pt x="139" y="1"/>
                    </a:moveTo>
                    <a:cubicBezTo>
                      <a:pt x="72" y="1"/>
                      <a:pt x="16" y="50"/>
                      <a:pt x="0" y="120"/>
                    </a:cubicBezTo>
                    <a:cubicBezTo>
                      <a:pt x="0" y="156"/>
                      <a:pt x="0" y="191"/>
                      <a:pt x="27" y="227"/>
                    </a:cubicBezTo>
                    <a:cubicBezTo>
                      <a:pt x="45" y="254"/>
                      <a:pt x="81" y="281"/>
                      <a:pt x="116" y="281"/>
                    </a:cubicBezTo>
                    <a:cubicBezTo>
                      <a:pt x="125" y="290"/>
                      <a:pt x="134" y="290"/>
                      <a:pt x="143" y="290"/>
                    </a:cubicBezTo>
                    <a:cubicBezTo>
                      <a:pt x="215" y="290"/>
                      <a:pt x="268" y="236"/>
                      <a:pt x="286" y="174"/>
                    </a:cubicBezTo>
                    <a:cubicBezTo>
                      <a:pt x="295" y="93"/>
                      <a:pt x="250" y="22"/>
                      <a:pt x="170" y="4"/>
                    </a:cubicBezTo>
                    <a:cubicBezTo>
                      <a:pt x="159" y="2"/>
                      <a:pt x="149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5"/>
              <p:cNvSpPr/>
              <p:nvPr/>
            </p:nvSpPr>
            <p:spPr>
              <a:xfrm>
                <a:off x="649955" y="1218548"/>
                <a:ext cx="10317" cy="570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88" extrusionOk="0">
                    <a:moveTo>
                      <a:pt x="18" y="0"/>
                    </a:moveTo>
                    <a:cubicBezTo>
                      <a:pt x="9" y="0"/>
                      <a:pt x="9" y="0"/>
                      <a:pt x="0" y="9"/>
                    </a:cubicBezTo>
                    <a:cubicBezTo>
                      <a:pt x="0" y="9"/>
                      <a:pt x="0" y="18"/>
                      <a:pt x="9" y="18"/>
                    </a:cubicBezTo>
                    <a:cubicBezTo>
                      <a:pt x="9" y="18"/>
                      <a:pt x="321" y="188"/>
                      <a:pt x="330" y="188"/>
                    </a:cubicBezTo>
                    <a:cubicBezTo>
                      <a:pt x="330" y="188"/>
                      <a:pt x="339" y="188"/>
                      <a:pt x="339" y="179"/>
                    </a:cubicBezTo>
                    <a:cubicBezTo>
                      <a:pt x="339" y="179"/>
                      <a:pt x="339" y="170"/>
                      <a:pt x="339" y="17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55"/>
              <p:cNvSpPr/>
              <p:nvPr/>
            </p:nvSpPr>
            <p:spPr>
              <a:xfrm>
                <a:off x="614208" y="1211052"/>
                <a:ext cx="18996" cy="1241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09" extrusionOk="0">
                    <a:moveTo>
                      <a:pt x="275" y="0"/>
                    </a:moveTo>
                    <a:cubicBezTo>
                      <a:pt x="146" y="0"/>
                      <a:pt x="42" y="59"/>
                      <a:pt x="27" y="149"/>
                    </a:cubicBezTo>
                    <a:cubicBezTo>
                      <a:pt x="1" y="256"/>
                      <a:pt x="117" y="372"/>
                      <a:pt x="277" y="399"/>
                    </a:cubicBezTo>
                    <a:cubicBezTo>
                      <a:pt x="308" y="406"/>
                      <a:pt x="338" y="409"/>
                      <a:pt x="367" y="409"/>
                    </a:cubicBezTo>
                    <a:cubicBezTo>
                      <a:pt x="488" y="409"/>
                      <a:pt x="584" y="352"/>
                      <a:pt x="598" y="265"/>
                    </a:cubicBezTo>
                    <a:cubicBezTo>
                      <a:pt x="625" y="149"/>
                      <a:pt x="509" y="42"/>
                      <a:pt x="349" y="6"/>
                    </a:cubicBezTo>
                    <a:cubicBezTo>
                      <a:pt x="324" y="2"/>
                      <a:pt x="299" y="0"/>
                      <a:pt x="2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55"/>
              <p:cNvSpPr/>
              <p:nvPr/>
            </p:nvSpPr>
            <p:spPr>
              <a:xfrm>
                <a:off x="600128" y="1190114"/>
                <a:ext cx="74497" cy="39813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312" extrusionOk="0">
                    <a:moveTo>
                      <a:pt x="1268" y="0"/>
                    </a:moveTo>
                    <a:cubicBezTo>
                      <a:pt x="1178" y="9"/>
                      <a:pt x="1098" y="27"/>
                      <a:pt x="1062" y="54"/>
                    </a:cubicBezTo>
                    <a:cubicBezTo>
                      <a:pt x="955" y="63"/>
                      <a:pt x="866" y="90"/>
                      <a:pt x="804" y="143"/>
                    </a:cubicBezTo>
                    <a:cubicBezTo>
                      <a:pt x="795" y="108"/>
                      <a:pt x="732" y="81"/>
                      <a:pt x="661" y="81"/>
                    </a:cubicBezTo>
                    <a:cubicBezTo>
                      <a:pt x="590" y="81"/>
                      <a:pt x="536" y="108"/>
                      <a:pt x="536" y="143"/>
                    </a:cubicBezTo>
                    <a:cubicBezTo>
                      <a:pt x="536" y="152"/>
                      <a:pt x="545" y="152"/>
                      <a:pt x="545" y="152"/>
                    </a:cubicBezTo>
                    <a:cubicBezTo>
                      <a:pt x="509" y="152"/>
                      <a:pt x="465" y="143"/>
                      <a:pt x="420" y="143"/>
                    </a:cubicBezTo>
                    <a:cubicBezTo>
                      <a:pt x="304" y="143"/>
                      <a:pt x="206" y="179"/>
                      <a:pt x="215" y="215"/>
                    </a:cubicBezTo>
                    <a:cubicBezTo>
                      <a:pt x="215" y="232"/>
                      <a:pt x="251" y="250"/>
                      <a:pt x="304" y="268"/>
                    </a:cubicBezTo>
                    <a:cubicBezTo>
                      <a:pt x="286" y="277"/>
                      <a:pt x="277" y="295"/>
                      <a:pt x="277" y="322"/>
                    </a:cubicBezTo>
                    <a:cubicBezTo>
                      <a:pt x="277" y="339"/>
                      <a:pt x="304" y="366"/>
                      <a:pt x="349" y="384"/>
                    </a:cubicBezTo>
                    <a:cubicBezTo>
                      <a:pt x="304" y="402"/>
                      <a:pt x="277" y="429"/>
                      <a:pt x="259" y="455"/>
                    </a:cubicBezTo>
                    <a:cubicBezTo>
                      <a:pt x="117" y="464"/>
                      <a:pt x="1" y="518"/>
                      <a:pt x="10" y="580"/>
                    </a:cubicBezTo>
                    <a:cubicBezTo>
                      <a:pt x="19" y="643"/>
                      <a:pt x="135" y="687"/>
                      <a:pt x="268" y="687"/>
                    </a:cubicBezTo>
                    <a:cubicBezTo>
                      <a:pt x="268" y="696"/>
                      <a:pt x="268" y="696"/>
                      <a:pt x="268" y="705"/>
                    </a:cubicBezTo>
                    <a:cubicBezTo>
                      <a:pt x="206" y="741"/>
                      <a:pt x="170" y="803"/>
                      <a:pt x="179" y="857"/>
                    </a:cubicBezTo>
                    <a:cubicBezTo>
                      <a:pt x="188" y="964"/>
                      <a:pt x="322" y="1044"/>
                      <a:pt x="482" y="1062"/>
                    </a:cubicBezTo>
                    <a:cubicBezTo>
                      <a:pt x="474" y="1080"/>
                      <a:pt x="474" y="1089"/>
                      <a:pt x="482" y="1107"/>
                    </a:cubicBezTo>
                    <a:cubicBezTo>
                      <a:pt x="500" y="1223"/>
                      <a:pt x="670" y="1312"/>
                      <a:pt x="866" y="1312"/>
                    </a:cubicBezTo>
                    <a:cubicBezTo>
                      <a:pt x="937" y="1312"/>
                      <a:pt x="1000" y="1294"/>
                      <a:pt x="1053" y="1267"/>
                    </a:cubicBezTo>
                    <a:cubicBezTo>
                      <a:pt x="1080" y="1276"/>
                      <a:pt x="1098" y="1276"/>
                      <a:pt x="1125" y="1276"/>
                    </a:cubicBezTo>
                    <a:cubicBezTo>
                      <a:pt x="1321" y="1276"/>
                      <a:pt x="1464" y="1178"/>
                      <a:pt x="1446" y="1053"/>
                    </a:cubicBezTo>
                    <a:cubicBezTo>
                      <a:pt x="1437" y="1026"/>
                      <a:pt x="1419" y="991"/>
                      <a:pt x="1392" y="964"/>
                    </a:cubicBezTo>
                    <a:cubicBezTo>
                      <a:pt x="1473" y="946"/>
                      <a:pt x="1535" y="901"/>
                      <a:pt x="1562" y="848"/>
                    </a:cubicBezTo>
                    <a:cubicBezTo>
                      <a:pt x="1642" y="821"/>
                      <a:pt x="1696" y="777"/>
                      <a:pt x="1714" y="714"/>
                    </a:cubicBezTo>
                    <a:cubicBezTo>
                      <a:pt x="1749" y="723"/>
                      <a:pt x="1785" y="732"/>
                      <a:pt x="1821" y="732"/>
                    </a:cubicBezTo>
                    <a:cubicBezTo>
                      <a:pt x="1910" y="723"/>
                      <a:pt x="1981" y="705"/>
                      <a:pt x="2035" y="661"/>
                    </a:cubicBezTo>
                    <a:cubicBezTo>
                      <a:pt x="2061" y="674"/>
                      <a:pt x="2097" y="682"/>
                      <a:pt x="2135" y="682"/>
                    </a:cubicBezTo>
                    <a:cubicBezTo>
                      <a:pt x="2149" y="682"/>
                      <a:pt x="2163" y="681"/>
                      <a:pt x="2177" y="678"/>
                    </a:cubicBezTo>
                    <a:cubicBezTo>
                      <a:pt x="2329" y="678"/>
                      <a:pt x="2454" y="598"/>
                      <a:pt x="2436" y="500"/>
                    </a:cubicBezTo>
                    <a:cubicBezTo>
                      <a:pt x="2427" y="447"/>
                      <a:pt x="2374" y="402"/>
                      <a:pt x="2302" y="366"/>
                    </a:cubicBezTo>
                    <a:cubicBezTo>
                      <a:pt x="2302" y="357"/>
                      <a:pt x="2293" y="339"/>
                      <a:pt x="2285" y="322"/>
                    </a:cubicBezTo>
                    <a:cubicBezTo>
                      <a:pt x="2320" y="313"/>
                      <a:pt x="2347" y="295"/>
                      <a:pt x="2338" y="277"/>
                    </a:cubicBezTo>
                    <a:cubicBezTo>
                      <a:pt x="2338" y="241"/>
                      <a:pt x="2249" y="215"/>
                      <a:pt x="2151" y="215"/>
                    </a:cubicBezTo>
                    <a:cubicBezTo>
                      <a:pt x="2142" y="206"/>
                      <a:pt x="2124" y="206"/>
                      <a:pt x="2115" y="197"/>
                    </a:cubicBezTo>
                    <a:cubicBezTo>
                      <a:pt x="2115" y="188"/>
                      <a:pt x="2124" y="179"/>
                      <a:pt x="2124" y="170"/>
                    </a:cubicBezTo>
                    <a:cubicBezTo>
                      <a:pt x="2115" y="116"/>
                      <a:pt x="2017" y="81"/>
                      <a:pt x="1901" y="81"/>
                    </a:cubicBezTo>
                    <a:lnTo>
                      <a:pt x="1865" y="81"/>
                    </a:lnTo>
                    <a:cubicBezTo>
                      <a:pt x="1865" y="81"/>
                      <a:pt x="1874" y="72"/>
                      <a:pt x="1874" y="72"/>
                    </a:cubicBezTo>
                    <a:cubicBezTo>
                      <a:pt x="1865" y="45"/>
                      <a:pt x="1794" y="18"/>
                      <a:pt x="1705" y="18"/>
                    </a:cubicBezTo>
                    <a:cubicBezTo>
                      <a:pt x="1615" y="18"/>
                      <a:pt x="1553" y="45"/>
                      <a:pt x="1553" y="72"/>
                    </a:cubicBezTo>
                    <a:lnTo>
                      <a:pt x="1508" y="72"/>
                    </a:lnTo>
                    <a:cubicBezTo>
                      <a:pt x="1482" y="36"/>
                      <a:pt x="1384" y="0"/>
                      <a:pt x="1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55"/>
              <p:cNvSpPr/>
              <p:nvPr/>
            </p:nvSpPr>
            <p:spPr>
              <a:xfrm>
                <a:off x="637483" y="1209960"/>
                <a:ext cx="15749" cy="11501"/>
              </a:xfrm>
              <a:custGeom>
                <a:avLst/>
                <a:gdLst/>
                <a:ahLst/>
                <a:cxnLst/>
                <a:rect l="l" t="t" r="r" b="b"/>
                <a:pathLst>
                  <a:path w="519" h="379" extrusionOk="0">
                    <a:moveTo>
                      <a:pt x="233" y="0"/>
                    </a:moveTo>
                    <a:cubicBezTo>
                      <a:pt x="125" y="0"/>
                      <a:pt x="34" y="58"/>
                      <a:pt x="19" y="140"/>
                    </a:cubicBezTo>
                    <a:cubicBezTo>
                      <a:pt x="1" y="247"/>
                      <a:pt x="90" y="346"/>
                      <a:pt x="224" y="372"/>
                    </a:cubicBezTo>
                    <a:cubicBezTo>
                      <a:pt x="245" y="377"/>
                      <a:pt x="266" y="379"/>
                      <a:pt x="286" y="379"/>
                    </a:cubicBezTo>
                    <a:cubicBezTo>
                      <a:pt x="394" y="379"/>
                      <a:pt x="485" y="321"/>
                      <a:pt x="500" y="239"/>
                    </a:cubicBezTo>
                    <a:cubicBezTo>
                      <a:pt x="518" y="132"/>
                      <a:pt x="429" y="33"/>
                      <a:pt x="295" y="7"/>
                    </a:cubicBezTo>
                    <a:cubicBezTo>
                      <a:pt x="274" y="2"/>
                      <a:pt x="253" y="0"/>
                      <a:pt x="2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55"/>
              <p:cNvSpPr/>
              <p:nvPr/>
            </p:nvSpPr>
            <p:spPr>
              <a:xfrm>
                <a:off x="646162" y="1210263"/>
                <a:ext cx="9225" cy="6463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13" extrusionOk="0">
                    <a:moveTo>
                      <a:pt x="128" y="1"/>
                    </a:moveTo>
                    <a:cubicBezTo>
                      <a:pt x="66" y="1"/>
                      <a:pt x="17" y="33"/>
                      <a:pt x="9" y="77"/>
                    </a:cubicBezTo>
                    <a:cubicBezTo>
                      <a:pt x="0" y="139"/>
                      <a:pt x="54" y="193"/>
                      <a:pt x="134" y="211"/>
                    </a:cubicBezTo>
                    <a:cubicBezTo>
                      <a:pt x="144" y="212"/>
                      <a:pt x="154" y="212"/>
                      <a:pt x="164" y="212"/>
                    </a:cubicBezTo>
                    <a:cubicBezTo>
                      <a:pt x="231" y="212"/>
                      <a:pt x="287" y="185"/>
                      <a:pt x="295" y="130"/>
                    </a:cubicBezTo>
                    <a:cubicBezTo>
                      <a:pt x="304" y="77"/>
                      <a:pt x="250" y="23"/>
                      <a:pt x="170" y="6"/>
                    </a:cubicBezTo>
                    <a:cubicBezTo>
                      <a:pt x="156" y="2"/>
                      <a:pt x="142" y="1"/>
                      <a:pt x="1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55"/>
              <p:cNvSpPr/>
              <p:nvPr/>
            </p:nvSpPr>
            <p:spPr>
              <a:xfrm>
                <a:off x="635875" y="1218426"/>
                <a:ext cx="11652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276" extrusionOk="0">
                    <a:moveTo>
                      <a:pt x="171" y="0"/>
                    </a:moveTo>
                    <a:cubicBezTo>
                      <a:pt x="91" y="0"/>
                      <a:pt x="24" y="42"/>
                      <a:pt x="9" y="102"/>
                    </a:cubicBezTo>
                    <a:cubicBezTo>
                      <a:pt x="0" y="183"/>
                      <a:pt x="63" y="254"/>
                      <a:pt x="170" y="272"/>
                    </a:cubicBezTo>
                    <a:cubicBezTo>
                      <a:pt x="184" y="274"/>
                      <a:pt x="199" y="276"/>
                      <a:pt x="213" y="276"/>
                    </a:cubicBezTo>
                    <a:cubicBezTo>
                      <a:pt x="293" y="276"/>
                      <a:pt x="360" y="234"/>
                      <a:pt x="375" y="174"/>
                    </a:cubicBezTo>
                    <a:cubicBezTo>
                      <a:pt x="384" y="102"/>
                      <a:pt x="313" y="22"/>
                      <a:pt x="214" y="4"/>
                    </a:cubicBezTo>
                    <a:cubicBezTo>
                      <a:pt x="200" y="2"/>
                      <a:pt x="185" y="0"/>
                      <a:pt x="1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55"/>
              <p:cNvSpPr/>
              <p:nvPr/>
            </p:nvSpPr>
            <p:spPr>
              <a:xfrm>
                <a:off x="641277" y="1218851"/>
                <a:ext cx="11683" cy="8497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80" extrusionOk="0">
                    <a:moveTo>
                      <a:pt x="158" y="0"/>
                    </a:moveTo>
                    <a:cubicBezTo>
                      <a:pt x="84" y="0"/>
                      <a:pt x="24" y="42"/>
                      <a:pt x="10" y="106"/>
                    </a:cubicBezTo>
                    <a:cubicBezTo>
                      <a:pt x="1" y="178"/>
                      <a:pt x="72" y="258"/>
                      <a:pt x="170" y="276"/>
                    </a:cubicBezTo>
                    <a:cubicBezTo>
                      <a:pt x="185" y="278"/>
                      <a:pt x="199" y="280"/>
                      <a:pt x="213" y="280"/>
                    </a:cubicBezTo>
                    <a:cubicBezTo>
                      <a:pt x="293" y="280"/>
                      <a:pt x="360" y="237"/>
                      <a:pt x="375" y="169"/>
                    </a:cubicBezTo>
                    <a:cubicBezTo>
                      <a:pt x="384" y="97"/>
                      <a:pt x="322" y="26"/>
                      <a:pt x="215" y="8"/>
                    </a:cubicBezTo>
                    <a:cubicBezTo>
                      <a:pt x="196" y="3"/>
                      <a:pt x="176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55"/>
              <p:cNvSpPr/>
              <p:nvPr/>
            </p:nvSpPr>
            <p:spPr>
              <a:xfrm>
                <a:off x="634783" y="1223828"/>
                <a:ext cx="11956" cy="8406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77" extrusionOk="0">
                    <a:moveTo>
                      <a:pt x="177" y="1"/>
                    </a:moveTo>
                    <a:cubicBezTo>
                      <a:pt x="92" y="1"/>
                      <a:pt x="25" y="42"/>
                      <a:pt x="10" y="103"/>
                    </a:cubicBezTo>
                    <a:cubicBezTo>
                      <a:pt x="1" y="174"/>
                      <a:pt x="72" y="254"/>
                      <a:pt x="170" y="272"/>
                    </a:cubicBezTo>
                    <a:cubicBezTo>
                      <a:pt x="185" y="275"/>
                      <a:pt x="199" y="276"/>
                      <a:pt x="213" y="276"/>
                    </a:cubicBezTo>
                    <a:cubicBezTo>
                      <a:pt x="293" y="276"/>
                      <a:pt x="360" y="235"/>
                      <a:pt x="375" y="174"/>
                    </a:cubicBezTo>
                    <a:cubicBezTo>
                      <a:pt x="393" y="94"/>
                      <a:pt x="322" y="22"/>
                      <a:pt x="224" y="5"/>
                    </a:cubicBezTo>
                    <a:cubicBezTo>
                      <a:pt x="208" y="2"/>
                      <a:pt x="192" y="1"/>
                      <a:pt x="1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55"/>
              <p:cNvSpPr/>
              <p:nvPr/>
            </p:nvSpPr>
            <p:spPr>
              <a:xfrm>
                <a:off x="639395" y="1219762"/>
                <a:ext cx="11926" cy="849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80" extrusionOk="0">
                    <a:moveTo>
                      <a:pt x="180" y="1"/>
                    </a:moveTo>
                    <a:cubicBezTo>
                      <a:pt x="98" y="1"/>
                      <a:pt x="26" y="42"/>
                      <a:pt x="18" y="103"/>
                    </a:cubicBezTo>
                    <a:cubicBezTo>
                      <a:pt x="0" y="183"/>
                      <a:pt x="72" y="255"/>
                      <a:pt x="170" y="272"/>
                    </a:cubicBezTo>
                    <a:cubicBezTo>
                      <a:pt x="187" y="277"/>
                      <a:pt x="205" y="279"/>
                      <a:pt x="222" y="279"/>
                    </a:cubicBezTo>
                    <a:cubicBezTo>
                      <a:pt x="300" y="279"/>
                      <a:pt x="368" y="233"/>
                      <a:pt x="375" y="174"/>
                    </a:cubicBezTo>
                    <a:cubicBezTo>
                      <a:pt x="393" y="103"/>
                      <a:pt x="321" y="23"/>
                      <a:pt x="223" y="5"/>
                    </a:cubicBezTo>
                    <a:cubicBezTo>
                      <a:pt x="209" y="2"/>
                      <a:pt x="194" y="1"/>
                      <a:pt x="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55"/>
              <p:cNvSpPr/>
              <p:nvPr/>
            </p:nvSpPr>
            <p:spPr>
              <a:xfrm>
                <a:off x="644797" y="1212995"/>
                <a:ext cx="11956" cy="8406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77" extrusionOk="0">
                    <a:moveTo>
                      <a:pt x="180" y="1"/>
                    </a:moveTo>
                    <a:cubicBezTo>
                      <a:pt x="98" y="1"/>
                      <a:pt x="26" y="42"/>
                      <a:pt x="19" y="103"/>
                    </a:cubicBezTo>
                    <a:cubicBezTo>
                      <a:pt x="1" y="183"/>
                      <a:pt x="72" y="255"/>
                      <a:pt x="170" y="272"/>
                    </a:cubicBezTo>
                    <a:cubicBezTo>
                      <a:pt x="185" y="275"/>
                      <a:pt x="200" y="276"/>
                      <a:pt x="214" y="276"/>
                    </a:cubicBezTo>
                    <a:cubicBezTo>
                      <a:pt x="296" y="276"/>
                      <a:pt x="368" y="235"/>
                      <a:pt x="375" y="174"/>
                    </a:cubicBezTo>
                    <a:cubicBezTo>
                      <a:pt x="393" y="103"/>
                      <a:pt x="322" y="23"/>
                      <a:pt x="224" y="5"/>
                    </a:cubicBezTo>
                    <a:cubicBezTo>
                      <a:pt x="209" y="2"/>
                      <a:pt x="194" y="1"/>
                      <a:pt x="1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55"/>
              <p:cNvSpPr/>
              <p:nvPr/>
            </p:nvSpPr>
            <p:spPr>
              <a:xfrm>
                <a:off x="647771" y="1211386"/>
                <a:ext cx="11956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76" extrusionOk="0">
                    <a:moveTo>
                      <a:pt x="177" y="0"/>
                    </a:moveTo>
                    <a:cubicBezTo>
                      <a:pt x="92" y="0"/>
                      <a:pt x="25" y="42"/>
                      <a:pt x="10" y="102"/>
                    </a:cubicBezTo>
                    <a:cubicBezTo>
                      <a:pt x="1" y="183"/>
                      <a:pt x="72" y="254"/>
                      <a:pt x="170" y="272"/>
                    </a:cubicBezTo>
                    <a:cubicBezTo>
                      <a:pt x="185" y="275"/>
                      <a:pt x="199" y="276"/>
                      <a:pt x="213" y="276"/>
                    </a:cubicBezTo>
                    <a:cubicBezTo>
                      <a:pt x="294" y="276"/>
                      <a:pt x="360" y="234"/>
                      <a:pt x="376" y="174"/>
                    </a:cubicBezTo>
                    <a:cubicBezTo>
                      <a:pt x="393" y="102"/>
                      <a:pt x="322" y="22"/>
                      <a:pt x="224" y="4"/>
                    </a:cubicBezTo>
                    <a:cubicBezTo>
                      <a:pt x="208" y="2"/>
                      <a:pt x="192" y="0"/>
                      <a:pt x="1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55"/>
              <p:cNvSpPr/>
              <p:nvPr/>
            </p:nvSpPr>
            <p:spPr>
              <a:xfrm>
                <a:off x="644524" y="1207198"/>
                <a:ext cx="16538" cy="9437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1" extrusionOk="0">
                    <a:moveTo>
                      <a:pt x="222" y="1"/>
                    </a:moveTo>
                    <a:cubicBezTo>
                      <a:pt x="113" y="1"/>
                      <a:pt x="26" y="42"/>
                      <a:pt x="19" y="107"/>
                    </a:cubicBezTo>
                    <a:cubicBezTo>
                      <a:pt x="1" y="187"/>
                      <a:pt x="99" y="276"/>
                      <a:pt x="242" y="303"/>
                    </a:cubicBezTo>
                    <a:cubicBezTo>
                      <a:pt x="270" y="308"/>
                      <a:pt x="298" y="311"/>
                      <a:pt x="324" y="311"/>
                    </a:cubicBezTo>
                    <a:cubicBezTo>
                      <a:pt x="433" y="311"/>
                      <a:pt x="522" y="269"/>
                      <a:pt x="536" y="205"/>
                    </a:cubicBezTo>
                    <a:cubicBezTo>
                      <a:pt x="545" y="124"/>
                      <a:pt x="447" y="35"/>
                      <a:pt x="304" y="8"/>
                    </a:cubicBezTo>
                    <a:cubicBezTo>
                      <a:pt x="276" y="3"/>
                      <a:pt x="248" y="1"/>
                      <a:pt x="2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55"/>
              <p:cNvSpPr/>
              <p:nvPr/>
            </p:nvSpPr>
            <p:spPr>
              <a:xfrm>
                <a:off x="652110" y="1204589"/>
                <a:ext cx="20058" cy="992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327" extrusionOk="0">
                    <a:moveTo>
                      <a:pt x="230" y="0"/>
                    </a:moveTo>
                    <a:cubicBezTo>
                      <a:pt x="115" y="0"/>
                      <a:pt x="25" y="37"/>
                      <a:pt x="18" y="103"/>
                    </a:cubicBezTo>
                    <a:cubicBezTo>
                      <a:pt x="1" y="184"/>
                      <a:pt x="125" y="282"/>
                      <a:pt x="304" y="317"/>
                    </a:cubicBezTo>
                    <a:cubicBezTo>
                      <a:pt x="341" y="323"/>
                      <a:pt x="377" y="326"/>
                      <a:pt x="412" y="326"/>
                    </a:cubicBezTo>
                    <a:cubicBezTo>
                      <a:pt x="537" y="326"/>
                      <a:pt x="638" y="289"/>
                      <a:pt x="652" y="219"/>
                    </a:cubicBezTo>
                    <a:cubicBezTo>
                      <a:pt x="661" y="139"/>
                      <a:pt x="536" y="41"/>
                      <a:pt x="357" y="14"/>
                    </a:cubicBezTo>
                    <a:cubicBezTo>
                      <a:pt x="314" y="5"/>
                      <a:pt x="270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55"/>
              <p:cNvSpPr/>
              <p:nvPr/>
            </p:nvSpPr>
            <p:spPr>
              <a:xfrm>
                <a:off x="620975" y="1256510"/>
                <a:ext cx="42271" cy="47884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578" extrusionOk="0">
                    <a:moveTo>
                      <a:pt x="315" y="0"/>
                    </a:moveTo>
                    <a:cubicBezTo>
                      <a:pt x="283" y="0"/>
                      <a:pt x="249" y="5"/>
                      <a:pt x="215" y="16"/>
                    </a:cubicBezTo>
                    <a:cubicBezTo>
                      <a:pt x="99" y="61"/>
                      <a:pt x="19" y="168"/>
                      <a:pt x="1" y="293"/>
                    </a:cubicBezTo>
                    <a:cubicBezTo>
                      <a:pt x="72" y="426"/>
                      <a:pt x="152" y="569"/>
                      <a:pt x="250" y="712"/>
                    </a:cubicBezTo>
                    <a:cubicBezTo>
                      <a:pt x="482" y="1069"/>
                      <a:pt x="732" y="1354"/>
                      <a:pt x="955" y="1577"/>
                    </a:cubicBezTo>
                    <a:cubicBezTo>
                      <a:pt x="1098" y="1524"/>
                      <a:pt x="1250" y="1470"/>
                      <a:pt x="1392" y="1425"/>
                    </a:cubicBezTo>
                    <a:lnTo>
                      <a:pt x="456" y="25"/>
                    </a:lnTo>
                    <a:cubicBezTo>
                      <a:pt x="437" y="19"/>
                      <a:pt x="382" y="0"/>
                      <a:pt x="315" y="0"/>
                    </a:cubicBezTo>
                    <a:close/>
                  </a:path>
                </a:pathLst>
              </a:custGeom>
              <a:solidFill>
                <a:srgbClr val="F76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55"/>
              <p:cNvSpPr/>
              <p:nvPr/>
            </p:nvSpPr>
            <p:spPr>
              <a:xfrm>
                <a:off x="614754" y="1252383"/>
                <a:ext cx="95587" cy="62298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2053" extrusionOk="0">
                    <a:moveTo>
                      <a:pt x="625" y="0"/>
                    </a:moveTo>
                    <a:cubicBezTo>
                      <a:pt x="545" y="27"/>
                      <a:pt x="384" y="81"/>
                      <a:pt x="259" y="232"/>
                    </a:cubicBezTo>
                    <a:cubicBezTo>
                      <a:pt x="0" y="536"/>
                      <a:pt x="90" y="946"/>
                      <a:pt x="108" y="982"/>
                    </a:cubicBezTo>
                    <a:cubicBezTo>
                      <a:pt x="482" y="1330"/>
                      <a:pt x="857" y="1677"/>
                      <a:pt x="1232" y="2025"/>
                    </a:cubicBezTo>
                    <a:cubicBezTo>
                      <a:pt x="1336" y="2040"/>
                      <a:pt x="1458" y="2053"/>
                      <a:pt x="1595" y="2053"/>
                    </a:cubicBezTo>
                    <a:cubicBezTo>
                      <a:pt x="1703" y="2053"/>
                      <a:pt x="1820" y="2045"/>
                      <a:pt x="1945" y="2025"/>
                    </a:cubicBezTo>
                    <a:cubicBezTo>
                      <a:pt x="2409" y="1954"/>
                      <a:pt x="2748" y="1758"/>
                      <a:pt x="2936" y="1624"/>
                    </a:cubicBezTo>
                    <a:cubicBezTo>
                      <a:pt x="2971" y="1588"/>
                      <a:pt x="3007" y="1535"/>
                      <a:pt x="3043" y="1481"/>
                    </a:cubicBezTo>
                    <a:cubicBezTo>
                      <a:pt x="3150" y="1285"/>
                      <a:pt x="3150" y="1080"/>
                      <a:pt x="3141" y="991"/>
                    </a:cubicBezTo>
                    <a:lnTo>
                      <a:pt x="3141" y="991"/>
                    </a:lnTo>
                    <a:cubicBezTo>
                      <a:pt x="2686" y="1026"/>
                      <a:pt x="2231" y="1071"/>
                      <a:pt x="1767" y="1115"/>
                    </a:cubicBezTo>
                    <a:cubicBezTo>
                      <a:pt x="1392" y="741"/>
                      <a:pt x="1009" y="375"/>
                      <a:pt x="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55"/>
              <p:cNvSpPr/>
              <p:nvPr/>
            </p:nvSpPr>
            <p:spPr>
              <a:xfrm>
                <a:off x="620702" y="1289527"/>
                <a:ext cx="24944" cy="18116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97" extrusionOk="0">
                    <a:moveTo>
                      <a:pt x="6" y="1"/>
                    </a:moveTo>
                    <a:cubicBezTo>
                      <a:pt x="3" y="1"/>
                      <a:pt x="1" y="3"/>
                      <a:pt x="1" y="7"/>
                    </a:cubicBezTo>
                    <a:cubicBezTo>
                      <a:pt x="1" y="7"/>
                      <a:pt x="1" y="16"/>
                      <a:pt x="1" y="25"/>
                    </a:cubicBezTo>
                    <a:cubicBezTo>
                      <a:pt x="1" y="25"/>
                      <a:pt x="804" y="596"/>
                      <a:pt x="813" y="596"/>
                    </a:cubicBezTo>
                    <a:lnTo>
                      <a:pt x="821" y="596"/>
                    </a:lnTo>
                    <a:cubicBezTo>
                      <a:pt x="821" y="587"/>
                      <a:pt x="821" y="578"/>
                      <a:pt x="813" y="578"/>
                    </a:cubicBezTo>
                    <a:lnTo>
                      <a:pt x="19" y="7"/>
                    </a:lnTo>
                    <a:cubicBezTo>
                      <a:pt x="14" y="3"/>
                      <a:pt x="10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55"/>
              <p:cNvSpPr/>
              <p:nvPr/>
            </p:nvSpPr>
            <p:spPr>
              <a:xfrm>
                <a:off x="634236" y="1256844"/>
                <a:ext cx="11410" cy="691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228" extrusionOk="0">
                    <a:moveTo>
                      <a:pt x="16" y="1"/>
                    </a:moveTo>
                    <a:cubicBezTo>
                      <a:pt x="14" y="1"/>
                      <a:pt x="10" y="5"/>
                      <a:pt x="10" y="5"/>
                    </a:cubicBezTo>
                    <a:cubicBezTo>
                      <a:pt x="1" y="14"/>
                      <a:pt x="1" y="23"/>
                      <a:pt x="10" y="23"/>
                    </a:cubicBezTo>
                    <a:cubicBezTo>
                      <a:pt x="10" y="23"/>
                      <a:pt x="358" y="228"/>
                      <a:pt x="367" y="228"/>
                    </a:cubicBezTo>
                    <a:lnTo>
                      <a:pt x="375" y="228"/>
                    </a:lnTo>
                    <a:cubicBezTo>
                      <a:pt x="375" y="219"/>
                      <a:pt x="375" y="210"/>
                      <a:pt x="375" y="210"/>
                    </a:cubicBezTo>
                    <a:lnTo>
                      <a:pt x="19" y="5"/>
                    </a:lnTo>
                    <a:cubicBezTo>
                      <a:pt x="19" y="2"/>
                      <a:pt x="18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55"/>
              <p:cNvSpPr/>
              <p:nvPr/>
            </p:nvSpPr>
            <p:spPr>
              <a:xfrm>
                <a:off x="659423" y="1217455"/>
                <a:ext cx="6251" cy="139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6" extrusionOk="0">
                    <a:moveTo>
                      <a:pt x="99" y="0"/>
                    </a:moveTo>
                    <a:cubicBezTo>
                      <a:pt x="45" y="0"/>
                      <a:pt x="9" y="27"/>
                      <a:pt x="0" y="36"/>
                    </a:cubicBezTo>
                    <a:lnTo>
                      <a:pt x="206" y="45"/>
                    </a:lnTo>
                    <a:cubicBezTo>
                      <a:pt x="197" y="36"/>
                      <a:pt x="16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2" name="Google Shape;3822;p55"/>
          <p:cNvGrpSpPr/>
          <p:nvPr/>
        </p:nvGrpSpPr>
        <p:grpSpPr>
          <a:xfrm>
            <a:off x="361110" y="4272057"/>
            <a:ext cx="2107144" cy="841791"/>
            <a:chOff x="2540535" y="3592654"/>
            <a:chExt cx="564388" cy="225482"/>
          </a:xfrm>
        </p:grpSpPr>
        <p:sp>
          <p:nvSpPr>
            <p:cNvPr id="3823" name="Google Shape;3823;p55"/>
            <p:cNvSpPr/>
            <p:nvPr/>
          </p:nvSpPr>
          <p:spPr>
            <a:xfrm>
              <a:off x="2540535" y="3607597"/>
              <a:ext cx="564388" cy="210539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5"/>
            <p:cNvSpPr/>
            <p:nvPr/>
          </p:nvSpPr>
          <p:spPr>
            <a:xfrm>
              <a:off x="2774804" y="3592654"/>
              <a:ext cx="32075" cy="21680"/>
            </a:xfrm>
            <a:custGeom>
              <a:avLst/>
              <a:gdLst/>
              <a:ahLst/>
              <a:cxnLst/>
              <a:rect l="l" t="t" r="r" b="b"/>
              <a:pathLst>
                <a:path w="938" h="634" extrusionOk="0">
                  <a:moveTo>
                    <a:pt x="197" y="1"/>
                  </a:moveTo>
                  <a:cubicBezTo>
                    <a:pt x="28" y="1"/>
                    <a:pt x="1" y="143"/>
                    <a:pt x="153" y="313"/>
                  </a:cubicBezTo>
                  <a:cubicBezTo>
                    <a:pt x="295" y="491"/>
                    <a:pt x="563" y="634"/>
                    <a:pt x="741" y="634"/>
                  </a:cubicBezTo>
                  <a:cubicBezTo>
                    <a:pt x="911" y="634"/>
                    <a:pt x="938" y="491"/>
                    <a:pt x="786" y="313"/>
                  </a:cubicBezTo>
                  <a:cubicBezTo>
                    <a:pt x="643" y="143"/>
                    <a:pt x="376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5"/>
            <p:cNvSpPr/>
            <p:nvPr/>
          </p:nvSpPr>
          <p:spPr>
            <a:xfrm>
              <a:off x="2832764" y="3603323"/>
              <a:ext cx="26296" cy="18055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162" y="1"/>
                  </a:moveTo>
                  <a:cubicBezTo>
                    <a:pt x="19" y="1"/>
                    <a:pt x="1" y="126"/>
                    <a:pt x="126" y="268"/>
                  </a:cubicBezTo>
                  <a:cubicBezTo>
                    <a:pt x="251" y="411"/>
                    <a:pt x="465" y="527"/>
                    <a:pt x="608" y="527"/>
                  </a:cubicBezTo>
                  <a:cubicBezTo>
                    <a:pt x="750" y="527"/>
                    <a:pt x="768" y="411"/>
                    <a:pt x="652" y="268"/>
                  </a:cubicBezTo>
                  <a:cubicBezTo>
                    <a:pt x="527" y="126"/>
                    <a:pt x="313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5"/>
            <p:cNvSpPr/>
            <p:nvPr/>
          </p:nvSpPr>
          <p:spPr>
            <a:xfrm>
              <a:off x="2819052" y="3621344"/>
              <a:ext cx="17713" cy="12242"/>
            </a:xfrm>
            <a:custGeom>
              <a:avLst/>
              <a:gdLst/>
              <a:ahLst/>
              <a:cxnLst/>
              <a:rect l="l" t="t" r="r" b="b"/>
              <a:pathLst>
                <a:path w="518" h="358" extrusionOk="0">
                  <a:moveTo>
                    <a:pt x="117" y="0"/>
                  </a:moveTo>
                  <a:cubicBezTo>
                    <a:pt x="18" y="0"/>
                    <a:pt x="1" y="80"/>
                    <a:pt x="81" y="179"/>
                  </a:cubicBezTo>
                  <a:cubicBezTo>
                    <a:pt x="170" y="277"/>
                    <a:pt x="313" y="357"/>
                    <a:pt x="411" y="357"/>
                  </a:cubicBezTo>
                  <a:cubicBezTo>
                    <a:pt x="509" y="357"/>
                    <a:pt x="518" y="277"/>
                    <a:pt x="438" y="179"/>
                  </a:cubicBezTo>
                  <a:cubicBezTo>
                    <a:pt x="357" y="80"/>
                    <a:pt x="206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7" name="Google Shape;3827;p55"/>
          <p:cNvSpPr/>
          <p:nvPr/>
        </p:nvSpPr>
        <p:spPr>
          <a:xfrm>
            <a:off x="4215500" y="3144249"/>
            <a:ext cx="534002" cy="118124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55"/>
          <p:cNvSpPr/>
          <p:nvPr/>
        </p:nvSpPr>
        <p:spPr>
          <a:xfrm>
            <a:off x="713373" y="1715064"/>
            <a:ext cx="1194676" cy="263164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55"/>
          <p:cNvSpPr/>
          <p:nvPr/>
        </p:nvSpPr>
        <p:spPr>
          <a:xfrm>
            <a:off x="3502591" y="418112"/>
            <a:ext cx="712915" cy="157689"/>
          </a:xfrm>
          <a:custGeom>
            <a:avLst/>
            <a:gdLst/>
            <a:ahLst/>
            <a:cxnLst/>
            <a:rect l="l" t="t" r="r" b="b"/>
            <a:pathLst>
              <a:path w="4765" h="1054" extrusionOk="0">
                <a:moveTo>
                  <a:pt x="2526" y="1"/>
                </a:moveTo>
                <a:cubicBezTo>
                  <a:pt x="2240" y="1"/>
                  <a:pt x="1981" y="45"/>
                  <a:pt x="1794" y="125"/>
                </a:cubicBezTo>
                <a:cubicBezTo>
                  <a:pt x="1758" y="108"/>
                  <a:pt x="1714" y="99"/>
                  <a:pt x="1660" y="99"/>
                </a:cubicBezTo>
                <a:cubicBezTo>
                  <a:pt x="1544" y="99"/>
                  <a:pt x="1446" y="152"/>
                  <a:pt x="1446" y="215"/>
                </a:cubicBezTo>
                <a:cubicBezTo>
                  <a:pt x="1214" y="232"/>
                  <a:pt x="1018" y="268"/>
                  <a:pt x="884" y="322"/>
                </a:cubicBezTo>
                <a:cubicBezTo>
                  <a:pt x="848" y="313"/>
                  <a:pt x="813" y="313"/>
                  <a:pt x="768" y="313"/>
                </a:cubicBezTo>
                <a:cubicBezTo>
                  <a:pt x="563" y="313"/>
                  <a:pt x="393" y="384"/>
                  <a:pt x="393" y="473"/>
                </a:cubicBezTo>
                <a:cubicBezTo>
                  <a:pt x="393" y="473"/>
                  <a:pt x="393" y="482"/>
                  <a:pt x="393" y="482"/>
                </a:cubicBezTo>
                <a:cubicBezTo>
                  <a:pt x="161" y="536"/>
                  <a:pt x="1" y="616"/>
                  <a:pt x="1" y="705"/>
                </a:cubicBezTo>
                <a:cubicBezTo>
                  <a:pt x="1" y="866"/>
                  <a:pt x="447" y="991"/>
                  <a:pt x="1009" y="991"/>
                </a:cubicBezTo>
                <a:cubicBezTo>
                  <a:pt x="1294" y="991"/>
                  <a:pt x="1544" y="955"/>
                  <a:pt x="1732" y="902"/>
                </a:cubicBezTo>
                <a:cubicBezTo>
                  <a:pt x="1839" y="937"/>
                  <a:pt x="1963" y="955"/>
                  <a:pt x="2097" y="955"/>
                </a:cubicBezTo>
                <a:cubicBezTo>
                  <a:pt x="2213" y="955"/>
                  <a:pt x="2320" y="937"/>
                  <a:pt x="2418" y="919"/>
                </a:cubicBezTo>
                <a:cubicBezTo>
                  <a:pt x="2561" y="1000"/>
                  <a:pt x="2802" y="1053"/>
                  <a:pt x="3079" y="1053"/>
                </a:cubicBezTo>
                <a:cubicBezTo>
                  <a:pt x="3435" y="1053"/>
                  <a:pt x="3730" y="964"/>
                  <a:pt x="3846" y="848"/>
                </a:cubicBezTo>
                <a:cubicBezTo>
                  <a:pt x="3846" y="848"/>
                  <a:pt x="3855" y="848"/>
                  <a:pt x="3855" y="839"/>
                </a:cubicBezTo>
                <a:cubicBezTo>
                  <a:pt x="3944" y="893"/>
                  <a:pt x="4096" y="928"/>
                  <a:pt x="4265" y="928"/>
                </a:cubicBezTo>
                <a:cubicBezTo>
                  <a:pt x="4542" y="928"/>
                  <a:pt x="4765" y="839"/>
                  <a:pt x="4765" y="732"/>
                </a:cubicBezTo>
                <a:cubicBezTo>
                  <a:pt x="4765" y="634"/>
                  <a:pt x="4551" y="545"/>
                  <a:pt x="4274" y="545"/>
                </a:cubicBezTo>
                <a:cubicBezTo>
                  <a:pt x="4212" y="429"/>
                  <a:pt x="3944" y="340"/>
                  <a:pt x="3623" y="340"/>
                </a:cubicBezTo>
                <a:cubicBezTo>
                  <a:pt x="3587" y="340"/>
                  <a:pt x="3560" y="348"/>
                  <a:pt x="3525" y="348"/>
                </a:cubicBezTo>
                <a:cubicBezTo>
                  <a:pt x="3480" y="152"/>
                  <a:pt x="3052" y="1"/>
                  <a:pt x="252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571;p43">
            <a:extLst>
              <a:ext uri="{FF2B5EF4-FFF2-40B4-BE49-F238E27FC236}">
                <a16:creationId xmlns:a16="http://schemas.microsoft.com/office/drawing/2014/main" id="{F7E78C92-87F5-EFF4-025B-1299AD215074}"/>
              </a:ext>
            </a:extLst>
          </p:cNvPr>
          <p:cNvSpPr txBox="1">
            <a:spLocks/>
          </p:cNvSpPr>
          <p:nvPr/>
        </p:nvSpPr>
        <p:spPr>
          <a:xfrm>
            <a:off x="170121" y="1442650"/>
            <a:ext cx="8775405" cy="15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5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ranth"/>
              <a:buNone/>
              <a:defRPr sz="36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-IN" dirty="0"/>
              <a:t>Machine Learning Analysis</a:t>
            </a:r>
          </a:p>
          <a:p>
            <a:r>
              <a:rPr lang="en-IN" dirty="0">
                <a:solidFill>
                  <a:schemeClr val="accent6"/>
                </a:solidFill>
              </a:rPr>
              <a:t>Insights Report</a:t>
            </a:r>
          </a:p>
        </p:txBody>
      </p:sp>
      <p:sp>
        <p:nvSpPr>
          <p:cNvPr id="15" name="Google Shape;2572;p43">
            <a:extLst>
              <a:ext uri="{FF2B5EF4-FFF2-40B4-BE49-F238E27FC236}">
                <a16:creationId xmlns:a16="http://schemas.microsoft.com/office/drawing/2014/main" id="{D90D9248-E45A-9B17-965F-C6CAED6EABBE}"/>
              </a:ext>
            </a:extLst>
          </p:cNvPr>
          <p:cNvSpPr txBox="1">
            <a:spLocks/>
          </p:cNvSpPr>
          <p:nvPr/>
        </p:nvSpPr>
        <p:spPr>
          <a:xfrm>
            <a:off x="3572798" y="480639"/>
            <a:ext cx="14709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dirty="0"/>
              <a:t>08</a:t>
            </a:r>
          </a:p>
        </p:txBody>
      </p:sp>
      <p:grpSp>
        <p:nvGrpSpPr>
          <p:cNvPr id="16" name="Google Shape;2780;p43">
            <a:extLst>
              <a:ext uri="{FF2B5EF4-FFF2-40B4-BE49-F238E27FC236}">
                <a16:creationId xmlns:a16="http://schemas.microsoft.com/office/drawing/2014/main" id="{0E5691F2-7133-E357-2C95-B39769971527}"/>
              </a:ext>
            </a:extLst>
          </p:cNvPr>
          <p:cNvGrpSpPr/>
          <p:nvPr/>
        </p:nvGrpSpPr>
        <p:grpSpPr>
          <a:xfrm>
            <a:off x="3572793" y="99026"/>
            <a:ext cx="1470897" cy="1437586"/>
            <a:chOff x="7274844" y="1953933"/>
            <a:chExt cx="2452313" cy="2396776"/>
          </a:xfrm>
        </p:grpSpPr>
        <p:sp>
          <p:nvSpPr>
            <p:cNvPr id="23" name="Google Shape;2781;p43">
              <a:extLst>
                <a:ext uri="{FF2B5EF4-FFF2-40B4-BE49-F238E27FC236}">
                  <a16:creationId xmlns:a16="http://schemas.microsoft.com/office/drawing/2014/main" id="{E340A7D4-EF31-7552-6258-3254684D4C11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82;p43">
              <a:extLst>
                <a:ext uri="{FF2B5EF4-FFF2-40B4-BE49-F238E27FC236}">
                  <a16:creationId xmlns:a16="http://schemas.microsoft.com/office/drawing/2014/main" id="{3D36DB93-4EC6-211C-70CA-2E132183A95C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" name="Google Shape;2783;p43">
            <a:extLst>
              <a:ext uri="{FF2B5EF4-FFF2-40B4-BE49-F238E27FC236}">
                <a16:creationId xmlns:a16="http://schemas.microsoft.com/office/drawing/2014/main" id="{43501CD5-E0FE-5D89-DADE-4BAF8CC69C37}"/>
              </a:ext>
            </a:extLst>
          </p:cNvPr>
          <p:cNvCxnSpPr>
            <a:cxnSpLocks/>
          </p:cNvCxnSpPr>
          <p:nvPr/>
        </p:nvCxnSpPr>
        <p:spPr>
          <a:xfrm>
            <a:off x="2937486" y="2948129"/>
            <a:ext cx="2792813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E5BE6333-1456-8B4C-F50F-0BE27F16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70497704-8B6C-A5A9-55C4-3704DFB2CBF4}"/>
              </a:ext>
            </a:extLst>
          </p:cNvPr>
          <p:cNvSpPr txBox="1">
            <a:spLocks/>
          </p:cNvSpPr>
          <p:nvPr/>
        </p:nvSpPr>
        <p:spPr>
          <a:xfrm>
            <a:off x="356190" y="78534"/>
            <a:ext cx="3370522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1. Revenue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A9606-F7B5-A8A0-1A36-6FDC8FC2FAC3}"/>
              </a:ext>
            </a:extLst>
          </p:cNvPr>
          <p:cNvSpPr txBox="1"/>
          <p:nvPr/>
        </p:nvSpPr>
        <p:spPr>
          <a:xfrm>
            <a:off x="356190" y="524595"/>
            <a:ext cx="843162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Insights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The model captured strong seasonal patterns, with predicted peaks aligning with historical high-sales months (Q2 and Q4).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Forecast indicates an expected revenue increase of approximately X% in the next quarter, maintaining the existing upward trend.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Online channel is projected to continue driving the majority of growth, followed by Reseller performance improvements.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Slight revenue dips in off-peak months suggest the ongoing importance of seasonally targeted campaigns.</a:t>
            </a:r>
          </a:p>
          <a:p>
            <a:pPr>
              <a:buNone/>
            </a:pPr>
            <a:endParaRPr lang="en-US" sz="10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Business Interpretation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The forecasting model provides a reliable short-term projection of future revenue. Leveraging these predictions allows the business to plan marketing, inventory, and supply chain operations more accurately.</a:t>
            </a:r>
          </a:p>
          <a:p>
            <a:pPr>
              <a:buNone/>
            </a:pPr>
            <a:endParaRPr lang="en-US" sz="10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Actionable Recommendations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Align upcoming campaigns with projected peak months for maximum ROI.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Adjust inventory planning based on predicted sales by channel.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Continuously retrain the model each quarter to incorporate the latest trends and maintain accuracy.</a:t>
            </a:r>
          </a:p>
        </p:txBody>
      </p:sp>
    </p:spTree>
    <p:extLst>
      <p:ext uri="{BB962C8B-B14F-4D97-AF65-F5344CB8AC3E}">
        <p14:creationId xmlns:p14="http://schemas.microsoft.com/office/powerpoint/2010/main" val="2083068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17FA1E08-9B6C-483A-16D7-37E9E9DDE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A5B2661C-2581-BC44-5C02-75AF6E00CB87}"/>
              </a:ext>
            </a:extLst>
          </p:cNvPr>
          <p:cNvSpPr txBox="1">
            <a:spLocks/>
          </p:cNvSpPr>
          <p:nvPr/>
        </p:nvSpPr>
        <p:spPr>
          <a:xfrm>
            <a:off x="356189" y="78534"/>
            <a:ext cx="5321597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2. Churn Prediction (Customer Retention)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4A121-E49C-316C-AD74-D5C8F25F0771}"/>
              </a:ext>
            </a:extLst>
          </p:cNvPr>
          <p:cNvSpPr txBox="1"/>
          <p:nvPr/>
        </p:nvSpPr>
        <p:spPr>
          <a:xfrm>
            <a:off x="356190" y="524595"/>
            <a:ext cx="8277447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Insights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The model achieved an accuracy of approximately X%, effectively identifying customers with high churn risk.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Key churn indicators include long gaps since the last purchase, low purchase frequency, and low lifetime value.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Loyal customers tend to show shorter purchase intervals and higher average order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About Y% of customers were flagged as “high risk,” enabling targeted retention efforts.</a:t>
            </a:r>
          </a:p>
          <a:p>
            <a:pPr>
              <a:buNone/>
            </a:pPr>
            <a:endParaRPr lang="en-US" sz="10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Business Interpretation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This model helps the company proactively identify customers likely to disengage. Predicting churn early enables focused retention strategies, reducing revenue loss and improving long-term customer value.</a:t>
            </a:r>
          </a:p>
          <a:p>
            <a:pPr>
              <a:buNone/>
            </a:pPr>
            <a:endParaRPr lang="en-US" sz="10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Actionable Recommendations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Launch re-engagement campaigns for high-risk customers (e.g., personalized offers or reminders).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Implement loyalty incentives for medium-risk customers to boost repeat rates.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Use churn probabilities in CRM systems for automated retention tracking.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Monitor churn KPIs monthly and retrain the model quarterly for better accuracy.</a:t>
            </a:r>
          </a:p>
        </p:txBody>
      </p:sp>
    </p:spTree>
    <p:extLst>
      <p:ext uri="{BB962C8B-B14F-4D97-AF65-F5344CB8AC3E}">
        <p14:creationId xmlns:p14="http://schemas.microsoft.com/office/powerpoint/2010/main" val="4155574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9B1622C6-069D-7A2E-C29A-ECD8B176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19A036B3-3BB3-12DA-630F-A60C8EEA8655}"/>
              </a:ext>
            </a:extLst>
          </p:cNvPr>
          <p:cNvSpPr txBox="1">
            <a:spLocks/>
          </p:cNvSpPr>
          <p:nvPr/>
        </p:nvSpPr>
        <p:spPr>
          <a:xfrm>
            <a:off x="356189" y="78534"/>
            <a:ext cx="5321597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3. High Return Risk Products (Optional)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479BD-4DBD-8A8C-0167-27D92F4D9CBC}"/>
              </a:ext>
            </a:extLst>
          </p:cNvPr>
          <p:cNvSpPr txBox="1"/>
          <p:nvPr/>
        </p:nvSpPr>
        <p:spPr>
          <a:xfrm>
            <a:off x="356191" y="524595"/>
            <a:ext cx="80293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Insights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The model identified a subset of products with significantly above-average return probabilities, particularly in the Bikes and Accessories categories.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Return likelihood correlated with higher price points and specific product variations (e.g., color/size mismatches).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Top 10 products contributed disproportionately to total returns, suggesting specific quality or expectation gaps.</a:t>
            </a:r>
          </a:p>
          <a:p>
            <a:pPr>
              <a:buNone/>
            </a:pPr>
            <a:endParaRPr lang="en-US" sz="10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Business Interpretation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Predictive insights into return risk can guide inventory and quality management decisions, reducing avoidable losses and improving customer satisfaction.</a:t>
            </a:r>
          </a:p>
          <a:p>
            <a:pPr>
              <a:buNone/>
            </a:pPr>
            <a:endParaRPr lang="en-US" sz="10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latin typeface="Cairo" panose="020B0604020202020204" charset="-78"/>
                <a:cs typeface="Cairo" panose="020B0604020202020204" charset="-78"/>
              </a:rPr>
              <a:t>Actionable Recommendations</a:t>
            </a: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:</a:t>
            </a:r>
          </a:p>
          <a:p>
            <a:pPr>
              <a:buNone/>
            </a:pPr>
            <a:endParaRPr lang="en-US" sz="600" dirty="0">
              <a:latin typeface="Cairo" panose="020B0604020202020204" charset="-78"/>
              <a:cs typeface="Cairo" panose="020B0604020202020204" charset="-7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Conduct root-cause analysis on high-return items to address product or fulfillment issues.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Introduce enhanced product detail pages or sizing guides for frequently returned items.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Regularly track model output to flag new products trending toward high return risk.</a:t>
            </a:r>
          </a:p>
        </p:txBody>
      </p:sp>
    </p:spTree>
    <p:extLst>
      <p:ext uri="{BB962C8B-B14F-4D97-AF65-F5344CB8AC3E}">
        <p14:creationId xmlns:p14="http://schemas.microsoft.com/office/powerpoint/2010/main" val="59761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9"/>
          <p:cNvSpPr txBox="1">
            <a:spLocks noGrp="1"/>
          </p:cNvSpPr>
          <p:nvPr>
            <p:ph type="title"/>
          </p:nvPr>
        </p:nvSpPr>
        <p:spPr>
          <a:xfrm>
            <a:off x="2653088" y="200448"/>
            <a:ext cx="3972502" cy="539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r>
              <a:rPr lang="en" dirty="0">
                <a:solidFill>
                  <a:schemeClr val="accent6"/>
                </a:solidFill>
              </a:rPr>
              <a:t>Statement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197" name="Google Shape;3197;p49"/>
          <p:cNvSpPr txBox="1">
            <a:spLocks noGrp="1"/>
          </p:cNvSpPr>
          <p:nvPr>
            <p:ph type="subTitle" idx="2"/>
          </p:nvPr>
        </p:nvSpPr>
        <p:spPr>
          <a:xfrm>
            <a:off x="1277892" y="1286695"/>
            <a:ext cx="6948482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Adventure Works Cycles lacks consolidated insights into sales performance, customer behavior, and product trends across regions, limiting strategic decision-making.</a:t>
            </a:r>
            <a:endParaRPr sz="1200" dirty="0"/>
          </a:p>
        </p:txBody>
      </p:sp>
      <p:sp>
        <p:nvSpPr>
          <p:cNvPr id="3207" name="Google Shape;3207;p49"/>
          <p:cNvSpPr txBox="1">
            <a:spLocks noGrp="1"/>
          </p:cNvSpPr>
          <p:nvPr>
            <p:ph type="title" idx="17"/>
          </p:nvPr>
        </p:nvSpPr>
        <p:spPr>
          <a:xfrm>
            <a:off x="781617" y="1893670"/>
            <a:ext cx="481773" cy="486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02</a:t>
            </a:r>
            <a:endParaRPr sz="1800" dirty="0"/>
          </a:p>
        </p:txBody>
      </p:sp>
      <p:sp>
        <p:nvSpPr>
          <p:cNvPr id="3216" name="Google Shape;3216;p49"/>
          <p:cNvSpPr/>
          <p:nvPr/>
        </p:nvSpPr>
        <p:spPr>
          <a:xfrm flipH="1">
            <a:off x="795044" y="1899555"/>
            <a:ext cx="458576" cy="487476"/>
          </a:xfrm>
          <a:custGeom>
            <a:avLst/>
            <a:gdLst/>
            <a:ahLst/>
            <a:cxnLst/>
            <a:rect l="l" t="t" r="r" b="b"/>
            <a:pathLst>
              <a:path w="9930" h="9865" extrusionOk="0">
                <a:moveTo>
                  <a:pt x="4969" y="1211"/>
                </a:moveTo>
                <a:cubicBezTo>
                  <a:pt x="7021" y="1211"/>
                  <a:pt x="8689" y="2879"/>
                  <a:pt x="8689" y="4931"/>
                </a:cubicBezTo>
                <a:cubicBezTo>
                  <a:pt x="8689" y="6983"/>
                  <a:pt x="7021" y="8660"/>
                  <a:pt x="4969" y="8660"/>
                </a:cubicBezTo>
                <a:cubicBezTo>
                  <a:pt x="2908" y="8660"/>
                  <a:pt x="1240" y="6983"/>
                  <a:pt x="1240" y="4931"/>
                </a:cubicBezTo>
                <a:cubicBezTo>
                  <a:pt x="1240" y="2879"/>
                  <a:pt x="2908" y="1211"/>
                  <a:pt x="4969" y="1211"/>
                </a:cubicBezTo>
                <a:close/>
                <a:moveTo>
                  <a:pt x="4669" y="1"/>
                </a:moveTo>
                <a:cubicBezTo>
                  <a:pt x="4592" y="1"/>
                  <a:pt x="4514" y="55"/>
                  <a:pt x="4514" y="159"/>
                </a:cubicBezTo>
                <a:cubicBezTo>
                  <a:pt x="4514" y="159"/>
                  <a:pt x="4514" y="159"/>
                  <a:pt x="4514" y="167"/>
                </a:cubicBezTo>
                <a:cubicBezTo>
                  <a:pt x="4505" y="257"/>
                  <a:pt x="4434" y="310"/>
                  <a:pt x="4363" y="310"/>
                </a:cubicBezTo>
                <a:cubicBezTo>
                  <a:pt x="4300" y="310"/>
                  <a:pt x="4238" y="275"/>
                  <a:pt x="4220" y="203"/>
                </a:cubicBezTo>
                <a:cubicBezTo>
                  <a:pt x="4220" y="203"/>
                  <a:pt x="4211" y="194"/>
                  <a:pt x="4211" y="194"/>
                </a:cubicBezTo>
                <a:cubicBezTo>
                  <a:pt x="4193" y="114"/>
                  <a:pt x="4131" y="78"/>
                  <a:pt x="4068" y="78"/>
                </a:cubicBezTo>
                <a:cubicBezTo>
                  <a:pt x="3988" y="78"/>
                  <a:pt x="3908" y="141"/>
                  <a:pt x="3917" y="248"/>
                </a:cubicBezTo>
                <a:lnTo>
                  <a:pt x="3917" y="257"/>
                </a:lnTo>
                <a:cubicBezTo>
                  <a:pt x="3917" y="266"/>
                  <a:pt x="3917" y="266"/>
                  <a:pt x="3917" y="275"/>
                </a:cubicBezTo>
                <a:cubicBezTo>
                  <a:pt x="3917" y="365"/>
                  <a:pt x="3841" y="420"/>
                  <a:pt x="3764" y="420"/>
                </a:cubicBezTo>
                <a:cubicBezTo>
                  <a:pt x="3712" y="420"/>
                  <a:pt x="3660" y="395"/>
                  <a:pt x="3631" y="337"/>
                </a:cubicBezTo>
                <a:cubicBezTo>
                  <a:pt x="3631" y="328"/>
                  <a:pt x="3631" y="328"/>
                  <a:pt x="3631" y="319"/>
                </a:cubicBezTo>
                <a:cubicBezTo>
                  <a:pt x="3595" y="257"/>
                  <a:pt x="3542" y="230"/>
                  <a:pt x="3488" y="230"/>
                </a:cubicBezTo>
                <a:cubicBezTo>
                  <a:pt x="3399" y="230"/>
                  <a:pt x="3310" y="301"/>
                  <a:pt x="3337" y="417"/>
                </a:cubicBezTo>
                <a:cubicBezTo>
                  <a:pt x="3337" y="426"/>
                  <a:pt x="3337" y="426"/>
                  <a:pt x="3337" y="426"/>
                </a:cubicBezTo>
                <a:cubicBezTo>
                  <a:pt x="3346" y="435"/>
                  <a:pt x="3346" y="453"/>
                  <a:pt x="3346" y="462"/>
                </a:cubicBezTo>
                <a:cubicBezTo>
                  <a:pt x="3346" y="550"/>
                  <a:pt x="3271" y="607"/>
                  <a:pt x="3195" y="607"/>
                </a:cubicBezTo>
                <a:cubicBezTo>
                  <a:pt x="3148" y="607"/>
                  <a:pt x="3100" y="585"/>
                  <a:pt x="3069" y="533"/>
                </a:cubicBezTo>
                <a:cubicBezTo>
                  <a:pt x="3060" y="533"/>
                  <a:pt x="3060" y="533"/>
                  <a:pt x="3060" y="524"/>
                </a:cubicBezTo>
                <a:cubicBezTo>
                  <a:pt x="3024" y="471"/>
                  <a:pt x="2980" y="444"/>
                  <a:pt x="2935" y="444"/>
                </a:cubicBezTo>
                <a:cubicBezTo>
                  <a:pt x="2837" y="444"/>
                  <a:pt x="2739" y="542"/>
                  <a:pt x="2784" y="658"/>
                </a:cubicBezTo>
                <a:cubicBezTo>
                  <a:pt x="2793" y="658"/>
                  <a:pt x="2793" y="667"/>
                  <a:pt x="2793" y="667"/>
                </a:cubicBezTo>
                <a:cubicBezTo>
                  <a:pt x="2793" y="685"/>
                  <a:pt x="2801" y="703"/>
                  <a:pt x="2801" y="712"/>
                </a:cubicBezTo>
                <a:cubicBezTo>
                  <a:pt x="2801" y="800"/>
                  <a:pt x="2723" y="866"/>
                  <a:pt x="2644" y="866"/>
                </a:cubicBezTo>
                <a:cubicBezTo>
                  <a:pt x="2604" y="866"/>
                  <a:pt x="2564" y="849"/>
                  <a:pt x="2534" y="810"/>
                </a:cubicBezTo>
                <a:cubicBezTo>
                  <a:pt x="2525" y="810"/>
                  <a:pt x="2525" y="801"/>
                  <a:pt x="2525" y="801"/>
                </a:cubicBezTo>
                <a:cubicBezTo>
                  <a:pt x="2489" y="756"/>
                  <a:pt x="2445" y="738"/>
                  <a:pt x="2400" y="738"/>
                </a:cubicBezTo>
                <a:cubicBezTo>
                  <a:pt x="2302" y="738"/>
                  <a:pt x="2204" y="845"/>
                  <a:pt x="2266" y="961"/>
                </a:cubicBezTo>
                <a:cubicBezTo>
                  <a:pt x="2266" y="970"/>
                  <a:pt x="2275" y="970"/>
                  <a:pt x="2275" y="970"/>
                </a:cubicBezTo>
                <a:cubicBezTo>
                  <a:pt x="2284" y="997"/>
                  <a:pt x="2284" y="1015"/>
                  <a:pt x="2284" y="1042"/>
                </a:cubicBezTo>
                <a:cubicBezTo>
                  <a:pt x="2284" y="1123"/>
                  <a:pt x="2214" y="1191"/>
                  <a:pt x="2136" y="1191"/>
                </a:cubicBezTo>
                <a:cubicBezTo>
                  <a:pt x="2102" y="1191"/>
                  <a:pt x="2066" y="1178"/>
                  <a:pt x="2034" y="1149"/>
                </a:cubicBezTo>
                <a:cubicBezTo>
                  <a:pt x="2034" y="1149"/>
                  <a:pt x="2025" y="1149"/>
                  <a:pt x="2025" y="1140"/>
                </a:cubicBezTo>
                <a:cubicBezTo>
                  <a:pt x="1990" y="1104"/>
                  <a:pt x="1954" y="1086"/>
                  <a:pt x="1918" y="1086"/>
                </a:cubicBezTo>
                <a:cubicBezTo>
                  <a:pt x="1802" y="1086"/>
                  <a:pt x="1704" y="1220"/>
                  <a:pt x="1793" y="1336"/>
                </a:cubicBezTo>
                <a:cubicBezTo>
                  <a:pt x="1793" y="1336"/>
                  <a:pt x="1793" y="1345"/>
                  <a:pt x="1793" y="1345"/>
                </a:cubicBezTo>
                <a:cubicBezTo>
                  <a:pt x="1811" y="1372"/>
                  <a:pt x="1820" y="1399"/>
                  <a:pt x="1820" y="1425"/>
                </a:cubicBezTo>
                <a:cubicBezTo>
                  <a:pt x="1820" y="1506"/>
                  <a:pt x="1745" y="1576"/>
                  <a:pt x="1662" y="1576"/>
                </a:cubicBezTo>
                <a:cubicBezTo>
                  <a:pt x="1634" y="1576"/>
                  <a:pt x="1606" y="1568"/>
                  <a:pt x="1579" y="1550"/>
                </a:cubicBezTo>
                <a:cubicBezTo>
                  <a:pt x="1579" y="1550"/>
                  <a:pt x="1579" y="1541"/>
                  <a:pt x="1570" y="1541"/>
                </a:cubicBezTo>
                <a:cubicBezTo>
                  <a:pt x="1544" y="1515"/>
                  <a:pt x="1508" y="1506"/>
                  <a:pt x="1472" y="1506"/>
                </a:cubicBezTo>
                <a:cubicBezTo>
                  <a:pt x="1356" y="1506"/>
                  <a:pt x="1258" y="1648"/>
                  <a:pt x="1365" y="1755"/>
                </a:cubicBezTo>
                <a:cubicBezTo>
                  <a:pt x="1365" y="1764"/>
                  <a:pt x="1374" y="1764"/>
                  <a:pt x="1374" y="1773"/>
                </a:cubicBezTo>
                <a:cubicBezTo>
                  <a:pt x="1392" y="1800"/>
                  <a:pt x="1410" y="1827"/>
                  <a:pt x="1410" y="1862"/>
                </a:cubicBezTo>
                <a:cubicBezTo>
                  <a:pt x="1410" y="1939"/>
                  <a:pt x="1339" y="2016"/>
                  <a:pt x="1257" y="2016"/>
                </a:cubicBezTo>
                <a:cubicBezTo>
                  <a:pt x="1234" y="2016"/>
                  <a:pt x="1210" y="2010"/>
                  <a:pt x="1187" y="1996"/>
                </a:cubicBezTo>
                <a:cubicBezTo>
                  <a:pt x="1178" y="1996"/>
                  <a:pt x="1178" y="1996"/>
                  <a:pt x="1169" y="1987"/>
                </a:cubicBezTo>
                <a:cubicBezTo>
                  <a:pt x="1142" y="1969"/>
                  <a:pt x="1115" y="1969"/>
                  <a:pt x="1089" y="1969"/>
                </a:cubicBezTo>
                <a:cubicBezTo>
                  <a:pt x="964" y="1969"/>
                  <a:pt x="874" y="2139"/>
                  <a:pt x="990" y="2237"/>
                </a:cubicBezTo>
                <a:cubicBezTo>
                  <a:pt x="999" y="2237"/>
                  <a:pt x="999" y="2237"/>
                  <a:pt x="999" y="2246"/>
                </a:cubicBezTo>
                <a:cubicBezTo>
                  <a:pt x="1035" y="2273"/>
                  <a:pt x="1053" y="2308"/>
                  <a:pt x="1053" y="2353"/>
                </a:cubicBezTo>
                <a:cubicBezTo>
                  <a:pt x="1053" y="2428"/>
                  <a:pt x="983" y="2504"/>
                  <a:pt x="896" y="2504"/>
                </a:cubicBezTo>
                <a:cubicBezTo>
                  <a:pt x="881" y="2504"/>
                  <a:pt x="864" y="2501"/>
                  <a:pt x="848" y="2496"/>
                </a:cubicBezTo>
                <a:cubicBezTo>
                  <a:pt x="839" y="2496"/>
                  <a:pt x="839" y="2496"/>
                  <a:pt x="830" y="2487"/>
                </a:cubicBezTo>
                <a:cubicBezTo>
                  <a:pt x="812" y="2478"/>
                  <a:pt x="785" y="2469"/>
                  <a:pt x="767" y="2469"/>
                </a:cubicBezTo>
                <a:cubicBezTo>
                  <a:pt x="634" y="2469"/>
                  <a:pt x="553" y="2665"/>
                  <a:pt x="687" y="2755"/>
                </a:cubicBezTo>
                <a:cubicBezTo>
                  <a:pt x="687" y="2755"/>
                  <a:pt x="696" y="2755"/>
                  <a:pt x="696" y="2763"/>
                </a:cubicBezTo>
                <a:cubicBezTo>
                  <a:pt x="741" y="2790"/>
                  <a:pt x="759" y="2835"/>
                  <a:pt x="759" y="2879"/>
                </a:cubicBezTo>
                <a:cubicBezTo>
                  <a:pt x="759" y="2958"/>
                  <a:pt x="697" y="3036"/>
                  <a:pt x="609" y="3036"/>
                </a:cubicBezTo>
                <a:cubicBezTo>
                  <a:pt x="597" y="3036"/>
                  <a:pt x="584" y="3034"/>
                  <a:pt x="571" y="3031"/>
                </a:cubicBezTo>
                <a:lnTo>
                  <a:pt x="562" y="3031"/>
                </a:lnTo>
                <a:cubicBezTo>
                  <a:pt x="544" y="3022"/>
                  <a:pt x="527" y="3022"/>
                  <a:pt x="509" y="3022"/>
                </a:cubicBezTo>
                <a:cubicBezTo>
                  <a:pt x="366" y="3022"/>
                  <a:pt x="295" y="3236"/>
                  <a:pt x="446" y="3308"/>
                </a:cubicBezTo>
                <a:cubicBezTo>
                  <a:pt x="455" y="3308"/>
                  <a:pt x="455" y="3308"/>
                  <a:pt x="455" y="3317"/>
                </a:cubicBezTo>
                <a:cubicBezTo>
                  <a:pt x="509" y="3343"/>
                  <a:pt x="535" y="3388"/>
                  <a:pt x="535" y="3441"/>
                </a:cubicBezTo>
                <a:cubicBezTo>
                  <a:pt x="535" y="3515"/>
                  <a:pt x="484" y="3595"/>
                  <a:pt x="393" y="3595"/>
                </a:cubicBezTo>
                <a:cubicBezTo>
                  <a:pt x="384" y="3595"/>
                  <a:pt x="375" y="3595"/>
                  <a:pt x="366" y="3593"/>
                </a:cubicBezTo>
                <a:lnTo>
                  <a:pt x="357" y="3593"/>
                </a:lnTo>
                <a:cubicBezTo>
                  <a:pt x="348" y="3593"/>
                  <a:pt x="330" y="3584"/>
                  <a:pt x="321" y="3584"/>
                </a:cubicBezTo>
                <a:cubicBezTo>
                  <a:pt x="161" y="3584"/>
                  <a:pt x="107" y="3834"/>
                  <a:pt x="286" y="3888"/>
                </a:cubicBezTo>
                <a:cubicBezTo>
                  <a:pt x="357" y="3914"/>
                  <a:pt x="384" y="3968"/>
                  <a:pt x="384" y="4030"/>
                </a:cubicBezTo>
                <a:cubicBezTo>
                  <a:pt x="384" y="4102"/>
                  <a:pt x="330" y="4182"/>
                  <a:pt x="232" y="4182"/>
                </a:cubicBezTo>
                <a:lnTo>
                  <a:pt x="214" y="4182"/>
                </a:lnTo>
                <a:cubicBezTo>
                  <a:pt x="36" y="4182"/>
                  <a:pt x="0" y="4450"/>
                  <a:pt x="188" y="4485"/>
                </a:cubicBezTo>
                <a:lnTo>
                  <a:pt x="197" y="4485"/>
                </a:lnTo>
                <a:cubicBezTo>
                  <a:pt x="277" y="4503"/>
                  <a:pt x="312" y="4566"/>
                  <a:pt x="312" y="4628"/>
                </a:cubicBezTo>
                <a:cubicBezTo>
                  <a:pt x="312" y="4699"/>
                  <a:pt x="268" y="4771"/>
                  <a:pt x="179" y="4780"/>
                </a:cubicBezTo>
                <a:lnTo>
                  <a:pt x="170" y="4780"/>
                </a:lnTo>
                <a:cubicBezTo>
                  <a:pt x="72" y="4789"/>
                  <a:pt x="27" y="4860"/>
                  <a:pt x="27" y="4931"/>
                </a:cubicBezTo>
                <a:cubicBezTo>
                  <a:pt x="27" y="5003"/>
                  <a:pt x="72" y="5074"/>
                  <a:pt x="170" y="5083"/>
                </a:cubicBezTo>
                <a:lnTo>
                  <a:pt x="179" y="5083"/>
                </a:lnTo>
                <a:cubicBezTo>
                  <a:pt x="268" y="5101"/>
                  <a:pt x="312" y="5163"/>
                  <a:pt x="312" y="5235"/>
                </a:cubicBezTo>
                <a:cubicBezTo>
                  <a:pt x="312" y="5297"/>
                  <a:pt x="277" y="5359"/>
                  <a:pt x="197" y="5386"/>
                </a:cubicBezTo>
                <a:lnTo>
                  <a:pt x="188" y="5386"/>
                </a:lnTo>
                <a:cubicBezTo>
                  <a:pt x="107" y="5404"/>
                  <a:pt x="63" y="5467"/>
                  <a:pt x="63" y="5529"/>
                </a:cubicBezTo>
                <a:cubicBezTo>
                  <a:pt x="63" y="5605"/>
                  <a:pt x="119" y="5681"/>
                  <a:pt x="208" y="5681"/>
                </a:cubicBezTo>
                <a:cubicBezTo>
                  <a:pt x="213" y="5681"/>
                  <a:pt x="218" y="5681"/>
                  <a:pt x="223" y="5681"/>
                </a:cubicBezTo>
                <a:lnTo>
                  <a:pt x="232" y="5681"/>
                </a:lnTo>
                <a:cubicBezTo>
                  <a:pt x="402" y="5681"/>
                  <a:pt x="446" y="5921"/>
                  <a:pt x="286" y="5975"/>
                </a:cubicBezTo>
                <a:cubicBezTo>
                  <a:pt x="286" y="5975"/>
                  <a:pt x="286" y="5984"/>
                  <a:pt x="286" y="5984"/>
                </a:cubicBezTo>
                <a:cubicBezTo>
                  <a:pt x="205" y="6002"/>
                  <a:pt x="179" y="6064"/>
                  <a:pt x="179" y="6118"/>
                </a:cubicBezTo>
                <a:cubicBezTo>
                  <a:pt x="179" y="6196"/>
                  <a:pt x="234" y="6274"/>
                  <a:pt x="319" y="6274"/>
                </a:cubicBezTo>
                <a:cubicBezTo>
                  <a:pt x="331" y="6274"/>
                  <a:pt x="344" y="6273"/>
                  <a:pt x="357" y="6269"/>
                </a:cubicBezTo>
                <a:lnTo>
                  <a:pt x="393" y="6269"/>
                </a:lnTo>
                <a:cubicBezTo>
                  <a:pt x="535" y="6269"/>
                  <a:pt x="598" y="6475"/>
                  <a:pt x="455" y="6555"/>
                </a:cubicBezTo>
                <a:lnTo>
                  <a:pt x="446" y="6555"/>
                </a:lnTo>
                <a:cubicBezTo>
                  <a:pt x="393" y="6591"/>
                  <a:pt x="366" y="6635"/>
                  <a:pt x="366" y="6689"/>
                </a:cubicBezTo>
                <a:cubicBezTo>
                  <a:pt x="366" y="6772"/>
                  <a:pt x="423" y="6848"/>
                  <a:pt x="511" y="6848"/>
                </a:cubicBezTo>
                <a:cubicBezTo>
                  <a:pt x="527" y="6848"/>
                  <a:pt x="544" y="6846"/>
                  <a:pt x="562" y="6840"/>
                </a:cubicBezTo>
                <a:lnTo>
                  <a:pt x="571" y="6840"/>
                </a:lnTo>
                <a:cubicBezTo>
                  <a:pt x="580" y="6831"/>
                  <a:pt x="598" y="6831"/>
                  <a:pt x="616" y="6831"/>
                </a:cubicBezTo>
                <a:cubicBezTo>
                  <a:pt x="750" y="6831"/>
                  <a:pt x="821" y="7019"/>
                  <a:pt x="696" y="7108"/>
                </a:cubicBezTo>
                <a:lnTo>
                  <a:pt x="687" y="7108"/>
                </a:lnTo>
                <a:cubicBezTo>
                  <a:pt x="634" y="7144"/>
                  <a:pt x="616" y="7188"/>
                  <a:pt x="616" y="7233"/>
                </a:cubicBezTo>
                <a:cubicBezTo>
                  <a:pt x="616" y="7312"/>
                  <a:pt x="679" y="7391"/>
                  <a:pt x="764" y="7391"/>
                </a:cubicBezTo>
                <a:cubicBezTo>
                  <a:pt x="785" y="7391"/>
                  <a:pt x="807" y="7386"/>
                  <a:pt x="830" y="7376"/>
                </a:cubicBezTo>
                <a:lnTo>
                  <a:pt x="848" y="7376"/>
                </a:lnTo>
                <a:cubicBezTo>
                  <a:pt x="866" y="7367"/>
                  <a:pt x="883" y="7358"/>
                  <a:pt x="901" y="7358"/>
                </a:cubicBezTo>
                <a:cubicBezTo>
                  <a:pt x="1026" y="7358"/>
                  <a:pt x="1106" y="7527"/>
                  <a:pt x="999" y="7625"/>
                </a:cubicBezTo>
                <a:cubicBezTo>
                  <a:pt x="999" y="7625"/>
                  <a:pt x="999" y="7625"/>
                  <a:pt x="990" y="7634"/>
                </a:cubicBezTo>
                <a:cubicBezTo>
                  <a:pt x="955" y="7661"/>
                  <a:pt x="937" y="7706"/>
                  <a:pt x="937" y="7741"/>
                </a:cubicBezTo>
                <a:cubicBezTo>
                  <a:pt x="937" y="7823"/>
                  <a:pt x="1004" y="7900"/>
                  <a:pt x="1088" y="7900"/>
                </a:cubicBezTo>
                <a:cubicBezTo>
                  <a:pt x="1114" y="7900"/>
                  <a:pt x="1141" y="7892"/>
                  <a:pt x="1169" y="7875"/>
                </a:cubicBezTo>
                <a:lnTo>
                  <a:pt x="1187" y="7866"/>
                </a:lnTo>
                <a:cubicBezTo>
                  <a:pt x="1205" y="7857"/>
                  <a:pt x="1231" y="7848"/>
                  <a:pt x="1258" y="7848"/>
                </a:cubicBezTo>
                <a:cubicBezTo>
                  <a:pt x="1374" y="7848"/>
                  <a:pt x="1454" y="7991"/>
                  <a:pt x="1374" y="8098"/>
                </a:cubicBezTo>
                <a:cubicBezTo>
                  <a:pt x="1374" y="8098"/>
                  <a:pt x="1365" y="8098"/>
                  <a:pt x="1365" y="8107"/>
                </a:cubicBezTo>
                <a:cubicBezTo>
                  <a:pt x="1338" y="8134"/>
                  <a:pt x="1321" y="8179"/>
                  <a:pt x="1321" y="8205"/>
                </a:cubicBezTo>
                <a:cubicBezTo>
                  <a:pt x="1321" y="8290"/>
                  <a:pt x="1392" y="8365"/>
                  <a:pt x="1475" y="8365"/>
                </a:cubicBezTo>
                <a:cubicBezTo>
                  <a:pt x="1506" y="8365"/>
                  <a:pt x="1539" y="8354"/>
                  <a:pt x="1570" y="8330"/>
                </a:cubicBezTo>
                <a:cubicBezTo>
                  <a:pt x="1579" y="8321"/>
                  <a:pt x="1579" y="8321"/>
                  <a:pt x="1579" y="8321"/>
                </a:cubicBezTo>
                <a:cubicBezTo>
                  <a:pt x="1606" y="8303"/>
                  <a:pt x="1642" y="8294"/>
                  <a:pt x="1668" y="8294"/>
                </a:cubicBezTo>
                <a:cubicBezTo>
                  <a:pt x="1776" y="8294"/>
                  <a:pt x="1865" y="8410"/>
                  <a:pt x="1793" y="8518"/>
                </a:cubicBezTo>
                <a:cubicBezTo>
                  <a:pt x="1793" y="8526"/>
                  <a:pt x="1793" y="8526"/>
                  <a:pt x="1793" y="8535"/>
                </a:cubicBezTo>
                <a:cubicBezTo>
                  <a:pt x="1767" y="8562"/>
                  <a:pt x="1758" y="8598"/>
                  <a:pt x="1758" y="8625"/>
                </a:cubicBezTo>
                <a:cubicBezTo>
                  <a:pt x="1758" y="8704"/>
                  <a:pt x="1833" y="8775"/>
                  <a:pt x="1914" y="8775"/>
                </a:cubicBezTo>
                <a:cubicBezTo>
                  <a:pt x="1952" y="8775"/>
                  <a:pt x="1991" y="8759"/>
                  <a:pt x="2025" y="8723"/>
                </a:cubicBezTo>
                <a:cubicBezTo>
                  <a:pt x="2025" y="8723"/>
                  <a:pt x="2034" y="8723"/>
                  <a:pt x="2034" y="8714"/>
                </a:cubicBezTo>
                <a:cubicBezTo>
                  <a:pt x="2061" y="8687"/>
                  <a:pt x="2097" y="8678"/>
                  <a:pt x="2132" y="8678"/>
                </a:cubicBezTo>
                <a:cubicBezTo>
                  <a:pt x="2230" y="8678"/>
                  <a:pt x="2320" y="8776"/>
                  <a:pt x="2275" y="8892"/>
                </a:cubicBezTo>
                <a:cubicBezTo>
                  <a:pt x="2275" y="8892"/>
                  <a:pt x="2266" y="8901"/>
                  <a:pt x="2266" y="8901"/>
                </a:cubicBezTo>
                <a:cubicBezTo>
                  <a:pt x="2248" y="8928"/>
                  <a:pt x="2248" y="8955"/>
                  <a:pt x="2248" y="8981"/>
                </a:cubicBezTo>
                <a:cubicBezTo>
                  <a:pt x="2248" y="9062"/>
                  <a:pt x="2323" y="9128"/>
                  <a:pt x="2403" y="9128"/>
                </a:cubicBezTo>
                <a:cubicBezTo>
                  <a:pt x="2446" y="9128"/>
                  <a:pt x="2490" y="9109"/>
                  <a:pt x="2525" y="9062"/>
                </a:cubicBezTo>
                <a:cubicBezTo>
                  <a:pt x="2525" y="9062"/>
                  <a:pt x="2525" y="9062"/>
                  <a:pt x="2534" y="9053"/>
                </a:cubicBezTo>
                <a:cubicBezTo>
                  <a:pt x="2561" y="9017"/>
                  <a:pt x="2596" y="8999"/>
                  <a:pt x="2641" y="8999"/>
                </a:cubicBezTo>
                <a:cubicBezTo>
                  <a:pt x="2739" y="8999"/>
                  <a:pt x="2828" y="9088"/>
                  <a:pt x="2793" y="9195"/>
                </a:cubicBezTo>
                <a:cubicBezTo>
                  <a:pt x="2793" y="9204"/>
                  <a:pt x="2793" y="9204"/>
                  <a:pt x="2784" y="9213"/>
                </a:cubicBezTo>
                <a:cubicBezTo>
                  <a:pt x="2775" y="9231"/>
                  <a:pt x="2775" y="9249"/>
                  <a:pt x="2775" y="9267"/>
                </a:cubicBezTo>
                <a:cubicBezTo>
                  <a:pt x="2775" y="9355"/>
                  <a:pt x="2853" y="9416"/>
                  <a:pt x="2932" y="9416"/>
                </a:cubicBezTo>
                <a:cubicBezTo>
                  <a:pt x="2981" y="9416"/>
                  <a:pt x="3029" y="9393"/>
                  <a:pt x="3060" y="9338"/>
                </a:cubicBezTo>
                <a:cubicBezTo>
                  <a:pt x="3060" y="9329"/>
                  <a:pt x="3060" y="9329"/>
                  <a:pt x="3069" y="9329"/>
                </a:cubicBezTo>
                <a:cubicBezTo>
                  <a:pt x="3096" y="9285"/>
                  <a:pt x="3140" y="9258"/>
                  <a:pt x="3185" y="9258"/>
                </a:cubicBezTo>
                <a:cubicBezTo>
                  <a:pt x="3274" y="9258"/>
                  <a:pt x="3363" y="9329"/>
                  <a:pt x="3337" y="9436"/>
                </a:cubicBezTo>
                <a:cubicBezTo>
                  <a:pt x="3337" y="9445"/>
                  <a:pt x="3337" y="9445"/>
                  <a:pt x="3337" y="9445"/>
                </a:cubicBezTo>
                <a:cubicBezTo>
                  <a:pt x="3337" y="9463"/>
                  <a:pt x="3337" y="9481"/>
                  <a:pt x="3337" y="9490"/>
                </a:cubicBezTo>
                <a:cubicBezTo>
                  <a:pt x="3337" y="9579"/>
                  <a:pt x="3414" y="9638"/>
                  <a:pt x="3492" y="9638"/>
                </a:cubicBezTo>
                <a:cubicBezTo>
                  <a:pt x="3547" y="9638"/>
                  <a:pt x="3602" y="9609"/>
                  <a:pt x="3631" y="9543"/>
                </a:cubicBezTo>
                <a:cubicBezTo>
                  <a:pt x="3631" y="9534"/>
                  <a:pt x="3631" y="9534"/>
                  <a:pt x="3631" y="9534"/>
                </a:cubicBezTo>
                <a:cubicBezTo>
                  <a:pt x="3658" y="9472"/>
                  <a:pt x="3711" y="9445"/>
                  <a:pt x="3765" y="9445"/>
                </a:cubicBezTo>
                <a:cubicBezTo>
                  <a:pt x="3845" y="9445"/>
                  <a:pt x="3925" y="9508"/>
                  <a:pt x="3917" y="9606"/>
                </a:cubicBezTo>
                <a:lnTo>
                  <a:pt x="3917" y="9615"/>
                </a:lnTo>
                <a:cubicBezTo>
                  <a:pt x="3917" y="9624"/>
                  <a:pt x="3917" y="9633"/>
                  <a:pt x="3917" y="9642"/>
                </a:cubicBezTo>
                <a:cubicBezTo>
                  <a:pt x="3917" y="9735"/>
                  <a:pt x="3993" y="9788"/>
                  <a:pt x="4068" y="9788"/>
                </a:cubicBezTo>
                <a:cubicBezTo>
                  <a:pt x="4130" y="9788"/>
                  <a:pt x="4191" y="9753"/>
                  <a:pt x="4211" y="9677"/>
                </a:cubicBezTo>
                <a:cubicBezTo>
                  <a:pt x="4211" y="9668"/>
                  <a:pt x="4220" y="9668"/>
                  <a:pt x="4220" y="9668"/>
                </a:cubicBezTo>
                <a:cubicBezTo>
                  <a:pt x="4238" y="9597"/>
                  <a:pt x="4300" y="9561"/>
                  <a:pt x="4363" y="9561"/>
                </a:cubicBezTo>
                <a:cubicBezTo>
                  <a:pt x="4434" y="9561"/>
                  <a:pt x="4505" y="9606"/>
                  <a:pt x="4514" y="9704"/>
                </a:cubicBezTo>
                <a:cubicBezTo>
                  <a:pt x="4514" y="9704"/>
                  <a:pt x="4514" y="9704"/>
                  <a:pt x="4514" y="9713"/>
                </a:cubicBezTo>
                <a:cubicBezTo>
                  <a:pt x="4514" y="9811"/>
                  <a:pt x="4586" y="9865"/>
                  <a:pt x="4666" y="9865"/>
                </a:cubicBezTo>
                <a:cubicBezTo>
                  <a:pt x="4737" y="9865"/>
                  <a:pt x="4800" y="9820"/>
                  <a:pt x="4818" y="9731"/>
                </a:cubicBezTo>
                <a:cubicBezTo>
                  <a:pt x="4818" y="9722"/>
                  <a:pt x="4818" y="9722"/>
                  <a:pt x="4818" y="9722"/>
                </a:cubicBezTo>
                <a:cubicBezTo>
                  <a:pt x="4835" y="9642"/>
                  <a:pt x="4898" y="9597"/>
                  <a:pt x="4969" y="9597"/>
                </a:cubicBezTo>
                <a:cubicBezTo>
                  <a:pt x="5032" y="9597"/>
                  <a:pt x="5094" y="9642"/>
                  <a:pt x="5112" y="9722"/>
                </a:cubicBezTo>
                <a:cubicBezTo>
                  <a:pt x="5112" y="9722"/>
                  <a:pt x="5112" y="9722"/>
                  <a:pt x="5112" y="9731"/>
                </a:cubicBezTo>
                <a:cubicBezTo>
                  <a:pt x="5130" y="9820"/>
                  <a:pt x="5192" y="9865"/>
                  <a:pt x="5264" y="9865"/>
                </a:cubicBezTo>
                <a:cubicBezTo>
                  <a:pt x="5344" y="9865"/>
                  <a:pt x="5415" y="9811"/>
                  <a:pt x="5415" y="9713"/>
                </a:cubicBezTo>
                <a:cubicBezTo>
                  <a:pt x="5415" y="9704"/>
                  <a:pt x="5415" y="9704"/>
                  <a:pt x="5415" y="9704"/>
                </a:cubicBezTo>
                <a:cubicBezTo>
                  <a:pt x="5424" y="9606"/>
                  <a:pt x="5496" y="9561"/>
                  <a:pt x="5567" y="9561"/>
                </a:cubicBezTo>
                <a:cubicBezTo>
                  <a:pt x="5629" y="9561"/>
                  <a:pt x="5692" y="9597"/>
                  <a:pt x="5710" y="9668"/>
                </a:cubicBezTo>
                <a:cubicBezTo>
                  <a:pt x="5710" y="9668"/>
                  <a:pt x="5719" y="9668"/>
                  <a:pt x="5719" y="9677"/>
                </a:cubicBezTo>
                <a:cubicBezTo>
                  <a:pt x="5736" y="9749"/>
                  <a:pt x="5799" y="9784"/>
                  <a:pt x="5861" y="9784"/>
                </a:cubicBezTo>
                <a:cubicBezTo>
                  <a:pt x="5942" y="9784"/>
                  <a:pt x="6031" y="9722"/>
                  <a:pt x="6013" y="9615"/>
                </a:cubicBezTo>
                <a:lnTo>
                  <a:pt x="6013" y="9606"/>
                </a:lnTo>
                <a:cubicBezTo>
                  <a:pt x="6013" y="9606"/>
                  <a:pt x="6013" y="9597"/>
                  <a:pt x="6013" y="9597"/>
                </a:cubicBezTo>
                <a:cubicBezTo>
                  <a:pt x="6013" y="9502"/>
                  <a:pt x="6091" y="9445"/>
                  <a:pt x="6167" y="9445"/>
                </a:cubicBezTo>
                <a:cubicBezTo>
                  <a:pt x="6220" y="9445"/>
                  <a:pt x="6273" y="9472"/>
                  <a:pt x="6298" y="9534"/>
                </a:cubicBezTo>
                <a:cubicBezTo>
                  <a:pt x="6298" y="9534"/>
                  <a:pt x="6298" y="9534"/>
                  <a:pt x="6307" y="9543"/>
                </a:cubicBezTo>
                <a:cubicBezTo>
                  <a:pt x="6334" y="9606"/>
                  <a:pt x="6388" y="9642"/>
                  <a:pt x="6441" y="9642"/>
                </a:cubicBezTo>
                <a:cubicBezTo>
                  <a:pt x="6530" y="9642"/>
                  <a:pt x="6620" y="9561"/>
                  <a:pt x="6593" y="9445"/>
                </a:cubicBezTo>
                <a:cubicBezTo>
                  <a:pt x="6593" y="9445"/>
                  <a:pt x="6593" y="9445"/>
                  <a:pt x="6593" y="9436"/>
                </a:cubicBezTo>
                <a:cubicBezTo>
                  <a:pt x="6584" y="9427"/>
                  <a:pt x="6584" y="9419"/>
                  <a:pt x="6584" y="9410"/>
                </a:cubicBezTo>
                <a:cubicBezTo>
                  <a:pt x="6584" y="9320"/>
                  <a:pt x="6662" y="9258"/>
                  <a:pt x="6739" y="9258"/>
                </a:cubicBezTo>
                <a:cubicBezTo>
                  <a:pt x="6785" y="9258"/>
                  <a:pt x="6831" y="9280"/>
                  <a:pt x="6861" y="9329"/>
                </a:cubicBezTo>
                <a:cubicBezTo>
                  <a:pt x="6869" y="9329"/>
                  <a:pt x="6869" y="9329"/>
                  <a:pt x="6869" y="9338"/>
                </a:cubicBezTo>
                <a:cubicBezTo>
                  <a:pt x="6905" y="9392"/>
                  <a:pt x="6950" y="9419"/>
                  <a:pt x="7003" y="9419"/>
                </a:cubicBezTo>
                <a:cubicBezTo>
                  <a:pt x="7092" y="9419"/>
                  <a:pt x="7191" y="9329"/>
                  <a:pt x="7146" y="9213"/>
                </a:cubicBezTo>
                <a:cubicBezTo>
                  <a:pt x="7146" y="9204"/>
                  <a:pt x="7146" y="9204"/>
                  <a:pt x="7137" y="9195"/>
                </a:cubicBezTo>
                <a:cubicBezTo>
                  <a:pt x="7137" y="9178"/>
                  <a:pt x="7128" y="9169"/>
                  <a:pt x="7128" y="9151"/>
                </a:cubicBezTo>
                <a:cubicBezTo>
                  <a:pt x="7128" y="9062"/>
                  <a:pt x="7207" y="9001"/>
                  <a:pt x="7285" y="9001"/>
                </a:cubicBezTo>
                <a:cubicBezTo>
                  <a:pt x="7326" y="9001"/>
                  <a:pt x="7366" y="9017"/>
                  <a:pt x="7396" y="9053"/>
                </a:cubicBezTo>
                <a:cubicBezTo>
                  <a:pt x="7405" y="9062"/>
                  <a:pt x="7405" y="9062"/>
                  <a:pt x="7405" y="9062"/>
                </a:cubicBezTo>
                <a:cubicBezTo>
                  <a:pt x="7440" y="9106"/>
                  <a:pt x="7485" y="9133"/>
                  <a:pt x="7530" y="9133"/>
                </a:cubicBezTo>
                <a:cubicBezTo>
                  <a:pt x="7628" y="9133"/>
                  <a:pt x="7726" y="9017"/>
                  <a:pt x="7663" y="8901"/>
                </a:cubicBezTo>
                <a:cubicBezTo>
                  <a:pt x="7663" y="8901"/>
                  <a:pt x="7663" y="8892"/>
                  <a:pt x="7663" y="8892"/>
                </a:cubicBezTo>
                <a:cubicBezTo>
                  <a:pt x="7646" y="8874"/>
                  <a:pt x="7646" y="8848"/>
                  <a:pt x="7646" y="8830"/>
                </a:cubicBezTo>
                <a:cubicBezTo>
                  <a:pt x="7646" y="8742"/>
                  <a:pt x="7721" y="8676"/>
                  <a:pt x="7800" y="8676"/>
                </a:cubicBezTo>
                <a:cubicBezTo>
                  <a:pt x="7833" y="8676"/>
                  <a:pt x="7866" y="8687"/>
                  <a:pt x="7895" y="8714"/>
                </a:cubicBezTo>
                <a:cubicBezTo>
                  <a:pt x="7904" y="8723"/>
                  <a:pt x="7904" y="8723"/>
                  <a:pt x="7904" y="8723"/>
                </a:cubicBezTo>
                <a:cubicBezTo>
                  <a:pt x="7940" y="8758"/>
                  <a:pt x="7976" y="8776"/>
                  <a:pt x="8011" y="8776"/>
                </a:cubicBezTo>
                <a:cubicBezTo>
                  <a:pt x="8127" y="8776"/>
                  <a:pt x="8225" y="8651"/>
                  <a:pt x="8136" y="8535"/>
                </a:cubicBezTo>
                <a:cubicBezTo>
                  <a:pt x="8136" y="8526"/>
                  <a:pt x="8136" y="8526"/>
                  <a:pt x="8136" y="8518"/>
                </a:cubicBezTo>
                <a:cubicBezTo>
                  <a:pt x="8118" y="8491"/>
                  <a:pt x="8109" y="8473"/>
                  <a:pt x="8109" y="8446"/>
                </a:cubicBezTo>
                <a:cubicBezTo>
                  <a:pt x="8109" y="8361"/>
                  <a:pt x="8181" y="8290"/>
                  <a:pt x="8262" y="8290"/>
                </a:cubicBezTo>
                <a:cubicBezTo>
                  <a:pt x="8291" y="8290"/>
                  <a:pt x="8322" y="8300"/>
                  <a:pt x="8350" y="8321"/>
                </a:cubicBezTo>
                <a:cubicBezTo>
                  <a:pt x="8350" y="8321"/>
                  <a:pt x="8350" y="8321"/>
                  <a:pt x="8359" y="8330"/>
                </a:cubicBezTo>
                <a:cubicBezTo>
                  <a:pt x="8386" y="8348"/>
                  <a:pt x="8422" y="8366"/>
                  <a:pt x="8457" y="8366"/>
                </a:cubicBezTo>
                <a:cubicBezTo>
                  <a:pt x="8573" y="8366"/>
                  <a:pt x="8671" y="8214"/>
                  <a:pt x="8564" y="8107"/>
                </a:cubicBezTo>
                <a:cubicBezTo>
                  <a:pt x="8564" y="8107"/>
                  <a:pt x="8564" y="8098"/>
                  <a:pt x="8556" y="8098"/>
                </a:cubicBezTo>
                <a:cubicBezTo>
                  <a:pt x="8538" y="8071"/>
                  <a:pt x="8520" y="8036"/>
                  <a:pt x="8520" y="8009"/>
                </a:cubicBezTo>
                <a:cubicBezTo>
                  <a:pt x="8520" y="7924"/>
                  <a:pt x="8593" y="7850"/>
                  <a:pt x="8677" y="7850"/>
                </a:cubicBezTo>
                <a:cubicBezTo>
                  <a:pt x="8698" y="7850"/>
                  <a:pt x="8721" y="7855"/>
                  <a:pt x="8743" y="7866"/>
                </a:cubicBezTo>
                <a:cubicBezTo>
                  <a:pt x="8752" y="7866"/>
                  <a:pt x="8752" y="7875"/>
                  <a:pt x="8752" y="7875"/>
                </a:cubicBezTo>
                <a:cubicBezTo>
                  <a:pt x="8787" y="7893"/>
                  <a:pt x="8814" y="7902"/>
                  <a:pt x="8841" y="7902"/>
                </a:cubicBezTo>
                <a:cubicBezTo>
                  <a:pt x="8966" y="7902"/>
                  <a:pt x="9055" y="7732"/>
                  <a:pt x="8930" y="7634"/>
                </a:cubicBezTo>
                <a:cubicBezTo>
                  <a:pt x="8930" y="7625"/>
                  <a:pt x="8930" y="7625"/>
                  <a:pt x="8930" y="7625"/>
                </a:cubicBezTo>
                <a:cubicBezTo>
                  <a:pt x="8895" y="7590"/>
                  <a:pt x="8877" y="7554"/>
                  <a:pt x="8877" y="7518"/>
                </a:cubicBezTo>
                <a:cubicBezTo>
                  <a:pt x="8877" y="7438"/>
                  <a:pt x="8942" y="7364"/>
                  <a:pt x="9025" y="7364"/>
                </a:cubicBezTo>
                <a:cubicBezTo>
                  <a:pt x="9043" y="7364"/>
                  <a:pt x="9062" y="7367"/>
                  <a:pt x="9082" y="7376"/>
                </a:cubicBezTo>
                <a:lnTo>
                  <a:pt x="9100" y="7376"/>
                </a:lnTo>
                <a:cubicBezTo>
                  <a:pt x="9118" y="7385"/>
                  <a:pt x="9144" y="7393"/>
                  <a:pt x="9162" y="7393"/>
                </a:cubicBezTo>
                <a:cubicBezTo>
                  <a:pt x="9296" y="7393"/>
                  <a:pt x="9376" y="7197"/>
                  <a:pt x="9242" y="7108"/>
                </a:cubicBezTo>
                <a:lnTo>
                  <a:pt x="9234" y="7108"/>
                </a:lnTo>
                <a:cubicBezTo>
                  <a:pt x="9189" y="7072"/>
                  <a:pt x="9171" y="7028"/>
                  <a:pt x="9171" y="6983"/>
                </a:cubicBezTo>
                <a:cubicBezTo>
                  <a:pt x="9171" y="6908"/>
                  <a:pt x="9228" y="6832"/>
                  <a:pt x="9311" y="6832"/>
                </a:cubicBezTo>
                <a:cubicBezTo>
                  <a:pt x="9326" y="6832"/>
                  <a:pt x="9342" y="6835"/>
                  <a:pt x="9358" y="6840"/>
                </a:cubicBezTo>
                <a:lnTo>
                  <a:pt x="9367" y="6840"/>
                </a:lnTo>
                <a:cubicBezTo>
                  <a:pt x="9385" y="6849"/>
                  <a:pt x="9403" y="6849"/>
                  <a:pt x="9421" y="6849"/>
                </a:cubicBezTo>
                <a:cubicBezTo>
                  <a:pt x="9573" y="6849"/>
                  <a:pt x="9635" y="6635"/>
                  <a:pt x="9483" y="6555"/>
                </a:cubicBezTo>
                <a:lnTo>
                  <a:pt x="9474" y="6555"/>
                </a:lnTo>
                <a:cubicBezTo>
                  <a:pt x="9421" y="6519"/>
                  <a:pt x="9394" y="6475"/>
                  <a:pt x="9394" y="6421"/>
                </a:cubicBezTo>
                <a:cubicBezTo>
                  <a:pt x="9394" y="6348"/>
                  <a:pt x="9454" y="6267"/>
                  <a:pt x="9538" y="6267"/>
                </a:cubicBezTo>
                <a:cubicBezTo>
                  <a:pt x="9547" y="6267"/>
                  <a:pt x="9555" y="6268"/>
                  <a:pt x="9564" y="6269"/>
                </a:cubicBezTo>
                <a:lnTo>
                  <a:pt x="9573" y="6269"/>
                </a:lnTo>
                <a:cubicBezTo>
                  <a:pt x="9590" y="6269"/>
                  <a:pt x="9599" y="6278"/>
                  <a:pt x="9608" y="6278"/>
                </a:cubicBezTo>
                <a:cubicBezTo>
                  <a:pt x="9769" y="6278"/>
                  <a:pt x="9822" y="6037"/>
                  <a:pt x="9653" y="5984"/>
                </a:cubicBezTo>
                <a:cubicBezTo>
                  <a:pt x="9644" y="5984"/>
                  <a:pt x="9644" y="5975"/>
                  <a:pt x="9644" y="5975"/>
                </a:cubicBezTo>
                <a:cubicBezTo>
                  <a:pt x="9573" y="5948"/>
                  <a:pt x="9546" y="5895"/>
                  <a:pt x="9546" y="5841"/>
                </a:cubicBezTo>
                <a:cubicBezTo>
                  <a:pt x="9546" y="5761"/>
                  <a:pt x="9599" y="5681"/>
                  <a:pt x="9697" y="5681"/>
                </a:cubicBezTo>
                <a:lnTo>
                  <a:pt x="9715" y="5681"/>
                </a:lnTo>
                <a:cubicBezTo>
                  <a:pt x="9894" y="5681"/>
                  <a:pt x="9929" y="5422"/>
                  <a:pt x="9742" y="5386"/>
                </a:cubicBezTo>
                <a:lnTo>
                  <a:pt x="9733" y="5386"/>
                </a:lnTo>
                <a:cubicBezTo>
                  <a:pt x="9653" y="5359"/>
                  <a:pt x="9617" y="5297"/>
                  <a:pt x="9617" y="5235"/>
                </a:cubicBezTo>
                <a:cubicBezTo>
                  <a:pt x="9617" y="5163"/>
                  <a:pt x="9662" y="5101"/>
                  <a:pt x="9751" y="5083"/>
                </a:cubicBezTo>
                <a:lnTo>
                  <a:pt x="9760" y="5083"/>
                </a:lnTo>
                <a:cubicBezTo>
                  <a:pt x="9858" y="5074"/>
                  <a:pt x="9903" y="5003"/>
                  <a:pt x="9903" y="4931"/>
                </a:cubicBezTo>
                <a:cubicBezTo>
                  <a:pt x="9903" y="4860"/>
                  <a:pt x="9858" y="4789"/>
                  <a:pt x="9760" y="4780"/>
                </a:cubicBezTo>
                <a:lnTo>
                  <a:pt x="9751" y="4780"/>
                </a:lnTo>
                <a:cubicBezTo>
                  <a:pt x="9662" y="4771"/>
                  <a:pt x="9617" y="4699"/>
                  <a:pt x="9617" y="4628"/>
                </a:cubicBezTo>
                <a:cubicBezTo>
                  <a:pt x="9617" y="4566"/>
                  <a:pt x="9653" y="4503"/>
                  <a:pt x="9733" y="4485"/>
                </a:cubicBezTo>
                <a:lnTo>
                  <a:pt x="9742" y="4485"/>
                </a:lnTo>
                <a:cubicBezTo>
                  <a:pt x="9831" y="4467"/>
                  <a:pt x="9867" y="4396"/>
                  <a:pt x="9867" y="4334"/>
                </a:cubicBezTo>
                <a:cubicBezTo>
                  <a:pt x="9867" y="4257"/>
                  <a:pt x="9811" y="4181"/>
                  <a:pt x="9721" y="4181"/>
                </a:cubicBezTo>
                <a:cubicBezTo>
                  <a:pt x="9716" y="4181"/>
                  <a:pt x="9711" y="4181"/>
                  <a:pt x="9706" y="4182"/>
                </a:cubicBezTo>
                <a:lnTo>
                  <a:pt x="9697" y="4182"/>
                </a:lnTo>
                <a:cubicBezTo>
                  <a:pt x="9528" y="4182"/>
                  <a:pt x="9483" y="3950"/>
                  <a:pt x="9644" y="3888"/>
                </a:cubicBezTo>
                <a:lnTo>
                  <a:pt x="9653" y="3888"/>
                </a:lnTo>
                <a:cubicBezTo>
                  <a:pt x="9724" y="3861"/>
                  <a:pt x="9751" y="3807"/>
                  <a:pt x="9751" y="3745"/>
                </a:cubicBezTo>
                <a:cubicBezTo>
                  <a:pt x="9751" y="3664"/>
                  <a:pt x="9700" y="3591"/>
                  <a:pt x="9604" y="3591"/>
                </a:cubicBezTo>
                <a:cubicBezTo>
                  <a:pt x="9594" y="3591"/>
                  <a:pt x="9584" y="3591"/>
                  <a:pt x="9573" y="3593"/>
                </a:cubicBezTo>
                <a:lnTo>
                  <a:pt x="9546" y="3593"/>
                </a:lnTo>
                <a:cubicBezTo>
                  <a:pt x="9394" y="3593"/>
                  <a:pt x="9332" y="3388"/>
                  <a:pt x="9474" y="3317"/>
                </a:cubicBezTo>
                <a:cubicBezTo>
                  <a:pt x="9474" y="3308"/>
                  <a:pt x="9474" y="3308"/>
                  <a:pt x="9483" y="3308"/>
                </a:cubicBezTo>
                <a:cubicBezTo>
                  <a:pt x="9546" y="3281"/>
                  <a:pt x="9573" y="3227"/>
                  <a:pt x="9573" y="3174"/>
                </a:cubicBezTo>
                <a:cubicBezTo>
                  <a:pt x="9573" y="3100"/>
                  <a:pt x="9511" y="3020"/>
                  <a:pt x="9424" y="3020"/>
                </a:cubicBezTo>
                <a:cubicBezTo>
                  <a:pt x="9406" y="3020"/>
                  <a:pt x="9387" y="3023"/>
                  <a:pt x="9367" y="3031"/>
                </a:cubicBezTo>
                <a:lnTo>
                  <a:pt x="9358" y="3031"/>
                </a:lnTo>
                <a:cubicBezTo>
                  <a:pt x="9349" y="3031"/>
                  <a:pt x="9332" y="3040"/>
                  <a:pt x="9323" y="3040"/>
                </a:cubicBezTo>
                <a:cubicBezTo>
                  <a:pt x="9180" y="3040"/>
                  <a:pt x="9109" y="2844"/>
                  <a:pt x="9234" y="2763"/>
                </a:cubicBezTo>
                <a:cubicBezTo>
                  <a:pt x="9234" y="2755"/>
                  <a:pt x="9242" y="2755"/>
                  <a:pt x="9242" y="2755"/>
                </a:cubicBezTo>
                <a:cubicBezTo>
                  <a:pt x="9296" y="2719"/>
                  <a:pt x="9314" y="2674"/>
                  <a:pt x="9314" y="2630"/>
                </a:cubicBezTo>
                <a:cubicBezTo>
                  <a:pt x="9314" y="2551"/>
                  <a:pt x="9250" y="2472"/>
                  <a:pt x="9165" y="2472"/>
                </a:cubicBezTo>
                <a:cubicBezTo>
                  <a:pt x="9144" y="2472"/>
                  <a:pt x="9122" y="2476"/>
                  <a:pt x="9100" y="2487"/>
                </a:cubicBezTo>
                <a:cubicBezTo>
                  <a:pt x="9091" y="2496"/>
                  <a:pt x="9091" y="2496"/>
                  <a:pt x="9082" y="2496"/>
                </a:cubicBezTo>
                <a:cubicBezTo>
                  <a:pt x="9064" y="2505"/>
                  <a:pt x="9046" y="2505"/>
                  <a:pt x="9028" y="2505"/>
                </a:cubicBezTo>
                <a:cubicBezTo>
                  <a:pt x="8903" y="2505"/>
                  <a:pt x="8823" y="2344"/>
                  <a:pt x="8930" y="2246"/>
                </a:cubicBezTo>
                <a:cubicBezTo>
                  <a:pt x="8930" y="2237"/>
                  <a:pt x="8930" y="2237"/>
                  <a:pt x="8930" y="2237"/>
                </a:cubicBezTo>
                <a:cubicBezTo>
                  <a:pt x="8975" y="2201"/>
                  <a:pt x="8993" y="2166"/>
                  <a:pt x="8993" y="2121"/>
                </a:cubicBezTo>
                <a:cubicBezTo>
                  <a:pt x="8993" y="2039"/>
                  <a:pt x="8925" y="1963"/>
                  <a:pt x="8838" y="1963"/>
                </a:cubicBezTo>
                <a:cubicBezTo>
                  <a:pt x="8811" y="1963"/>
                  <a:pt x="8781" y="1970"/>
                  <a:pt x="8752" y="1987"/>
                </a:cubicBezTo>
                <a:cubicBezTo>
                  <a:pt x="8752" y="1996"/>
                  <a:pt x="8752" y="1996"/>
                  <a:pt x="8743" y="1996"/>
                </a:cubicBezTo>
                <a:cubicBezTo>
                  <a:pt x="8725" y="2014"/>
                  <a:pt x="8698" y="2014"/>
                  <a:pt x="8671" y="2014"/>
                </a:cubicBezTo>
                <a:cubicBezTo>
                  <a:pt x="8564" y="2014"/>
                  <a:pt x="8466" y="1871"/>
                  <a:pt x="8556" y="1764"/>
                </a:cubicBezTo>
                <a:cubicBezTo>
                  <a:pt x="8556" y="1764"/>
                  <a:pt x="8564" y="1764"/>
                  <a:pt x="8564" y="1755"/>
                </a:cubicBezTo>
                <a:cubicBezTo>
                  <a:pt x="8600" y="1729"/>
                  <a:pt x="8609" y="1693"/>
                  <a:pt x="8609" y="1657"/>
                </a:cubicBezTo>
                <a:cubicBezTo>
                  <a:pt x="8609" y="1575"/>
                  <a:pt x="8537" y="1501"/>
                  <a:pt x="8456" y="1501"/>
                </a:cubicBezTo>
                <a:cubicBezTo>
                  <a:pt x="8424" y="1501"/>
                  <a:pt x="8390" y="1513"/>
                  <a:pt x="8359" y="1541"/>
                </a:cubicBezTo>
                <a:cubicBezTo>
                  <a:pt x="8350" y="1541"/>
                  <a:pt x="8350" y="1550"/>
                  <a:pt x="8350" y="1550"/>
                </a:cubicBezTo>
                <a:cubicBezTo>
                  <a:pt x="8315" y="1568"/>
                  <a:pt x="8288" y="1577"/>
                  <a:pt x="8261" y="1577"/>
                </a:cubicBezTo>
                <a:cubicBezTo>
                  <a:pt x="8154" y="1577"/>
                  <a:pt x="8065" y="1452"/>
                  <a:pt x="8136" y="1345"/>
                </a:cubicBezTo>
                <a:cubicBezTo>
                  <a:pt x="8136" y="1345"/>
                  <a:pt x="8136" y="1336"/>
                  <a:pt x="8136" y="1336"/>
                </a:cubicBezTo>
                <a:cubicBezTo>
                  <a:pt x="8163" y="1300"/>
                  <a:pt x="8172" y="1274"/>
                  <a:pt x="8172" y="1247"/>
                </a:cubicBezTo>
                <a:cubicBezTo>
                  <a:pt x="8172" y="1161"/>
                  <a:pt x="8096" y="1092"/>
                  <a:pt x="8014" y="1092"/>
                </a:cubicBezTo>
                <a:cubicBezTo>
                  <a:pt x="7976" y="1092"/>
                  <a:pt x="7938" y="1106"/>
                  <a:pt x="7904" y="1140"/>
                </a:cubicBezTo>
                <a:cubicBezTo>
                  <a:pt x="7904" y="1149"/>
                  <a:pt x="7904" y="1149"/>
                  <a:pt x="7895" y="1149"/>
                </a:cubicBezTo>
                <a:cubicBezTo>
                  <a:pt x="7869" y="1176"/>
                  <a:pt x="7833" y="1193"/>
                  <a:pt x="7797" y="1193"/>
                </a:cubicBezTo>
                <a:cubicBezTo>
                  <a:pt x="7699" y="1193"/>
                  <a:pt x="7610" y="1086"/>
                  <a:pt x="7663" y="970"/>
                </a:cubicBezTo>
                <a:cubicBezTo>
                  <a:pt x="7663" y="970"/>
                  <a:pt x="7663" y="970"/>
                  <a:pt x="7663" y="961"/>
                </a:cubicBezTo>
                <a:cubicBezTo>
                  <a:pt x="7681" y="935"/>
                  <a:pt x="7681" y="917"/>
                  <a:pt x="7681" y="890"/>
                </a:cubicBezTo>
                <a:cubicBezTo>
                  <a:pt x="7681" y="803"/>
                  <a:pt x="7606" y="739"/>
                  <a:pt x="7526" y="739"/>
                </a:cubicBezTo>
                <a:cubicBezTo>
                  <a:pt x="7483" y="739"/>
                  <a:pt x="7439" y="757"/>
                  <a:pt x="7405" y="801"/>
                </a:cubicBezTo>
                <a:cubicBezTo>
                  <a:pt x="7405" y="801"/>
                  <a:pt x="7405" y="810"/>
                  <a:pt x="7396" y="810"/>
                </a:cubicBezTo>
                <a:cubicBezTo>
                  <a:pt x="7369" y="845"/>
                  <a:pt x="7324" y="863"/>
                  <a:pt x="7289" y="863"/>
                </a:cubicBezTo>
                <a:cubicBezTo>
                  <a:pt x="7191" y="863"/>
                  <a:pt x="7101" y="774"/>
                  <a:pt x="7137" y="667"/>
                </a:cubicBezTo>
                <a:cubicBezTo>
                  <a:pt x="7146" y="667"/>
                  <a:pt x="7146" y="658"/>
                  <a:pt x="7146" y="658"/>
                </a:cubicBezTo>
                <a:cubicBezTo>
                  <a:pt x="7155" y="640"/>
                  <a:pt x="7155" y="614"/>
                  <a:pt x="7155" y="596"/>
                </a:cubicBezTo>
                <a:cubicBezTo>
                  <a:pt x="7155" y="507"/>
                  <a:pt x="7077" y="446"/>
                  <a:pt x="6998" y="446"/>
                </a:cubicBezTo>
                <a:cubicBezTo>
                  <a:pt x="6949" y="446"/>
                  <a:pt x="6900" y="470"/>
                  <a:pt x="6869" y="524"/>
                </a:cubicBezTo>
                <a:cubicBezTo>
                  <a:pt x="6869" y="533"/>
                  <a:pt x="6869" y="533"/>
                  <a:pt x="6861" y="533"/>
                </a:cubicBezTo>
                <a:cubicBezTo>
                  <a:pt x="6834" y="587"/>
                  <a:pt x="6789" y="605"/>
                  <a:pt x="6745" y="605"/>
                </a:cubicBezTo>
                <a:cubicBezTo>
                  <a:pt x="6655" y="605"/>
                  <a:pt x="6566" y="533"/>
                  <a:pt x="6593" y="426"/>
                </a:cubicBezTo>
                <a:cubicBezTo>
                  <a:pt x="6593" y="426"/>
                  <a:pt x="6593" y="426"/>
                  <a:pt x="6593" y="417"/>
                </a:cubicBezTo>
                <a:cubicBezTo>
                  <a:pt x="6593" y="399"/>
                  <a:pt x="6602" y="390"/>
                  <a:pt x="6602" y="373"/>
                </a:cubicBezTo>
                <a:cubicBezTo>
                  <a:pt x="6602" y="283"/>
                  <a:pt x="6521" y="225"/>
                  <a:pt x="6442" y="225"/>
                </a:cubicBezTo>
                <a:cubicBezTo>
                  <a:pt x="6387" y="225"/>
                  <a:pt x="6333" y="253"/>
                  <a:pt x="6307" y="319"/>
                </a:cubicBezTo>
                <a:cubicBezTo>
                  <a:pt x="6298" y="328"/>
                  <a:pt x="6298" y="328"/>
                  <a:pt x="6298" y="337"/>
                </a:cubicBezTo>
                <a:cubicBezTo>
                  <a:pt x="6272" y="390"/>
                  <a:pt x="6218" y="417"/>
                  <a:pt x="6165" y="417"/>
                </a:cubicBezTo>
                <a:cubicBezTo>
                  <a:pt x="6084" y="417"/>
                  <a:pt x="6004" y="355"/>
                  <a:pt x="6013" y="257"/>
                </a:cubicBezTo>
                <a:lnTo>
                  <a:pt x="6013" y="248"/>
                </a:lnTo>
                <a:cubicBezTo>
                  <a:pt x="6013" y="239"/>
                  <a:pt x="6013" y="230"/>
                  <a:pt x="6013" y="230"/>
                </a:cubicBezTo>
                <a:cubicBezTo>
                  <a:pt x="6013" y="136"/>
                  <a:pt x="5936" y="80"/>
                  <a:pt x="5859" y="80"/>
                </a:cubicBezTo>
                <a:cubicBezTo>
                  <a:pt x="5798" y="80"/>
                  <a:pt x="5738" y="115"/>
                  <a:pt x="5719" y="194"/>
                </a:cubicBezTo>
                <a:cubicBezTo>
                  <a:pt x="5719" y="194"/>
                  <a:pt x="5710" y="203"/>
                  <a:pt x="5710" y="203"/>
                </a:cubicBezTo>
                <a:cubicBezTo>
                  <a:pt x="5692" y="275"/>
                  <a:pt x="5629" y="310"/>
                  <a:pt x="5567" y="310"/>
                </a:cubicBezTo>
                <a:cubicBezTo>
                  <a:pt x="5496" y="310"/>
                  <a:pt x="5424" y="257"/>
                  <a:pt x="5415" y="167"/>
                </a:cubicBezTo>
                <a:cubicBezTo>
                  <a:pt x="5415" y="159"/>
                  <a:pt x="5415" y="159"/>
                  <a:pt x="5415" y="159"/>
                </a:cubicBezTo>
                <a:cubicBezTo>
                  <a:pt x="5415" y="60"/>
                  <a:pt x="5344" y="7"/>
                  <a:pt x="5264" y="7"/>
                </a:cubicBezTo>
                <a:cubicBezTo>
                  <a:pt x="5192" y="7"/>
                  <a:pt x="5130" y="43"/>
                  <a:pt x="5112" y="132"/>
                </a:cubicBezTo>
                <a:cubicBezTo>
                  <a:pt x="5112" y="141"/>
                  <a:pt x="5112" y="141"/>
                  <a:pt x="5112" y="150"/>
                </a:cubicBezTo>
                <a:cubicBezTo>
                  <a:pt x="5094" y="230"/>
                  <a:pt x="5032" y="266"/>
                  <a:pt x="4969" y="266"/>
                </a:cubicBezTo>
                <a:cubicBezTo>
                  <a:pt x="4898" y="266"/>
                  <a:pt x="4835" y="230"/>
                  <a:pt x="4818" y="150"/>
                </a:cubicBezTo>
                <a:cubicBezTo>
                  <a:pt x="4818" y="141"/>
                  <a:pt x="4818" y="141"/>
                  <a:pt x="4818" y="132"/>
                </a:cubicBezTo>
                <a:cubicBezTo>
                  <a:pt x="4805" y="44"/>
                  <a:pt x="4737" y="1"/>
                  <a:pt x="46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0" name="Google Shape;3230;p49"/>
          <p:cNvCxnSpPr>
            <a:cxnSpLocks/>
          </p:cNvCxnSpPr>
          <p:nvPr/>
        </p:nvCxnSpPr>
        <p:spPr>
          <a:xfrm flipV="1">
            <a:off x="3413050" y="758617"/>
            <a:ext cx="2452578" cy="8616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207;p49">
            <a:extLst>
              <a:ext uri="{FF2B5EF4-FFF2-40B4-BE49-F238E27FC236}">
                <a16:creationId xmlns:a16="http://schemas.microsoft.com/office/drawing/2014/main" id="{40ABA2B9-9D13-FD72-83CE-9F421305A86A}"/>
              </a:ext>
            </a:extLst>
          </p:cNvPr>
          <p:cNvSpPr txBox="1">
            <a:spLocks/>
          </p:cNvSpPr>
          <p:nvPr/>
        </p:nvSpPr>
        <p:spPr>
          <a:xfrm>
            <a:off x="775068" y="2508262"/>
            <a:ext cx="481773" cy="48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1800" dirty="0"/>
              <a:t>03</a:t>
            </a:r>
          </a:p>
        </p:txBody>
      </p:sp>
      <p:sp>
        <p:nvSpPr>
          <p:cNvPr id="36" name="Google Shape;3207;p49">
            <a:extLst>
              <a:ext uri="{FF2B5EF4-FFF2-40B4-BE49-F238E27FC236}">
                <a16:creationId xmlns:a16="http://schemas.microsoft.com/office/drawing/2014/main" id="{74996A04-AE30-A37C-B423-69DC12EF42BE}"/>
              </a:ext>
            </a:extLst>
          </p:cNvPr>
          <p:cNvSpPr txBox="1">
            <a:spLocks/>
          </p:cNvSpPr>
          <p:nvPr/>
        </p:nvSpPr>
        <p:spPr>
          <a:xfrm>
            <a:off x="775068" y="3148197"/>
            <a:ext cx="481773" cy="48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1800" dirty="0"/>
              <a:t>04</a:t>
            </a:r>
          </a:p>
        </p:txBody>
      </p:sp>
      <p:sp>
        <p:nvSpPr>
          <p:cNvPr id="37" name="Google Shape;3207;p49">
            <a:extLst>
              <a:ext uri="{FF2B5EF4-FFF2-40B4-BE49-F238E27FC236}">
                <a16:creationId xmlns:a16="http://schemas.microsoft.com/office/drawing/2014/main" id="{CB7461FB-F311-A363-A448-2AFC6A41C18F}"/>
              </a:ext>
            </a:extLst>
          </p:cNvPr>
          <p:cNvSpPr txBox="1">
            <a:spLocks/>
          </p:cNvSpPr>
          <p:nvPr/>
        </p:nvSpPr>
        <p:spPr>
          <a:xfrm>
            <a:off x="756947" y="3789864"/>
            <a:ext cx="481773" cy="48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1800" dirty="0"/>
              <a:t>05</a:t>
            </a:r>
          </a:p>
        </p:txBody>
      </p:sp>
      <p:sp>
        <p:nvSpPr>
          <p:cNvPr id="39" name="Google Shape;3207;p49">
            <a:extLst>
              <a:ext uri="{FF2B5EF4-FFF2-40B4-BE49-F238E27FC236}">
                <a16:creationId xmlns:a16="http://schemas.microsoft.com/office/drawing/2014/main" id="{445A46D1-E6E0-5FB5-588C-B86D5F6DC9DF}"/>
              </a:ext>
            </a:extLst>
          </p:cNvPr>
          <p:cNvSpPr txBox="1">
            <a:spLocks/>
          </p:cNvSpPr>
          <p:nvPr/>
        </p:nvSpPr>
        <p:spPr>
          <a:xfrm>
            <a:off x="775068" y="1286695"/>
            <a:ext cx="481773" cy="48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ranth"/>
              <a:buNone/>
              <a:defRPr sz="24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1800" dirty="0"/>
              <a:t>01</a:t>
            </a:r>
          </a:p>
        </p:txBody>
      </p:sp>
      <p:sp>
        <p:nvSpPr>
          <p:cNvPr id="52" name="Google Shape;3216;p49">
            <a:extLst>
              <a:ext uri="{FF2B5EF4-FFF2-40B4-BE49-F238E27FC236}">
                <a16:creationId xmlns:a16="http://schemas.microsoft.com/office/drawing/2014/main" id="{5FBF6A6F-60D4-23BE-842D-C4BBDC005B63}"/>
              </a:ext>
            </a:extLst>
          </p:cNvPr>
          <p:cNvSpPr/>
          <p:nvPr/>
        </p:nvSpPr>
        <p:spPr>
          <a:xfrm flipH="1">
            <a:off x="792307" y="1292598"/>
            <a:ext cx="458576" cy="487476"/>
          </a:xfrm>
          <a:custGeom>
            <a:avLst/>
            <a:gdLst/>
            <a:ahLst/>
            <a:cxnLst/>
            <a:rect l="l" t="t" r="r" b="b"/>
            <a:pathLst>
              <a:path w="9930" h="9865" extrusionOk="0">
                <a:moveTo>
                  <a:pt x="4969" y="1211"/>
                </a:moveTo>
                <a:cubicBezTo>
                  <a:pt x="7021" y="1211"/>
                  <a:pt x="8689" y="2879"/>
                  <a:pt x="8689" y="4931"/>
                </a:cubicBezTo>
                <a:cubicBezTo>
                  <a:pt x="8689" y="6983"/>
                  <a:pt x="7021" y="8660"/>
                  <a:pt x="4969" y="8660"/>
                </a:cubicBezTo>
                <a:cubicBezTo>
                  <a:pt x="2908" y="8660"/>
                  <a:pt x="1240" y="6983"/>
                  <a:pt x="1240" y="4931"/>
                </a:cubicBezTo>
                <a:cubicBezTo>
                  <a:pt x="1240" y="2879"/>
                  <a:pt x="2908" y="1211"/>
                  <a:pt x="4969" y="1211"/>
                </a:cubicBezTo>
                <a:close/>
                <a:moveTo>
                  <a:pt x="4669" y="1"/>
                </a:moveTo>
                <a:cubicBezTo>
                  <a:pt x="4592" y="1"/>
                  <a:pt x="4514" y="55"/>
                  <a:pt x="4514" y="159"/>
                </a:cubicBezTo>
                <a:cubicBezTo>
                  <a:pt x="4514" y="159"/>
                  <a:pt x="4514" y="159"/>
                  <a:pt x="4514" y="167"/>
                </a:cubicBezTo>
                <a:cubicBezTo>
                  <a:pt x="4505" y="257"/>
                  <a:pt x="4434" y="310"/>
                  <a:pt x="4363" y="310"/>
                </a:cubicBezTo>
                <a:cubicBezTo>
                  <a:pt x="4300" y="310"/>
                  <a:pt x="4238" y="275"/>
                  <a:pt x="4220" y="203"/>
                </a:cubicBezTo>
                <a:cubicBezTo>
                  <a:pt x="4220" y="203"/>
                  <a:pt x="4211" y="194"/>
                  <a:pt x="4211" y="194"/>
                </a:cubicBezTo>
                <a:cubicBezTo>
                  <a:pt x="4193" y="114"/>
                  <a:pt x="4131" y="78"/>
                  <a:pt x="4068" y="78"/>
                </a:cubicBezTo>
                <a:cubicBezTo>
                  <a:pt x="3988" y="78"/>
                  <a:pt x="3908" y="141"/>
                  <a:pt x="3917" y="248"/>
                </a:cubicBezTo>
                <a:lnTo>
                  <a:pt x="3917" y="257"/>
                </a:lnTo>
                <a:cubicBezTo>
                  <a:pt x="3917" y="266"/>
                  <a:pt x="3917" y="266"/>
                  <a:pt x="3917" y="275"/>
                </a:cubicBezTo>
                <a:cubicBezTo>
                  <a:pt x="3917" y="365"/>
                  <a:pt x="3841" y="420"/>
                  <a:pt x="3764" y="420"/>
                </a:cubicBezTo>
                <a:cubicBezTo>
                  <a:pt x="3712" y="420"/>
                  <a:pt x="3660" y="395"/>
                  <a:pt x="3631" y="337"/>
                </a:cubicBezTo>
                <a:cubicBezTo>
                  <a:pt x="3631" y="328"/>
                  <a:pt x="3631" y="328"/>
                  <a:pt x="3631" y="319"/>
                </a:cubicBezTo>
                <a:cubicBezTo>
                  <a:pt x="3595" y="257"/>
                  <a:pt x="3542" y="230"/>
                  <a:pt x="3488" y="230"/>
                </a:cubicBezTo>
                <a:cubicBezTo>
                  <a:pt x="3399" y="230"/>
                  <a:pt x="3310" y="301"/>
                  <a:pt x="3337" y="417"/>
                </a:cubicBezTo>
                <a:cubicBezTo>
                  <a:pt x="3337" y="426"/>
                  <a:pt x="3337" y="426"/>
                  <a:pt x="3337" y="426"/>
                </a:cubicBezTo>
                <a:cubicBezTo>
                  <a:pt x="3346" y="435"/>
                  <a:pt x="3346" y="453"/>
                  <a:pt x="3346" y="462"/>
                </a:cubicBezTo>
                <a:cubicBezTo>
                  <a:pt x="3346" y="550"/>
                  <a:pt x="3271" y="607"/>
                  <a:pt x="3195" y="607"/>
                </a:cubicBezTo>
                <a:cubicBezTo>
                  <a:pt x="3148" y="607"/>
                  <a:pt x="3100" y="585"/>
                  <a:pt x="3069" y="533"/>
                </a:cubicBezTo>
                <a:cubicBezTo>
                  <a:pt x="3060" y="533"/>
                  <a:pt x="3060" y="533"/>
                  <a:pt x="3060" y="524"/>
                </a:cubicBezTo>
                <a:cubicBezTo>
                  <a:pt x="3024" y="471"/>
                  <a:pt x="2980" y="444"/>
                  <a:pt x="2935" y="444"/>
                </a:cubicBezTo>
                <a:cubicBezTo>
                  <a:pt x="2837" y="444"/>
                  <a:pt x="2739" y="542"/>
                  <a:pt x="2784" y="658"/>
                </a:cubicBezTo>
                <a:cubicBezTo>
                  <a:pt x="2793" y="658"/>
                  <a:pt x="2793" y="667"/>
                  <a:pt x="2793" y="667"/>
                </a:cubicBezTo>
                <a:cubicBezTo>
                  <a:pt x="2793" y="685"/>
                  <a:pt x="2801" y="703"/>
                  <a:pt x="2801" y="712"/>
                </a:cubicBezTo>
                <a:cubicBezTo>
                  <a:pt x="2801" y="800"/>
                  <a:pt x="2723" y="866"/>
                  <a:pt x="2644" y="866"/>
                </a:cubicBezTo>
                <a:cubicBezTo>
                  <a:pt x="2604" y="866"/>
                  <a:pt x="2564" y="849"/>
                  <a:pt x="2534" y="810"/>
                </a:cubicBezTo>
                <a:cubicBezTo>
                  <a:pt x="2525" y="810"/>
                  <a:pt x="2525" y="801"/>
                  <a:pt x="2525" y="801"/>
                </a:cubicBezTo>
                <a:cubicBezTo>
                  <a:pt x="2489" y="756"/>
                  <a:pt x="2445" y="738"/>
                  <a:pt x="2400" y="738"/>
                </a:cubicBezTo>
                <a:cubicBezTo>
                  <a:pt x="2302" y="738"/>
                  <a:pt x="2204" y="845"/>
                  <a:pt x="2266" y="961"/>
                </a:cubicBezTo>
                <a:cubicBezTo>
                  <a:pt x="2266" y="970"/>
                  <a:pt x="2275" y="970"/>
                  <a:pt x="2275" y="970"/>
                </a:cubicBezTo>
                <a:cubicBezTo>
                  <a:pt x="2284" y="997"/>
                  <a:pt x="2284" y="1015"/>
                  <a:pt x="2284" y="1042"/>
                </a:cubicBezTo>
                <a:cubicBezTo>
                  <a:pt x="2284" y="1123"/>
                  <a:pt x="2214" y="1191"/>
                  <a:pt x="2136" y="1191"/>
                </a:cubicBezTo>
                <a:cubicBezTo>
                  <a:pt x="2102" y="1191"/>
                  <a:pt x="2066" y="1178"/>
                  <a:pt x="2034" y="1149"/>
                </a:cubicBezTo>
                <a:cubicBezTo>
                  <a:pt x="2034" y="1149"/>
                  <a:pt x="2025" y="1149"/>
                  <a:pt x="2025" y="1140"/>
                </a:cubicBezTo>
                <a:cubicBezTo>
                  <a:pt x="1990" y="1104"/>
                  <a:pt x="1954" y="1086"/>
                  <a:pt x="1918" y="1086"/>
                </a:cubicBezTo>
                <a:cubicBezTo>
                  <a:pt x="1802" y="1086"/>
                  <a:pt x="1704" y="1220"/>
                  <a:pt x="1793" y="1336"/>
                </a:cubicBezTo>
                <a:cubicBezTo>
                  <a:pt x="1793" y="1336"/>
                  <a:pt x="1793" y="1345"/>
                  <a:pt x="1793" y="1345"/>
                </a:cubicBezTo>
                <a:cubicBezTo>
                  <a:pt x="1811" y="1372"/>
                  <a:pt x="1820" y="1399"/>
                  <a:pt x="1820" y="1425"/>
                </a:cubicBezTo>
                <a:cubicBezTo>
                  <a:pt x="1820" y="1506"/>
                  <a:pt x="1745" y="1576"/>
                  <a:pt x="1662" y="1576"/>
                </a:cubicBezTo>
                <a:cubicBezTo>
                  <a:pt x="1634" y="1576"/>
                  <a:pt x="1606" y="1568"/>
                  <a:pt x="1579" y="1550"/>
                </a:cubicBezTo>
                <a:cubicBezTo>
                  <a:pt x="1579" y="1550"/>
                  <a:pt x="1579" y="1541"/>
                  <a:pt x="1570" y="1541"/>
                </a:cubicBezTo>
                <a:cubicBezTo>
                  <a:pt x="1544" y="1515"/>
                  <a:pt x="1508" y="1506"/>
                  <a:pt x="1472" y="1506"/>
                </a:cubicBezTo>
                <a:cubicBezTo>
                  <a:pt x="1356" y="1506"/>
                  <a:pt x="1258" y="1648"/>
                  <a:pt x="1365" y="1755"/>
                </a:cubicBezTo>
                <a:cubicBezTo>
                  <a:pt x="1365" y="1764"/>
                  <a:pt x="1374" y="1764"/>
                  <a:pt x="1374" y="1773"/>
                </a:cubicBezTo>
                <a:cubicBezTo>
                  <a:pt x="1392" y="1800"/>
                  <a:pt x="1410" y="1827"/>
                  <a:pt x="1410" y="1862"/>
                </a:cubicBezTo>
                <a:cubicBezTo>
                  <a:pt x="1410" y="1939"/>
                  <a:pt x="1339" y="2016"/>
                  <a:pt x="1257" y="2016"/>
                </a:cubicBezTo>
                <a:cubicBezTo>
                  <a:pt x="1234" y="2016"/>
                  <a:pt x="1210" y="2010"/>
                  <a:pt x="1187" y="1996"/>
                </a:cubicBezTo>
                <a:cubicBezTo>
                  <a:pt x="1178" y="1996"/>
                  <a:pt x="1178" y="1996"/>
                  <a:pt x="1169" y="1987"/>
                </a:cubicBezTo>
                <a:cubicBezTo>
                  <a:pt x="1142" y="1969"/>
                  <a:pt x="1115" y="1969"/>
                  <a:pt x="1089" y="1969"/>
                </a:cubicBezTo>
                <a:cubicBezTo>
                  <a:pt x="964" y="1969"/>
                  <a:pt x="874" y="2139"/>
                  <a:pt x="990" y="2237"/>
                </a:cubicBezTo>
                <a:cubicBezTo>
                  <a:pt x="999" y="2237"/>
                  <a:pt x="999" y="2237"/>
                  <a:pt x="999" y="2246"/>
                </a:cubicBezTo>
                <a:cubicBezTo>
                  <a:pt x="1035" y="2273"/>
                  <a:pt x="1053" y="2308"/>
                  <a:pt x="1053" y="2353"/>
                </a:cubicBezTo>
                <a:cubicBezTo>
                  <a:pt x="1053" y="2428"/>
                  <a:pt x="983" y="2504"/>
                  <a:pt x="896" y="2504"/>
                </a:cubicBezTo>
                <a:cubicBezTo>
                  <a:pt x="881" y="2504"/>
                  <a:pt x="864" y="2501"/>
                  <a:pt x="848" y="2496"/>
                </a:cubicBezTo>
                <a:cubicBezTo>
                  <a:pt x="839" y="2496"/>
                  <a:pt x="839" y="2496"/>
                  <a:pt x="830" y="2487"/>
                </a:cubicBezTo>
                <a:cubicBezTo>
                  <a:pt x="812" y="2478"/>
                  <a:pt x="785" y="2469"/>
                  <a:pt x="767" y="2469"/>
                </a:cubicBezTo>
                <a:cubicBezTo>
                  <a:pt x="634" y="2469"/>
                  <a:pt x="553" y="2665"/>
                  <a:pt x="687" y="2755"/>
                </a:cubicBezTo>
                <a:cubicBezTo>
                  <a:pt x="687" y="2755"/>
                  <a:pt x="696" y="2755"/>
                  <a:pt x="696" y="2763"/>
                </a:cubicBezTo>
                <a:cubicBezTo>
                  <a:pt x="741" y="2790"/>
                  <a:pt x="759" y="2835"/>
                  <a:pt x="759" y="2879"/>
                </a:cubicBezTo>
                <a:cubicBezTo>
                  <a:pt x="759" y="2958"/>
                  <a:pt x="697" y="3036"/>
                  <a:pt x="609" y="3036"/>
                </a:cubicBezTo>
                <a:cubicBezTo>
                  <a:pt x="597" y="3036"/>
                  <a:pt x="584" y="3034"/>
                  <a:pt x="571" y="3031"/>
                </a:cubicBezTo>
                <a:lnTo>
                  <a:pt x="562" y="3031"/>
                </a:lnTo>
                <a:cubicBezTo>
                  <a:pt x="544" y="3022"/>
                  <a:pt x="527" y="3022"/>
                  <a:pt x="509" y="3022"/>
                </a:cubicBezTo>
                <a:cubicBezTo>
                  <a:pt x="366" y="3022"/>
                  <a:pt x="295" y="3236"/>
                  <a:pt x="446" y="3308"/>
                </a:cubicBezTo>
                <a:cubicBezTo>
                  <a:pt x="455" y="3308"/>
                  <a:pt x="455" y="3308"/>
                  <a:pt x="455" y="3317"/>
                </a:cubicBezTo>
                <a:cubicBezTo>
                  <a:pt x="509" y="3343"/>
                  <a:pt x="535" y="3388"/>
                  <a:pt x="535" y="3441"/>
                </a:cubicBezTo>
                <a:cubicBezTo>
                  <a:pt x="535" y="3515"/>
                  <a:pt x="484" y="3595"/>
                  <a:pt x="393" y="3595"/>
                </a:cubicBezTo>
                <a:cubicBezTo>
                  <a:pt x="384" y="3595"/>
                  <a:pt x="375" y="3595"/>
                  <a:pt x="366" y="3593"/>
                </a:cubicBezTo>
                <a:lnTo>
                  <a:pt x="357" y="3593"/>
                </a:lnTo>
                <a:cubicBezTo>
                  <a:pt x="348" y="3593"/>
                  <a:pt x="330" y="3584"/>
                  <a:pt x="321" y="3584"/>
                </a:cubicBezTo>
                <a:cubicBezTo>
                  <a:pt x="161" y="3584"/>
                  <a:pt x="107" y="3834"/>
                  <a:pt x="286" y="3888"/>
                </a:cubicBezTo>
                <a:cubicBezTo>
                  <a:pt x="357" y="3914"/>
                  <a:pt x="384" y="3968"/>
                  <a:pt x="384" y="4030"/>
                </a:cubicBezTo>
                <a:cubicBezTo>
                  <a:pt x="384" y="4102"/>
                  <a:pt x="330" y="4182"/>
                  <a:pt x="232" y="4182"/>
                </a:cubicBezTo>
                <a:lnTo>
                  <a:pt x="214" y="4182"/>
                </a:lnTo>
                <a:cubicBezTo>
                  <a:pt x="36" y="4182"/>
                  <a:pt x="0" y="4450"/>
                  <a:pt x="188" y="4485"/>
                </a:cubicBezTo>
                <a:lnTo>
                  <a:pt x="197" y="4485"/>
                </a:lnTo>
                <a:cubicBezTo>
                  <a:pt x="277" y="4503"/>
                  <a:pt x="312" y="4566"/>
                  <a:pt x="312" y="4628"/>
                </a:cubicBezTo>
                <a:cubicBezTo>
                  <a:pt x="312" y="4699"/>
                  <a:pt x="268" y="4771"/>
                  <a:pt x="179" y="4780"/>
                </a:cubicBezTo>
                <a:lnTo>
                  <a:pt x="170" y="4780"/>
                </a:lnTo>
                <a:cubicBezTo>
                  <a:pt x="72" y="4789"/>
                  <a:pt x="27" y="4860"/>
                  <a:pt x="27" y="4931"/>
                </a:cubicBezTo>
                <a:cubicBezTo>
                  <a:pt x="27" y="5003"/>
                  <a:pt x="72" y="5074"/>
                  <a:pt x="170" y="5083"/>
                </a:cubicBezTo>
                <a:lnTo>
                  <a:pt x="179" y="5083"/>
                </a:lnTo>
                <a:cubicBezTo>
                  <a:pt x="268" y="5101"/>
                  <a:pt x="312" y="5163"/>
                  <a:pt x="312" y="5235"/>
                </a:cubicBezTo>
                <a:cubicBezTo>
                  <a:pt x="312" y="5297"/>
                  <a:pt x="277" y="5359"/>
                  <a:pt x="197" y="5386"/>
                </a:cubicBezTo>
                <a:lnTo>
                  <a:pt x="188" y="5386"/>
                </a:lnTo>
                <a:cubicBezTo>
                  <a:pt x="107" y="5404"/>
                  <a:pt x="63" y="5467"/>
                  <a:pt x="63" y="5529"/>
                </a:cubicBezTo>
                <a:cubicBezTo>
                  <a:pt x="63" y="5605"/>
                  <a:pt x="119" y="5681"/>
                  <a:pt x="208" y="5681"/>
                </a:cubicBezTo>
                <a:cubicBezTo>
                  <a:pt x="213" y="5681"/>
                  <a:pt x="218" y="5681"/>
                  <a:pt x="223" y="5681"/>
                </a:cubicBezTo>
                <a:lnTo>
                  <a:pt x="232" y="5681"/>
                </a:lnTo>
                <a:cubicBezTo>
                  <a:pt x="402" y="5681"/>
                  <a:pt x="446" y="5921"/>
                  <a:pt x="286" y="5975"/>
                </a:cubicBezTo>
                <a:cubicBezTo>
                  <a:pt x="286" y="5975"/>
                  <a:pt x="286" y="5984"/>
                  <a:pt x="286" y="5984"/>
                </a:cubicBezTo>
                <a:cubicBezTo>
                  <a:pt x="205" y="6002"/>
                  <a:pt x="179" y="6064"/>
                  <a:pt x="179" y="6118"/>
                </a:cubicBezTo>
                <a:cubicBezTo>
                  <a:pt x="179" y="6196"/>
                  <a:pt x="234" y="6274"/>
                  <a:pt x="319" y="6274"/>
                </a:cubicBezTo>
                <a:cubicBezTo>
                  <a:pt x="331" y="6274"/>
                  <a:pt x="344" y="6273"/>
                  <a:pt x="357" y="6269"/>
                </a:cubicBezTo>
                <a:lnTo>
                  <a:pt x="393" y="6269"/>
                </a:lnTo>
                <a:cubicBezTo>
                  <a:pt x="535" y="6269"/>
                  <a:pt x="598" y="6475"/>
                  <a:pt x="455" y="6555"/>
                </a:cubicBezTo>
                <a:lnTo>
                  <a:pt x="446" y="6555"/>
                </a:lnTo>
                <a:cubicBezTo>
                  <a:pt x="393" y="6591"/>
                  <a:pt x="366" y="6635"/>
                  <a:pt x="366" y="6689"/>
                </a:cubicBezTo>
                <a:cubicBezTo>
                  <a:pt x="366" y="6772"/>
                  <a:pt x="423" y="6848"/>
                  <a:pt x="511" y="6848"/>
                </a:cubicBezTo>
                <a:cubicBezTo>
                  <a:pt x="527" y="6848"/>
                  <a:pt x="544" y="6846"/>
                  <a:pt x="562" y="6840"/>
                </a:cubicBezTo>
                <a:lnTo>
                  <a:pt x="571" y="6840"/>
                </a:lnTo>
                <a:cubicBezTo>
                  <a:pt x="580" y="6831"/>
                  <a:pt x="598" y="6831"/>
                  <a:pt x="616" y="6831"/>
                </a:cubicBezTo>
                <a:cubicBezTo>
                  <a:pt x="750" y="6831"/>
                  <a:pt x="821" y="7019"/>
                  <a:pt x="696" y="7108"/>
                </a:cubicBezTo>
                <a:lnTo>
                  <a:pt x="687" y="7108"/>
                </a:lnTo>
                <a:cubicBezTo>
                  <a:pt x="634" y="7144"/>
                  <a:pt x="616" y="7188"/>
                  <a:pt x="616" y="7233"/>
                </a:cubicBezTo>
                <a:cubicBezTo>
                  <a:pt x="616" y="7312"/>
                  <a:pt x="679" y="7391"/>
                  <a:pt x="764" y="7391"/>
                </a:cubicBezTo>
                <a:cubicBezTo>
                  <a:pt x="785" y="7391"/>
                  <a:pt x="807" y="7386"/>
                  <a:pt x="830" y="7376"/>
                </a:cubicBezTo>
                <a:lnTo>
                  <a:pt x="848" y="7376"/>
                </a:lnTo>
                <a:cubicBezTo>
                  <a:pt x="866" y="7367"/>
                  <a:pt x="883" y="7358"/>
                  <a:pt x="901" y="7358"/>
                </a:cubicBezTo>
                <a:cubicBezTo>
                  <a:pt x="1026" y="7358"/>
                  <a:pt x="1106" y="7527"/>
                  <a:pt x="999" y="7625"/>
                </a:cubicBezTo>
                <a:cubicBezTo>
                  <a:pt x="999" y="7625"/>
                  <a:pt x="999" y="7625"/>
                  <a:pt x="990" y="7634"/>
                </a:cubicBezTo>
                <a:cubicBezTo>
                  <a:pt x="955" y="7661"/>
                  <a:pt x="937" y="7706"/>
                  <a:pt x="937" y="7741"/>
                </a:cubicBezTo>
                <a:cubicBezTo>
                  <a:pt x="937" y="7823"/>
                  <a:pt x="1004" y="7900"/>
                  <a:pt x="1088" y="7900"/>
                </a:cubicBezTo>
                <a:cubicBezTo>
                  <a:pt x="1114" y="7900"/>
                  <a:pt x="1141" y="7892"/>
                  <a:pt x="1169" y="7875"/>
                </a:cubicBezTo>
                <a:lnTo>
                  <a:pt x="1187" y="7866"/>
                </a:lnTo>
                <a:cubicBezTo>
                  <a:pt x="1205" y="7857"/>
                  <a:pt x="1231" y="7848"/>
                  <a:pt x="1258" y="7848"/>
                </a:cubicBezTo>
                <a:cubicBezTo>
                  <a:pt x="1374" y="7848"/>
                  <a:pt x="1454" y="7991"/>
                  <a:pt x="1374" y="8098"/>
                </a:cubicBezTo>
                <a:cubicBezTo>
                  <a:pt x="1374" y="8098"/>
                  <a:pt x="1365" y="8098"/>
                  <a:pt x="1365" y="8107"/>
                </a:cubicBezTo>
                <a:cubicBezTo>
                  <a:pt x="1338" y="8134"/>
                  <a:pt x="1321" y="8179"/>
                  <a:pt x="1321" y="8205"/>
                </a:cubicBezTo>
                <a:cubicBezTo>
                  <a:pt x="1321" y="8290"/>
                  <a:pt x="1392" y="8365"/>
                  <a:pt x="1475" y="8365"/>
                </a:cubicBezTo>
                <a:cubicBezTo>
                  <a:pt x="1506" y="8365"/>
                  <a:pt x="1539" y="8354"/>
                  <a:pt x="1570" y="8330"/>
                </a:cubicBezTo>
                <a:cubicBezTo>
                  <a:pt x="1579" y="8321"/>
                  <a:pt x="1579" y="8321"/>
                  <a:pt x="1579" y="8321"/>
                </a:cubicBezTo>
                <a:cubicBezTo>
                  <a:pt x="1606" y="8303"/>
                  <a:pt x="1642" y="8294"/>
                  <a:pt x="1668" y="8294"/>
                </a:cubicBezTo>
                <a:cubicBezTo>
                  <a:pt x="1776" y="8294"/>
                  <a:pt x="1865" y="8410"/>
                  <a:pt x="1793" y="8518"/>
                </a:cubicBezTo>
                <a:cubicBezTo>
                  <a:pt x="1793" y="8526"/>
                  <a:pt x="1793" y="8526"/>
                  <a:pt x="1793" y="8535"/>
                </a:cubicBezTo>
                <a:cubicBezTo>
                  <a:pt x="1767" y="8562"/>
                  <a:pt x="1758" y="8598"/>
                  <a:pt x="1758" y="8625"/>
                </a:cubicBezTo>
                <a:cubicBezTo>
                  <a:pt x="1758" y="8704"/>
                  <a:pt x="1833" y="8775"/>
                  <a:pt x="1914" y="8775"/>
                </a:cubicBezTo>
                <a:cubicBezTo>
                  <a:pt x="1952" y="8775"/>
                  <a:pt x="1991" y="8759"/>
                  <a:pt x="2025" y="8723"/>
                </a:cubicBezTo>
                <a:cubicBezTo>
                  <a:pt x="2025" y="8723"/>
                  <a:pt x="2034" y="8723"/>
                  <a:pt x="2034" y="8714"/>
                </a:cubicBezTo>
                <a:cubicBezTo>
                  <a:pt x="2061" y="8687"/>
                  <a:pt x="2097" y="8678"/>
                  <a:pt x="2132" y="8678"/>
                </a:cubicBezTo>
                <a:cubicBezTo>
                  <a:pt x="2230" y="8678"/>
                  <a:pt x="2320" y="8776"/>
                  <a:pt x="2275" y="8892"/>
                </a:cubicBezTo>
                <a:cubicBezTo>
                  <a:pt x="2275" y="8892"/>
                  <a:pt x="2266" y="8901"/>
                  <a:pt x="2266" y="8901"/>
                </a:cubicBezTo>
                <a:cubicBezTo>
                  <a:pt x="2248" y="8928"/>
                  <a:pt x="2248" y="8955"/>
                  <a:pt x="2248" y="8981"/>
                </a:cubicBezTo>
                <a:cubicBezTo>
                  <a:pt x="2248" y="9062"/>
                  <a:pt x="2323" y="9128"/>
                  <a:pt x="2403" y="9128"/>
                </a:cubicBezTo>
                <a:cubicBezTo>
                  <a:pt x="2446" y="9128"/>
                  <a:pt x="2490" y="9109"/>
                  <a:pt x="2525" y="9062"/>
                </a:cubicBezTo>
                <a:cubicBezTo>
                  <a:pt x="2525" y="9062"/>
                  <a:pt x="2525" y="9062"/>
                  <a:pt x="2534" y="9053"/>
                </a:cubicBezTo>
                <a:cubicBezTo>
                  <a:pt x="2561" y="9017"/>
                  <a:pt x="2596" y="8999"/>
                  <a:pt x="2641" y="8999"/>
                </a:cubicBezTo>
                <a:cubicBezTo>
                  <a:pt x="2739" y="8999"/>
                  <a:pt x="2828" y="9088"/>
                  <a:pt x="2793" y="9195"/>
                </a:cubicBezTo>
                <a:cubicBezTo>
                  <a:pt x="2793" y="9204"/>
                  <a:pt x="2793" y="9204"/>
                  <a:pt x="2784" y="9213"/>
                </a:cubicBezTo>
                <a:cubicBezTo>
                  <a:pt x="2775" y="9231"/>
                  <a:pt x="2775" y="9249"/>
                  <a:pt x="2775" y="9267"/>
                </a:cubicBezTo>
                <a:cubicBezTo>
                  <a:pt x="2775" y="9355"/>
                  <a:pt x="2853" y="9416"/>
                  <a:pt x="2932" y="9416"/>
                </a:cubicBezTo>
                <a:cubicBezTo>
                  <a:pt x="2981" y="9416"/>
                  <a:pt x="3029" y="9393"/>
                  <a:pt x="3060" y="9338"/>
                </a:cubicBezTo>
                <a:cubicBezTo>
                  <a:pt x="3060" y="9329"/>
                  <a:pt x="3060" y="9329"/>
                  <a:pt x="3069" y="9329"/>
                </a:cubicBezTo>
                <a:cubicBezTo>
                  <a:pt x="3096" y="9285"/>
                  <a:pt x="3140" y="9258"/>
                  <a:pt x="3185" y="9258"/>
                </a:cubicBezTo>
                <a:cubicBezTo>
                  <a:pt x="3274" y="9258"/>
                  <a:pt x="3363" y="9329"/>
                  <a:pt x="3337" y="9436"/>
                </a:cubicBezTo>
                <a:cubicBezTo>
                  <a:pt x="3337" y="9445"/>
                  <a:pt x="3337" y="9445"/>
                  <a:pt x="3337" y="9445"/>
                </a:cubicBezTo>
                <a:cubicBezTo>
                  <a:pt x="3337" y="9463"/>
                  <a:pt x="3337" y="9481"/>
                  <a:pt x="3337" y="9490"/>
                </a:cubicBezTo>
                <a:cubicBezTo>
                  <a:pt x="3337" y="9579"/>
                  <a:pt x="3414" y="9638"/>
                  <a:pt x="3492" y="9638"/>
                </a:cubicBezTo>
                <a:cubicBezTo>
                  <a:pt x="3547" y="9638"/>
                  <a:pt x="3602" y="9609"/>
                  <a:pt x="3631" y="9543"/>
                </a:cubicBezTo>
                <a:cubicBezTo>
                  <a:pt x="3631" y="9534"/>
                  <a:pt x="3631" y="9534"/>
                  <a:pt x="3631" y="9534"/>
                </a:cubicBezTo>
                <a:cubicBezTo>
                  <a:pt x="3658" y="9472"/>
                  <a:pt x="3711" y="9445"/>
                  <a:pt x="3765" y="9445"/>
                </a:cubicBezTo>
                <a:cubicBezTo>
                  <a:pt x="3845" y="9445"/>
                  <a:pt x="3925" y="9508"/>
                  <a:pt x="3917" y="9606"/>
                </a:cubicBezTo>
                <a:lnTo>
                  <a:pt x="3917" y="9615"/>
                </a:lnTo>
                <a:cubicBezTo>
                  <a:pt x="3917" y="9624"/>
                  <a:pt x="3917" y="9633"/>
                  <a:pt x="3917" y="9642"/>
                </a:cubicBezTo>
                <a:cubicBezTo>
                  <a:pt x="3917" y="9735"/>
                  <a:pt x="3993" y="9788"/>
                  <a:pt x="4068" y="9788"/>
                </a:cubicBezTo>
                <a:cubicBezTo>
                  <a:pt x="4130" y="9788"/>
                  <a:pt x="4191" y="9753"/>
                  <a:pt x="4211" y="9677"/>
                </a:cubicBezTo>
                <a:cubicBezTo>
                  <a:pt x="4211" y="9668"/>
                  <a:pt x="4220" y="9668"/>
                  <a:pt x="4220" y="9668"/>
                </a:cubicBezTo>
                <a:cubicBezTo>
                  <a:pt x="4238" y="9597"/>
                  <a:pt x="4300" y="9561"/>
                  <a:pt x="4363" y="9561"/>
                </a:cubicBezTo>
                <a:cubicBezTo>
                  <a:pt x="4434" y="9561"/>
                  <a:pt x="4505" y="9606"/>
                  <a:pt x="4514" y="9704"/>
                </a:cubicBezTo>
                <a:cubicBezTo>
                  <a:pt x="4514" y="9704"/>
                  <a:pt x="4514" y="9704"/>
                  <a:pt x="4514" y="9713"/>
                </a:cubicBezTo>
                <a:cubicBezTo>
                  <a:pt x="4514" y="9811"/>
                  <a:pt x="4586" y="9865"/>
                  <a:pt x="4666" y="9865"/>
                </a:cubicBezTo>
                <a:cubicBezTo>
                  <a:pt x="4737" y="9865"/>
                  <a:pt x="4800" y="9820"/>
                  <a:pt x="4818" y="9731"/>
                </a:cubicBezTo>
                <a:cubicBezTo>
                  <a:pt x="4818" y="9722"/>
                  <a:pt x="4818" y="9722"/>
                  <a:pt x="4818" y="9722"/>
                </a:cubicBezTo>
                <a:cubicBezTo>
                  <a:pt x="4835" y="9642"/>
                  <a:pt x="4898" y="9597"/>
                  <a:pt x="4969" y="9597"/>
                </a:cubicBezTo>
                <a:cubicBezTo>
                  <a:pt x="5032" y="9597"/>
                  <a:pt x="5094" y="9642"/>
                  <a:pt x="5112" y="9722"/>
                </a:cubicBezTo>
                <a:cubicBezTo>
                  <a:pt x="5112" y="9722"/>
                  <a:pt x="5112" y="9722"/>
                  <a:pt x="5112" y="9731"/>
                </a:cubicBezTo>
                <a:cubicBezTo>
                  <a:pt x="5130" y="9820"/>
                  <a:pt x="5192" y="9865"/>
                  <a:pt x="5264" y="9865"/>
                </a:cubicBezTo>
                <a:cubicBezTo>
                  <a:pt x="5344" y="9865"/>
                  <a:pt x="5415" y="9811"/>
                  <a:pt x="5415" y="9713"/>
                </a:cubicBezTo>
                <a:cubicBezTo>
                  <a:pt x="5415" y="9704"/>
                  <a:pt x="5415" y="9704"/>
                  <a:pt x="5415" y="9704"/>
                </a:cubicBezTo>
                <a:cubicBezTo>
                  <a:pt x="5424" y="9606"/>
                  <a:pt x="5496" y="9561"/>
                  <a:pt x="5567" y="9561"/>
                </a:cubicBezTo>
                <a:cubicBezTo>
                  <a:pt x="5629" y="9561"/>
                  <a:pt x="5692" y="9597"/>
                  <a:pt x="5710" y="9668"/>
                </a:cubicBezTo>
                <a:cubicBezTo>
                  <a:pt x="5710" y="9668"/>
                  <a:pt x="5719" y="9668"/>
                  <a:pt x="5719" y="9677"/>
                </a:cubicBezTo>
                <a:cubicBezTo>
                  <a:pt x="5736" y="9749"/>
                  <a:pt x="5799" y="9784"/>
                  <a:pt x="5861" y="9784"/>
                </a:cubicBezTo>
                <a:cubicBezTo>
                  <a:pt x="5942" y="9784"/>
                  <a:pt x="6031" y="9722"/>
                  <a:pt x="6013" y="9615"/>
                </a:cubicBezTo>
                <a:lnTo>
                  <a:pt x="6013" y="9606"/>
                </a:lnTo>
                <a:cubicBezTo>
                  <a:pt x="6013" y="9606"/>
                  <a:pt x="6013" y="9597"/>
                  <a:pt x="6013" y="9597"/>
                </a:cubicBezTo>
                <a:cubicBezTo>
                  <a:pt x="6013" y="9502"/>
                  <a:pt x="6091" y="9445"/>
                  <a:pt x="6167" y="9445"/>
                </a:cubicBezTo>
                <a:cubicBezTo>
                  <a:pt x="6220" y="9445"/>
                  <a:pt x="6273" y="9472"/>
                  <a:pt x="6298" y="9534"/>
                </a:cubicBezTo>
                <a:cubicBezTo>
                  <a:pt x="6298" y="9534"/>
                  <a:pt x="6298" y="9534"/>
                  <a:pt x="6307" y="9543"/>
                </a:cubicBezTo>
                <a:cubicBezTo>
                  <a:pt x="6334" y="9606"/>
                  <a:pt x="6388" y="9642"/>
                  <a:pt x="6441" y="9642"/>
                </a:cubicBezTo>
                <a:cubicBezTo>
                  <a:pt x="6530" y="9642"/>
                  <a:pt x="6620" y="9561"/>
                  <a:pt x="6593" y="9445"/>
                </a:cubicBezTo>
                <a:cubicBezTo>
                  <a:pt x="6593" y="9445"/>
                  <a:pt x="6593" y="9445"/>
                  <a:pt x="6593" y="9436"/>
                </a:cubicBezTo>
                <a:cubicBezTo>
                  <a:pt x="6584" y="9427"/>
                  <a:pt x="6584" y="9419"/>
                  <a:pt x="6584" y="9410"/>
                </a:cubicBezTo>
                <a:cubicBezTo>
                  <a:pt x="6584" y="9320"/>
                  <a:pt x="6662" y="9258"/>
                  <a:pt x="6739" y="9258"/>
                </a:cubicBezTo>
                <a:cubicBezTo>
                  <a:pt x="6785" y="9258"/>
                  <a:pt x="6831" y="9280"/>
                  <a:pt x="6861" y="9329"/>
                </a:cubicBezTo>
                <a:cubicBezTo>
                  <a:pt x="6869" y="9329"/>
                  <a:pt x="6869" y="9329"/>
                  <a:pt x="6869" y="9338"/>
                </a:cubicBezTo>
                <a:cubicBezTo>
                  <a:pt x="6905" y="9392"/>
                  <a:pt x="6950" y="9419"/>
                  <a:pt x="7003" y="9419"/>
                </a:cubicBezTo>
                <a:cubicBezTo>
                  <a:pt x="7092" y="9419"/>
                  <a:pt x="7191" y="9329"/>
                  <a:pt x="7146" y="9213"/>
                </a:cubicBezTo>
                <a:cubicBezTo>
                  <a:pt x="7146" y="9204"/>
                  <a:pt x="7146" y="9204"/>
                  <a:pt x="7137" y="9195"/>
                </a:cubicBezTo>
                <a:cubicBezTo>
                  <a:pt x="7137" y="9178"/>
                  <a:pt x="7128" y="9169"/>
                  <a:pt x="7128" y="9151"/>
                </a:cubicBezTo>
                <a:cubicBezTo>
                  <a:pt x="7128" y="9062"/>
                  <a:pt x="7207" y="9001"/>
                  <a:pt x="7285" y="9001"/>
                </a:cubicBezTo>
                <a:cubicBezTo>
                  <a:pt x="7326" y="9001"/>
                  <a:pt x="7366" y="9017"/>
                  <a:pt x="7396" y="9053"/>
                </a:cubicBezTo>
                <a:cubicBezTo>
                  <a:pt x="7405" y="9062"/>
                  <a:pt x="7405" y="9062"/>
                  <a:pt x="7405" y="9062"/>
                </a:cubicBezTo>
                <a:cubicBezTo>
                  <a:pt x="7440" y="9106"/>
                  <a:pt x="7485" y="9133"/>
                  <a:pt x="7530" y="9133"/>
                </a:cubicBezTo>
                <a:cubicBezTo>
                  <a:pt x="7628" y="9133"/>
                  <a:pt x="7726" y="9017"/>
                  <a:pt x="7663" y="8901"/>
                </a:cubicBezTo>
                <a:cubicBezTo>
                  <a:pt x="7663" y="8901"/>
                  <a:pt x="7663" y="8892"/>
                  <a:pt x="7663" y="8892"/>
                </a:cubicBezTo>
                <a:cubicBezTo>
                  <a:pt x="7646" y="8874"/>
                  <a:pt x="7646" y="8848"/>
                  <a:pt x="7646" y="8830"/>
                </a:cubicBezTo>
                <a:cubicBezTo>
                  <a:pt x="7646" y="8742"/>
                  <a:pt x="7721" y="8676"/>
                  <a:pt x="7800" y="8676"/>
                </a:cubicBezTo>
                <a:cubicBezTo>
                  <a:pt x="7833" y="8676"/>
                  <a:pt x="7866" y="8687"/>
                  <a:pt x="7895" y="8714"/>
                </a:cubicBezTo>
                <a:cubicBezTo>
                  <a:pt x="7904" y="8723"/>
                  <a:pt x="7904" y="8723"/>
                  <a:pt x="7904" y="8723"/>
                </a:cubicBezTo>
                <a:cubicBezTo>
                  <a:pt x="7940" y="8758"/>
                  <a:pt x="7976" y="8776"/>
                  <a:pt x="8011" y="8776"/>
                </a:cubicBezTo>
                <a:cubicBezTo>
                  <a:pt x="8127" y="8776"/>
                  <a:pt x="8225" y="8651"/>
                  <a:pt x="8136" y="8535"/>
                </a:cubicBezTo>
                <a:cubicBezTo>
                  <a:pt x="8136" y="8526"/>
                  <a:pt x="8136" y="8526"/>
                  <a:pt x="8136" y="8518"/>
                </a:cubicBezTo>
                <a:cubicBezTo>
                  <a:pt x="8118" y="8491"/>
                  <a:pt x="8109" y="8473"/>
                  <a:pt x="8109" y="8446"/>
                </a:cubicBezTo>
                <a:cubicBezTo>
                  <a:pt x="8109" y="8361"/>
                  <a:pt x="8181" y="8290"/>
                  <a:pt x="8262" y="8290"/>
                </a:cubicBezTo>
                <a:cubicBezTo>
                  <a:pt x="8291" y="8290"/>
                  <a:pt x="8322" y="8300"/>
                  <a:pt x="8350" y="8321"/>
                </a:cubicBezTo>
                <a:cubicBezTo>
                  <a:pt x="8350" y="8321"/>
                  <a:pt x="8350" y="8321"/>
                  <a:pt x="8359" y="8330"/>
                </a:cubicBezTo>
                <a:cubicBezTo>
                  <a:pt x="8386" y="8348"/>
                  <a:pt x="8422" y="8366"/>
                  <a:pt x="8457" y="8366"/>
                </a:cubicBezTo>
                <a:cubicBezTo>
                  <a:pt x="8573" y="8366"/>
                  <a:pt x="8671" y="8214"/>
                  <a:pt x="8564" y="8107"/>
                </a:cubicBezTo>
                <a:cubicBezTo>
                  <a:pt x="8564" y="8107"/>
                  <a:pt x="8564" y="8098"/>
                  <a:pt x="8556" y="8098"/>
                </a:cubicBezTo>
                <a:cubicBezTo>
                  <a:pt x="8538" y="8071"/>
                  <a:pt x="8520" y="8036"/>
                  <a:pt x="8520" y="8009"/>
                </a:cubicBezTo>
                <a:cubicBezTo>
                  <a:pt x="8520" y="7924"/>
                  <a:pt x="8593" y="7850"/>
                  <a:pt x="8677" y="7850"/>
                </a:cubicBezTo>
                <a:cubicBezTo>
                  <a:pt x="8698" y="7850"/>
                  <a:pt x="8721" y="7855"/>
                  <a:pt x="8743" y="7866"/>
                </a:cubicBezTo>
                <a:cubicBezTo>
                  <a:pt x="8752" y="7866"/>
                  <a:pt x="8752" y="7875"/>
                  <a:pt x="8752" y="7875"/>
                </a:cubicBezTo>
                <a:cubicBezTo>
                  <a:pt x="8787" y="7893"/>
                  <a:pt x="8814" y="7902"/>
                  <a:pt x="8841" y="7902"/>
                </a:cubicBezTo>
                <a:cubicBezTo>
                  <a:pt x="8966" y="7902"/>
                  <a:pt x="9055" y="7732"/>
                  <a:pt x="8930" y="7634"/>
                </a:cubicBezTo>
                <a:cubicBezTo>
                  <a:pt x="8930" y="7625"/>
                  <a:pt x="8930" y="7625"/>
                  <a:pt x="8930" y="7625"/>
                </a:cubicBezTo>
                <a:cubicBezTo>
                  <a:pt x="8895" y="7590"/>
                  <a:pt x="8877" y="7554"/>
                  <a:pt x="8877" y="7518"/>
                </a:cubicBezTo>
                <a:cubicBezTo>
                  <a:pt x="8877" y="7438"/>
                  <a:pt x="8942" y="7364"/>
                  <a:pt x="9025" y="7364"/>
                </a:cubicBezTo>
                <a:cubicBezTo>
                  <a:pt x="9043" y="7364"/>
                  <a:pt x="9062" y="7367"/>
                  <a:pt x="9082" y="7376"/>
                </a:cubicBezTo>
                <a:lnTo>
                  <a:pt x="9100" y="7376"/>
                </a:lnTo>
                <a:cubicBezTo>
                  <a:pt x="9118" y="7385"/>
                  <a:pt x="9144" y="7393"/>
                  <a:pt x="9162" y="7393"/>
                </a:cubicBezTo>
                <a:cubicBezTo>
                  <a:pt x="9296" y="7393"/>
                  <a:pt x="9376" y="7197"/>
                  <a:pt x="9242" y="7108"/>
                </a:cubicBezTo>
                <a:lnTo>
                  <a:pt x="9234" y="7108"/>
                </a:lnTo>
                <a:cubicBezTo>
                  <a:pt x="9189" y="7072"/>
                  <a:pt x="9171" y="7028"/>
                  <a:pt x="9171" y="6983"/>
                </a:cubicBezTo>
                <a:cubicBezTo>
                  <a:pt x="9171" y="6908"/>
                  <a:pt x="9228" y="6832"/>
                  <a:pt x="9311" y="6832"/>
                </a:cubicBezTo>
                <a:cubicBezTo>
                  <a:pt x="9326" y="6832"/>
                  <a:pt x="9342" y="6835"/>
                  <a:pt x="9358" y="6840"/>
                </a:cubicBezTo>
                <a:lnTo>
                  <a:pt x="9367" y="6840"/>
                </a:lnTo>
                <a:cubicBezTo>
                  <a:pt x="9385" y="6849"/>
                  <a:pt x="9403" y="6849"/>
                  <a:pt x="9421" y="6849"/>
                </a:cubicBezTo>
                <a:cubicBezTo>
                  <a:pt x="9573" y="6849"/>
                  <a:pt x="9635" y="6635"/>
                  <a:pt x="9483" y="6555"/>
                </a:cubicBezTo>
                <a:lnTo>
                  <a:pt x="9474" y="6555"/>
                </a:lnTo>
                <a:cubicBezTo>
                  <a:pt x="9421" y="6519"/>
                  <a:pt x="9394" y="6475"/>
                  <a:pt x="9394" y="6421"/>
                </a:cubicBezTo>
                <a:cubicBezTo>
                  <a:pt x="9394" y="6348"/>
                  <a:pt x="9454" y="6267"/>
                  <a:pt x="9538" y="6267"/>
                </a:cubicBezTo>
                <a:cubicBezTo>
                  <a:pt x="9547" y="6267"/>
                  <a:pt x="9555" y="6268"/>
                  <a:pt x="9564" y="6269"/>
                </a:cubicBezTo>
                <a:lnTo>
                  <a:pt x="9573" y="6269"/>
                </a:lnTo>
                <a:cubicBezTo>
                  <a:pt x="9590" y="6269"/>
                  <a:pt x="9599" y="6278"/>
                  <a:pt x="9608" y="6278"/>
                </a:cubicBezTo>
                <a:cubicBezTo>
                  <a:pt x="9769" y="6278"/>
                  <a:pt x="9822" y="6037"/>
                  <a:pt x="9653" y="5984"/>
                </a:cubicBezTo>
                <a:cubicBezTo>
                  <a:pt x="9644" y="5984"/>
                  <a:pt x="9644" y="5975"/>
                  <a:pt x="9644" y="5975"/>
                </a:cubicBezTo>
                <a:cubicBezTo>
                  <a:pt x="9573" y="5948"/>
                  <a:pt x="9546" y="5895"/>
                  <a:pt x="9546" y="5841"/>
                </a:cubicBezTo>
                <a:cubicBezTo>
                  <a:pt x="9546" y="5761"/>
                  <a:pt x="9599" y="5681"/>
                  <a:pt x="9697" y="5681"/>
                </a:cubicBezTo>
                <a:lnTo>
                  <a:pt x="9715" y="5681"/>
                </a:lnTo>
                <a:cubicBezTo>
                  <a:pt x="9894" y="5681"/>
                  <a:pt x="9929" y="5422"/>
                  <a:pt x="9742" y="5386"/>
                </a:cubicBezTo>
                <a:lnTo>
                  <a:pt x="9733" y="5386"/>
                </a:lnTo>
                <a:cubicBezTo>
                  <a:pt x="9653" y="5359"/>
                  <a:pt x="9617" y="5297"/>
                  <a:pt x="9617" y="5235"/>
                </a:cubicBezTo>
                <a:cubicBezTo>
                  <a:pt x="9617" y="5163"/>
                  <a:pt x="9662" y="5101"/>
                  <a:pt x="9751" y="5083"/>
                </a:cubicBezTo>
                <a:lnTo>
                  <a:pt x="9760" y="5083"/>
                </a:lnTo>
                <a:cubicBezTo>
                  <a:pt x="9858" y="5074"/>
                  <a:pt x="9903" y="5003"/>
                  <a:pt x="9903" y="4931"/>
                </a:cubicBezTo>
                <a:cubicBezTo>
                  <a:pt x="9903" y="4860"/>
                  <a:pt x="9858" y="4789"/>
                  <a:pt x="9760" y="4780"/>
                </a:cubicBezTo>
                <a:lnTo>
                  <a:pt x="9751" y="4780"/>
                </a:lnTo>
                <a:cubicBezTo>
                  <a:pt x="9662" y="4771"/>
                  <a:pt x="9617" y="4699"/>
                  <a:pt x="9617" y="4628"/>
                </a:cubicBezTo>
                <a:cubicBezTo>
                  <a:pt x="9617" y="4566"/>
                  <a:pt x="9653" y="4503"/>
                  <a:pt x="9733" y="4485"/>
                </a:cubicBezTo>
                <a:lnTo>
                  <a:pt x="9742" y="4485"/>
                </a:lnTo>
                <a:cubicBezTo>
                  <a:pt x="9831" y="4467"/>
                  <a:pt x="9867" y="4396"/>
                  <a:pt x="9867" y="4334"/>
                </a:cubicBezTo>
                <a:cubicBezTo>
                  <a:pt x="9867" y="4257"/>
                  <a:pt x="9811" y="4181"/>
                  <a:pt x="9721" y="4181"/>
                </a:cubicBezTo>
                <a:cubicBezTo>
                  <a:pt x="9716" y="4181"/>
                  <a:pt x="9711" y="4181"/>
                  <a:pt x="9706" y="4182"/>
                </a:cubicBezTo>
                <a:lnTo>
                  <a:pt x="9697" y="4182"/>
                </a:lnTo>
                <a:cubicBezTo>
                  <a:pt x="9528" y="4182"/>
                  <a:pt x="9483" y="3950"/>
                  <a:pt x="9644" y="3888"/>
                </a:cubicBezTo>
                <a:lnTo>
                  <a:pt x="9653" y="3888"/>
                </a:lnTo>
                <a:cubicBezTo>
                  <a:pt x="9724" y="3861"/>
                  <a:pt x="9751" y="3807"/>
                  <a:pt x="9751" y="3745"/>
                </a:cubicBezTo>
                <a:cubicBezTo>
                  <a:pt x="9751" y="3664"/>
                  <a:pt x="9700" y="3591"/>
                  <a:pt x="9604" y="3591"/>
                </a:cubicBezTo>
                <a:cubicBezTo>
                  <a:pt x="9594" y="3591"/>
                  <a:pt x="9584" y="3591"/>
                  <a:pt x="9573" y="3593"/>
                </a:cubicBezTo>
                <a:lnTo>
                  <a:pt x="9546" y="3593"/>
                </a:lnTo>
                <a:cubicBezTo>
                  <a:pt x="9394" y="3593"/>
                  <a:pt x="9332" y="3388"/>
                  <a:pt x="9474" y="3317"/>
                </a:cubicBezTo>
                <a:cubicBezTo>
                  <a:pt x="9474" y="3308"/>
                  <a:pt x="9474" y="3308"/>
                  <a:pt x="9483" y="3308"/>
                </a:cubicBezTo>
                <a:cubicBezTo>
                  <a:pt x="9546" y="3281"/>
                  <a:pt x="9573" y="3227"/>
                  <a:pt x="9573" y="3174"/>
                </a:cubicBezTo>
                <a:cubicBezTo>
                  <a:pt x="9573" y="3100"/>
                  <a:pt x="9511" y="3020"/>
                  <a:pt x="9424" y="3020"/>
                </a:cubicBezTo>
                <a:cubicBezTo>
                  <a:pt x="9406" y="3020"/>
                  <a:pt x="9387" y="3023"/>
                  <a:pt x="9367" y="3031"/>
                </a:cubicBezTo>
                <a:lnTo>
                  <a:pt x="9358" y="3031"/>
                </a:lnTo>
                <a:cubicBezTo>
                  <a:pt x="9349" y="3031"/>
                  <a:pt x="9332" y="3040"/>
                  <a:pt x="9323" y="3040"/>
                </a:cubicBezTo>
                <a:cubicBezTo>
                  <a:pt x="9180" y="3040"/>
                  <a:pt x="9109" y="2844"/>
                  <a:pt x="9234" y="2763"/>
                </a:cubicBezTo>
                <a:cubicBezTo>
                  <a:pt x="9234" y="2755"/>
                  <a:pt x="9242" y="2755"/>
                  <a:pt x="9242" y="2755"/>
                </a:cubicBezTo>
                <a:cubicBezTo>
                  <a:pt x="9296" y="2719"/>
                  <a:pt x="9314" y="2674"/>
                  <a:pt x="9314" y="2630"/>
                </a:cubicBezTo>
                <a:cubicBezTo>
                  <a:pt x="9314" y="2551"/>
                  <a:pt x="9250" y="2472"/>
                  <a:pt x="9165" y="2472"/>
                </a:cubicBezTo>
                <a:cubicBezTo>
                  <a:pt x="9144" y="2472"/>
                  <a:pt x="9122" y="2476"/>
                  <a:pt x="9100" y="2487"/>
                </a:cubicBezTo>
                <a:cubicBezTo>
                  <a:pt x="9091" y="2496"/>
                  <a:pt x="9091" y="2496"/>
                  <a:pt x="9082" y="2496"/>
                </a:cubicBezTo>
                <a:cubicBezTo>
                  <a:pt x="9064" y="2505"/>
                  <a:pt x="9046" y="2505"/>
                  <a:pt x="9028" y="2505"/>
                </a:cubicBezTo>
                <a:cubicBezTo>
                  <a:pt x="8903" y="2505"/>
                  <a:pt x="8823" y="2344"/>
                  <a:pt x="8930" y="2246"/>
                </a:cubicBezTo>
                <a:cubicBezTo>
                  <a:pt x="8930" y="2237"/>
                  <a:pt x="8930" y="2237"/>
                  <a:pt x="8930" y="2237"/>
                </a:cubicBezTo>
                <a:cubicBezTo>
                  <a:pt x="8975" y="2201"/>
                  <a:pt x="8993" y="2166"/>
                  <a:pt x="8993" y="2121"/>
                </a:cubicBezTo>
                <a:cubicBezTo>
                  <a:pt x="8993" y="2039"/>
                  <a:pt x="8925" y="1963"/>
                  <a:pt x="8838" y="1963"/>
                </a:cubicBezTo>
                <a:cubicBezTo>
                  <a:pt x="8811" y="1963"/>
                  <a:pt x="8781" y="1970"/>
                  <a:pt x="8752" y="1987"/>
                </a:cubicBezTo>
                <a:cubicBezTo>
                  <a:pt x="8752" y="1996"/>
                  <a:pt x="8752" y="1996"/>
                  <a:pt x="8743" y="1996"/>
                </a:cubicBezTo>
                <a:cubicBezTo>
                  <a:pt x="8725" y="2014"/>
                  <a:pt x="8698" y="2014"/>
                  <a:pt x="8671" y="2014"/>
                </a:cubicBezTo>
                <a:cubicBezTo>
                  <a:pt x="8564" y="2014"/>
                  <a:pt x="8466" y="1871"/>
                  <a:pt x="8556" y="1764"/>
                </a:cubicBezTo>
                <a:cubicBezTo>
                  <a:pt x="8556" y="1764"/>
                  <a:pt x="8564" y="1764"/>
                  <a:pt x="8564" y="1755"/>
                </a:cubicBezTo>
                <a:cubicBezTo>
                  <a:pt x="8600" y="1729"/>
                  <a:pt x="8609" y="1693"/>
                  <a:pt x="8609" y="1657"/>
                </a:cubicBezTo>
                <a:cubicBezTo>
                  <a:pt x="8609" y="1575"/>
                  <a:pt x="8537" y="1501"/>
                  <a:pt x="8456" y="1501"/>
                </a:cubicBezTo>
                <a:cubicBezTo>
                  <a:pt x="8424" y="1501"/>
                  <a:pt x="8390" y="1513"/>
                  <a:pt x="8359" y="1541"/>
                </a:cubicBezTo>
                <a:cubicBezTo>
                  <a:pt x="8350" y="1541"/>
                  <a:pt x="8350" y="1550"/>
                  <a:pt x="8350" y="1550"/>
                </a:cubicBezTo>
                <a:cubicBezTo>
                  <a:pt x="8315" y="1568"/>
                  <a:pt x="8288" y="1577"/>
                  <a:pt x="8261" y="1577"/>
                </a:cubicBezTo>
                <a:cubicBezTo>
                  <a:pt x="8154" y="1577"/>
                  <a:pt x="8065" y="1452"/>
                  <a:pt x="8136" y="1345"/>
                </a:cubicBezTo>
                <a:cubicBezTo>
                  <a:pt x="8136" y="1345"/>
                  <a:pt x="8136" y="1336"/>
                  <a:pt x="8136" y="1336"/>
                </a:cubicBezTo>
                <a:cubicBezTo>
                  <a:pt x="8163" y="1300"/>
                  <a:pt x="8172" y="1274"/>
                  <a:pt x="8172" y="1247"/>
                </a:cubicBezTo>
                <a:cubicBezTo>
                  <a:pt x="8172" y="1161"/>
                  <a:pt x="8096" y="1092"/>
                  <a:pt x="8014" y="1092"/>
                </a:cubicBezTo>
                <a:cubicBezTo>
                  <a:pt x="7976" y="1092"/>
                  <a:pt x="7938" y="1106"/>
                  <a:pt x="7904" y="1140"/>
                </a:cubicBezTo>
                <a:cubicBezTo>
                  <a:pt x="7904" y="1149"/>
                  <a:pt x="7904" y="1149"/>
                  <a:pt x="7895" y="1149"/>
                </a:cubicBezTo>
                <a:cubicBezTo>
                  <a:pt x="7869" y="1176"/>
                  <a:pt x="7833" y="1193"/>
                  <a:pt x="7797" y="1193"/>
                </a:cubicBezTo>
                <a:cubicBezTo>
                  <a:pt x="7699" y="1193"/>
                  <a:pt x="7610" y="1086"/>
                  <a:pt x="7663" y="970"/>
                </a:cubicBezTo>
                <a:cubicBezTo>
                  <a:pt x="7663" y="970"/>
                  <a:pt x="7663" y="970"/>
                  <a:pt x="7663" y="961"/>
                </a:cubicBezTo>
                <a:cubicBezTo>
                  <a:pt x="7681" y="935"/>
                  <a:pt x="7681" y="917"/>
                  <a:pt x="7681" y="890"/>
                </a:cubicBezTo>
                <a:cubicBezTo>
                  <a:pt x="7681" y="803"/>
                  <a:pt x="7606" y="739"/>
                  <a:pt x="7526" y="739"/>
                </a:cubicBezTo>
                <a:cubicBezTo>
                  <a:pt x="7483" y="739"/>
                  <a:pt x="7439" y="757"/>
                  <a:pt x="7405" y="801"/>
                </a:cubicBezTo>
                <a:cubicBezTo>
                  <a:pt x="7405" y="801"/>
                  <a:pt x="7405" y="810"/>
                  <a:pt x="7396" y="810"/>
                </a:cubicBezTo>
                <a:cubicBezTo>
                  <a:pt x="7369" y="845"/>
                  <a:pt x="7324" y="863"/>
                  <a:pt x="7289" y="863"/>
                </a:cubicBezTo>
                <a:cubicBezTo>
                  <a:pt x="7191" y="863"/>
                  <a:pt x="7101" y="774"/>
                  <a:pt x="7137" y="667"/>
                </a:cubicBezTo>
                <a:cubicBezTo>
                  <a:pt x="7146" y="667"/>
                  <a:pt x="7146" y="658"/>
                  <a:pt x="7146" y="658"/>
                </a:cubicBezTo>
                <a:cubicBezTo>
                  <a:pt x="7155" y="640"/>
                  <a:pt x="7155" y="614"/>
                  <a:pt x="7155" y="596"/>
                </a:cubicBezTo>
                <a:cubicBezTo>
                  <a:pt x="7155" y="507"/>
                  <a:pt x="7077" y="446"/>
                  <a:pt x="6998" y="446"/>
                </a:cubicBezTo>
                <a:cubicBezTo>
                  <a:pt x="6949" y="446"/>
                  <a:pt x="6900" y="470"/>
                  <a:pt x="6869" y="524"/>
                </a:cubicBezTo>
                <a:cubicBezTo>
                  <a:pt x="6869" y="533"/>
                  <a:pt x="6869" y="533"/>
                  <a:pt x="6861" y="533"/>
                </a:cubicBezTo>
                <a:cubicBezTo>
                  <a:pt x="6834" y="587"/>
                  <a:pt x="6789" y="605"/>
                  <a:pt x="6745" y="605"/>
                </a:cubicBezTo>
                <a:cubicBezTo>
                  <a:pt x="6655" y="605"/>
                  <a:pt x="6566" y="533"/>
                  <a:pt x="6593" y="426"/>
                </a:cubicBezTo>
                <a:cubicBezTo>
                  <a:pt x="6593" y="426"/>
                  <a:pt x="6593" y="426"/>
                  <a:pt x="6593" y="417"/>
                </a:cubicBezTo>
                <a:cubicBezTo>
                  <a:pt x="6593" y="399"/>
                  <a:pt x="6602" y="390"/>
                  <a:pt x="6602" y="373"/>
                </a:cubicBezTo>
                <a:cubicBezTo>
                  <a:pt x="6602" y="283"/>
                  <a:pt x="6521" y="225"/>
                  <a:pt x="6442" y="225"/>
                </a:cubicBezTo>
                <a:cubicBezTo>
                  <a:pt x="6387" y="225"/>
                  <a:pt x="6333" y="253"/>
                  <a:pt x="6307" y="319"/>
                </a:cubicBezTo>
                <a:cubicBezTo>
                  <a:pt x="6298" y="328"/>
                  <a:pt x="6298" y="328"/>
                  <a:pt x="6298" y="337"/>
                </a:cubicBezTo>
                <a:cubicBezTo>
                  <a:pt x="6272" y="390"/>
                  <a:pt x="6218" y="417"/>
                  <a:pt x="6165" y="417"/>
                </a:cubicBezTo>
                <a:cubicBezTo>
                  <a:pt x="6084" y="417"/>
                  <a:pt x="6004" y="355"/>
                  <a:pt x="6013" y="257"/>
                </a:cubicBezTo>
                <a:lnTo>
                  <a:pt x="6013" y="248"/>
                </a:lnTo>
                <a:cubicBezTo>
                  <a:pt x="6013" y="239"/>
                  <a:pt x="6013" y="230"/>
                  <a:pt x="6013" y="230"/>
                </a:cubicBezTo>
                <a:cubicBezTo>
                  <a:pt x="6013" y="136"/>
                  <a:pt x="5936" y="80"/>
                  <a:pt x="5859" y="80"/>
                </a:cubicBezTo>
                <a:cubicBezTo>
                  <a:pt x="5798" y="80"/>
                  <a:pt x="5738" y="115"/>
                  <a:pt x="5719" y="194"/>
                </a:cubicBezTo>
                <a:cubicBezTo>
                  <a:pt x="5719" y="194"/>
                  <a:pt x="5710" y="203"/>
                  <a:pt x="5710" y="203"/>
                </a:cubicBezTo>
                <a:cubicBezTo>
                  <a:pt x="5692" y="275"/>
                  <a:pt x="5629" y="310"/>
                  <a:pt x="5567" y="310"/>
                </a:cubicBezTo>
                <a:cubicBezTo>
                  <a:pt x="5496" y="310"/>
                  <a:pt x="5424" y="257"/>
                  <a:pt x="5415" y="167"/>
                </a:cubicBezTo>
                <a:cubicBezTo>
                  <a:pt x="5415" y="159"/>
                  <a:pt x="5415" y="159"/>
                  <a:pt x="5415" y="159"/>
                </a:cubicBezTo>
                <a:cubicBezTo>
                  <a:pt x="5415" y="60"/>
                  <a:pt x="5344" y="7"/>
                  <a:pt x="5264" y="7"/>
                </a:cubicBezTo>
                <a:cubicBezTo>
                  <a:pt x="5192" y="7"/>
                  <a:pt x="5130" y="43"/>
                  <a:pt x="5112" y="132"/>
                </a:cubicBezTo>
                <a:cubicBezTo>
                  <a:pt x="5112" y="141"/>
                  <a:pt x="5112" y="141"/>
                  <a:pt x="5112" y="150"/>
                </a:cubicBezTo>
                <a:cubicBezTo>
                  <a:pt x="5094" y="230"/>
                  <a:pt x="5032" y="266"/>
                  <a:pt x="4969" y="266"/>
                </a:cubicBezTo>
                <a:cubicBezTo>
                  <a:pt x="4898" y="266"/>
                  <a:pt x="4835" y="230"/>
                  <a:pt x="4818" y="150"/>
                </a:cubicBezTo>
                <a:cubicBezTo>
                  <a:pt x="4818" y="141"/>
                  <a:pt x="4818" y="141"/>
                  <a:pt x="4818" y="132"/>
                </a:cubicBezTo>
                <a:cubicBezTo>
                  <a:pt x="4805" y="44"/>
                  <a:pt x="4737" y="1"/>
                  <a:pt x="46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216;p49">
            <a:extLst>
              <a:ext uri="{FF2B5EF4-FFF2-40B4-BE49-F238E27FC236}">
                <a16:creationId xmlns:a16="http://schemas.microsoft.com/office/drawing/2014/main" id="{51DD6144-0710-BBC5-7859-C4F65AB3612C}"/>
              </a:ext>
            </a:extLst>
          </p:cNvPr>
          <p:cNvSpPr/>
          <p:nvPr/>
        </p:nvSpPr>
        <p:spPr>
          <a:xfrm flipH="1">
            <a:off x="788501" y="2514129"/>
            <a:ext cx="458576" cy="487476"/>
          </a:xfrm>
          <a:custGeom>
            <a:avLst/>
            <a:gdLst/>
            <a:ahLst/>
            <a:cxnLst/>
            <a:rect l="l" t="t" r="r" b="b"/>
            <a:pathLst>
              <a:path w="9930" h="9865" extrusionOk="0">
                <a:moveTo>
                  <a:pt x="4969" y="1211"/>
                </a:moveTo>
                <a:cubicBezTo>
                  <a:pt x="7021" y="1211"/>
                  <a:pt x="8689" y="2879"/>
                  <a:pt x="8689" y="4931"/>
                </a:cubicBezTo>
                <a:cubicBezTo>
                  <a:pt x="8689" y="6983"/>
                  <a:pt x="7021" y="8660"/>
                  <a:pt x="4969" y="8660"/>
                </a:cubicBezTo>
                <a:cubicBezTo>
                  <a:pt x="2908" y="8660"/>
                  <a:pt x="1240" y="6983"/>
                  <a:pt x="1240" y="4931"/>
                </a:cubicBezTo>
                <a:cubicBezTo>
                  <a:pt x="1240" y="2879"/>
                  <a:pt x="2908" y="1211"/>
                  <a:pt x="4969" y="1211"/>
                </a:cubicBezTo>
                <a:close/>
                <a:moveTo>
                  <a:pt x="4669" y="1"/>
                </a:moveTo>
                <a:cubicBezTo>
                  <a:pt x="4592" y="1"/>
                  <a:pt x="4514" y="55"/>
                  <a:pt x="4514" y="159"/>
                </a:cubicBezTo>
                <a:cubicBezTo>
                  <a:pt x="4514" y="159"/>
                  <a:pt x="4514" y="159"/>
                  <a:pt x="4514" y="167"/>
                </a:cubicBezTo>
                <a:cubicBezTo>
                  <a:pt x="4505" y="257"/>
                  <a:pt x="4434" y="310"/>
                  <a:pt x="4363" y="310"/>
                </a:cubicBezTo>
                <a:cubicBezTo>
                  <a:pt x="4300" y="310"/>
                  <a:pt x="4238" y="275"/>
                  <a:pt x="4220" y="203"/>
                </a:cubicBezTo>
                <a:cubicBezTo>
                  <a:pt x="4220" y="203"/>
                  <a:pt x="4211" y="194"/>
                  <a:pt x="4211" y="194"/>
                </a:cubicBezTo>
                <a:cubicBezTo>
                  <a:pt x="4193" y="114"/>
                  <a:pt x="4131" y="78"/>
                  <a:pt x="4068" y="78"/>
                </a:cubicBezTo>
                <a:cubicBezTo>
                  <a:pt x="3988" y="78"/>
                  <a:pt x="3908" y="141"/>
                  <a:pt x="3917" y="248"/>
                </a:cubicBezTo>
                <a:lnTo>
                  <a:pt x="3917" y="257"/>
                </a:lnTo>
                <a:cubicBezTo>
                  <a:pt x="3917" y="266"/>
                  <a:pt x="3917" y="266"/>
                  <a:pt x="3917" y="275"/>
                </a:cubicBezTo>
                <a:cubicBezTo>
                  <a:pt x="3917" y="365"/>
                  <a:pt x="3841" y="420"/>
                  <a:pt x="3764" y="420"/>
                </a:cubicBezTo>
                <a:cubicBezTo>
                  <a:pt x="3712" y="420"/>
                  <a:pt x="3660" y="395"/>
                  <a:pt x="3631" y="337"/>
                </a:cubicBezTo>
                <a:cubicBezTo>
                  <a:pt x="3631" y="328"/>
                  <a:pt x="3631" y="328"/>
                  <a:pt x="3631" y="319"/>
                </a:cubicBezTo>
                <a:cubicBezTo>
                  <a:pt x="3595" y="257"/>
                  <a:pt x="3542" y="230"/>
                  <a:pt x="3488" y="230"/>
                </a:cubicBezTo>
                <a:cubicBezTo>
                  <a:pt x="3399" y="230"/>
                  <a:pt x="3310" y="301"/>
                  <a:pt x="3337" y="417"/>
                </a:cubicBezTo>
                <a:cubicBezTo>
                  <a:pt x="3337" y="426"/>
                  <a:pt x="3337" y="426"/>
                  <a:pt x="3337" y="426"/>
                </a:cubicBezTo>
                <a:cubicBezTo>
                  <a:pt x="3346" y="435"/>
                  <a:pt x="3346" y="453"/>
                  <a:pt x="3346" y="462"/>
                </a:cubicBezTo>
                <a:cubicBezTo>
                  <a:pt x="3346" y="550"/>
                  <a:pt x="3271" y="607"/>
                  <a:pt x="3195" y="607"/>
                </a:cubicBezTo>
                <a:cubicBezTo>
                  <a:pt x="3148" y="607"/>
                  <a:pt x="3100" y="585"/>
                  <a:pt x="3069" y="533"/>
                </a:cubicBezTo>
                <a:cubicBezTo>
                  <a:pt x="3060" y="533"/>
                  <a:pt x="3060" y="533"/>
                  <a:pt x="3060" y="524"/>
                </a:cubicBezTo>
                <a:cubicBezTo>
                  <a:pt x="3024" y="471"/>
                  <a:pt x="2980" y="444"/>
                  <a:pt x="2935" y="444"/>
                </a:cubicBezTo>
                <a:cubicBezTo>
                  <a:pt x="2837" y="444"/>
                  <a:pt x="2739" y="542"/>
                  <a:pt x="2784" y="658"/>
                </a:cubicBezTo>
                <a:cubicBezTo>
                  <a:pt x="2793" y="658"/>
                  <a:pt x="2793" y="667"/>
                  <a:pt x="2793" y="667"/>
                </a:cubicBezTo>
                <a:cubicBezTo>
                  <a:pt x="2793" y="685"/>
                  <a:pt x="2801" y="703"/>
                  <a:pt x="2801" y="712"/>
                </a:cubicBezTo>
                <a:cubicBezTo>
                  <a:pt x="2801" y="800"/>
                  <a:pt x="2723" y="866"/>
                  <a:pt x="2644" y="866"/>
                </a:cubicBezTo>
                <a:cubicBezTo>
                  <a:pt x="2604" y="866"/>
                  <a:pt x="2564" y="849"/>
                  <a:pt x="2534" y="810"/>
                </a:cubicBezTo>
                <a:cubicBezTo>
                  <a:pt x="2525" y="810"/>
                  <a:pt x="2525" y="801"/>
                  <a:pt x="2525" y="801"/>
                </a:cubicBezTo>
                <a:cubicBezTo>
                  <a:pt x="2489" y="756"/>
                  <a:pt x="2445" y="738"/>
                  <a:pt x="2400" y="738"/>
                </a:cubicBezTo>
                <a:cubicBezTo>
                  <a:pt x="2302" y="738"/>
                  <a:pt x="2204" y="845"/>
                  <a:pt x="2266" y="961"/>
                </a:cubicBezTo>
                <a:cubicBezTo>
                  <a:pt x="2266" y="970"/>
                  <a:pt x="2275" y="970"/>
                  <a:pt x="2275" y="970"/>
                </a:cubicBezTo>
                <a:cubicBezTo>
                  <a:pt x="2284" y="997"/>
                  <a:pt x="2284" y="1015"/>
                  <a:pt x="2284" y="1042"/>
                </a:cubicBezTo>
                <a:cubicBezTo>
                  <a:pt x="2284" y="1123"/>
                  <a:pt x="2214" y="1191"/>
                  <a:pt x="2136" y="1191"/>
                </a:cubicBezTo>
                <a:cubicBezTo>
                  <a:pt x="2102" y="1191"/>
                  <a:pt x="2066" y="1178"/>
                  <a:pt x="2034" y="1149"/>
                </a:cubicBezTo>
                <a:cubicBezTo>
                  <a:pt x="2034" y="1149"/>
                  <a:pt x="2025" y="1149"/>
                  <a:pt x="2025" y="1140"/>
                </a:cubicBezTo>
                <a:cubicBezTo>
                  <a:pt x="1990" y="1104"/>
                  <a:pt x="1954" y="1086"/>
                  <a:pt x="1918" y="1086"/>
                </a:cubicBezTo>
                <a:cubicBezTo>
                  <a:pt x="1802" y="1086"/>
                  <a:pt x="1704" y="1220"/>
                  <a:pt x="1793" y="1336"/>
                </a:cubicBezTo>
                <a:cubicBezTo>
                  <a:pt x="1793" y="1336"/>
                  <a:pt x="1793" y="1345"/>
                  <a:pt x="1793" y="1345"/>
                </a:cubicBezTo>
                <a:cubicBezTo>
                  <a:pt x="1811" y="1372"/>
                  <a:pt x="1820" y="1399"/>
                  <a:pt x="1820" y="1425"/>
                </a:cubicBezTo>
                <a:cubicBezTo>
                  <a:pt x="1820" y="1506"/>
                  <a:pt x="1745" y="1576"/>
                  <a:pt x="1662" y="1576"/>
                </a:cubicBezTo>
                <a:cubicBezTo>
                  <a:pt x="1634" y="1576"/>
                  <a:pt x="1606" y="1568"/>
                  <a:pt x="1579" y="1550"/>
                </a:cubicBezTo>
                <a:cubicBezTo>
                  <a:pt x="1579" y="1550"/>
                  <a:pt x="1579" y="1541"/>
                  <a:pt x="1570" y="1541"/>
                </a:cubicBezTo>
                <a:cubicBezTo>
                  <a:pt x="1544" y="1515"/>
                  <a:pt x="1508" y="1506"/>
                  <a:pt x="1472" y="1506"/>
                </a:cubicBezTo>
                <a:cubicBezTo>
                  <a:pt x="1356" y="1506"/>
                  <a:pt x="1258" y="1648"/>
                  <a:pt x="1365" y="1755"/>
                </a:cubicBezTo>
                <a:cubicBezTo>
                  <a:pt x="1365" y="1764"/>
                  <a:pt x="1374" y="1764"/>
                  <a:pt x="1374" y="1773"/>
                </a:cubicBezTo>
                <a:cubicBezTo>
                  <a:pt x="1392" y="1800"/>
                  <a:pt x="1410" y="1827"/>
                  <a:pt x="1410" y="1862"/>
                </a:cubicBezTo>
                <a:cubicBezTo>
                  <a:pt x="1410" y="1939"/>
                  <a:pt x="1339" y="2016"/>
                  <a:pt x="1257" y="2016"/>
                </a:cubicBezTo>
                <a:cubicBezTo>
                  <a:pt x="1234" y="2016"/>
                  <a:pt x="1210" y="2010"/>
                  <a:pt x="1187" y="1996"/>
                </a:cubicBezTo>
                <a:cubicBezTo>
                  <a:pt x="1178" y="1996"/>
                  <a:pt x="1178" y="1996"/>
                  <a:pt x="1169" y="1987"/>
                </a:cubicBezTo>
                <a:cubicBezTo>
                  <a:pt x="1142" y="1969"/>
                  <a:pt x="1115" y="1969"/>
                  <a:pt x="1089" y="1969"/>
                </a:cubicBezTo>
                <a:cubicBezTo>
                  <a:pt x="964" y="1969"/>
                  <a:pt x="874" y="2139"/>
                  <a:pt x="990" y="2237"/>
                </a:cubicBezTo>
                <a:cubicBezTo>
                  <a:pt x="999" y="2237"/>
                  <a:pt x="999" y="2237"/>
                  <a:pt x="999" y="2246"/>
                </a:cubicBezTo>
                <a:cubicBezTo>
                  <a:pt x="1035" y="2273"/>
                  <a:pt x="1053" y="2308"/>
                  <a:pt x="1053" y="2353"/>
                </a:cubicBezTo>
                <a:cubicBezTo>
                  <a:pt x="1053" y="2428"/>
                  <a:pt x="983" y="2504"/>
                  <a:pt x="896" y="2504"/>
                </a:cubicBezTo>
                <a:cubicBezTo>
                  <a:pt x="881" y="2504"/>
                  <a:pt x="864" y="2501"/>
                  <a:pt x="848" y="2496"/>
                </a:cubicBezTo>
                <a:cubicBezTo>
                  <a:pt x="839" y="2496"/>
                  <a:pt x="839" y="2496"/>
                  <a:pt x="830" y="2487"/>
                </a:cubicBezTo>
                <a:cubicBezTo>
                  <a:pt x="812" y="2478"/>
                  <a:pt x="785" y="2469"/>
                  <a:pt x="767" y="2469"/>
                </a:cubicBezTo>
                <a:cubicBezTo>
                  <a:pt x="634" y="2469"/>
                  <a:pt x="553" y="2665"/>
                  <a:pt x="687" y="2755"/>
                </a:cubicBezTo>
                <a:cubicBezTo>
                  <a:pt x="687" y="2755"/>
                  <a:pt x="696" y="2755"/>
                  <a:pt x="696" y="2763"/>
                </a:cubicBezTo>
                <a:cubicBezTo>
                  <a:pt x="741" y="2790"/>
                  <a:pt x="759" y="2835"/>
                  <a:pt x="759" y="2879"/>
                </a:cubicBezTo>
                <a:cubicBezTo>
                  <a:pt x="759" y="2958"/>
                  <a:pt x="697" y="3036"/>
                  <a:pt x="609" y="3036"/>
                </a:cubicBezTo>
                <a:cubicBezTo>
                  <a:pt x="597" y="3036"/>
                  <a:pt x="584" y="3034"/>
                  <a:pt x="571" y="3031"/>
                </a:cubicBezTo>
                <a:lnTo>
                  <a:pt x="562" y="3031"/>
                </a:lnTo>
                <a:cubicBezTo>
                  <a:pt x="544" y="3022"/>
                  <a:pt x="527" y="3022"/>
                  <a:pt x="509" y="3022"/>
                </a:cubicBezTo>
                <a:cubicBezTo>
                  <a:pt x="366" y="3022"/>
                  <a:pt x="295" y="3236"/>
                  <a:pt x="446" y="3308"/>
                </a:cubicBezTo>
                <a:cubicBezTo>
                  <a:pt x="455" y="3308"/>
                  <a:pt x="455" y="3308"/>
                  <a:pt x="455" y="3317"/>
                </a:cubicBezTo>
                <a:cubicBezTo>
                  <a:pt x="509" y="3343"/>
                  <a:pt x="535" y="3388"/>
                  <a:pt x="535" y="3441"/>
                </a:cubicBezTo>
                <a:cubicBezTo>
                  <a:pt x="535" y="3515"/>
                  <a:pt x="484" y="3595"/>
                  <a:pt x="393" y="3595"/>
                </a:cubicBezTo>
                <a:cubicBezTo>
                  <a:pt x="384" y="3595"/>
                  <a:pt x="375" y="3595"/>
                  <a:pt x="366" y="3593"/>
                </a:cubicBezTo>
                <a:lnTo>
                  <a:pt x="357" y="3593"/>
                </a:lnTo>
                <a:cubicBezTo>
                  <a:pt x="348" y="3593"/>
                  <a:pt x="330" y="3584"/>
                  <a:pt x="321" y="3584"/>
                </a:cubicBezTo>
                <a:cubicBezTo>
                  <a:pt x="161" y="3584"/>
                  <a:pt x="107" y="3834"/>
                  <a:pt x="286" y="3888"/>
                </a:cubicBezTo>
                <a:cubicBezTo>
                  <a:pt x="357" y="3914"/>
                  <a:pt x="384" y="3968"/>
                  <a:pt x="384" y="4030"/>
                </a:cubicBezTo>
                <a:cubicBezTo>
                  <a:pt x="384" y="4102"/>
                  <a:pt x="330" y="4182"/>
                  <a:pt x="232" y="4182"/>
                </a:cubicBezTo>
                <a:lnTo>
                  <a:pt x="214" y="4182"/>
                </a:lnTo>
                <a:cubicBezTo>
                  <a:pt x="36" y="4182"/>
                  <a:pt x="0" y="4450"/>
                  <a:pt x="188" y="4485"/>
                </a:cubicBezTo>
                <a:lnTo>
                  <a:pt x="197" y="4485"/>
                </a:lnTo>
                <a:cubicBezTo>
                  <a:pt x="277" y="4503"/>
                  <a:pt x="312" y="4566"/>
                  <a:pt x="312" y="4628"/>
                </a:cubicBezTo>
                <a:cubicBezTo>
                  <a:pt x="312" y="4699"/>
                  <a:pt x="268" y="4771"/>
                  <a:pt x="179" y="4780"/>
                </a:cubicBezTo>
                <a:lnTo>
                  <a:pt x="170" y="4780"/>
                </a:lnTo>
                <a:cubicBezTo>
                  <a:pt x="72" y="4789"/>
                  <a:pt x="27" y="4860"/>
                  <a:pt x="27" y="4931"/>
                </a:cubicBezTo>
                <a:cubicBezTo>
                  <a:pt x="27" y="5003"/>
                  <a:pt x="72" y="5074"/>
                  <a:pt x="170" y="5083"/>
                </a:cubicBezTo>
                <a:lnTo>
                  <a:pt x="179" y="5083"/>
                </a:lnTo>
                <a:cubicBezTo>
                  <a:pt x="268" y="5101"/>
                  <a:pt x="312" y="5163"/>
                  <a:pt x="312" y="5235"/>
                </a:cubicBezTo>
                <a:cubicBezTo>
                  <a:pt x="312" y="5297"/>
                  <a:pt x="277" y="5359"/>
                  <a:pt x="197" y="5386"/>
                </a:cubicBezTo>
                <a:lnTo>
                  <a:pt x="188" y="5386"/>
                </a:lnTo>
                <a:cubicBezTo>
                  <a:pt x="107" y="5404"/>
                  <a:pt x="63" y="5467"/>
                  <a:pt x="63" y="5529"/>
                </a:cubicBezTo>
                <a:cubicBezTo>
                  <a:pt x="63" y="5605"/>
                  <a:pt x="119" y="5681"/>
                  <a:pt x="208" y="5681"/>
                </a:cubicBezTo>
                <a:cubicBezTo>
                  <a:pt x="213" y="5681"/>
                  <a:pt x="218" y="5681"/>
                  <a:pt x="223" y="5681"/>
                </a:cubicBezTo>
                <a:lnTo>
                  <a:pt x="232" y="5681"/>
                </a:lnTo>
                <a:cubicBezTo>
                  <a:pt x="402" y="5681"/>
                  <a:pt x="446" y="5921"/>
                  <a:pt x="286" y="5975"/>
                </a:cubicBezTo>
                <a:cubicBezTo>
                  <a:pt x="286" y="5975"/>
                  <a:pt x="286" y="5984"/>
                  <a:pt x="286" y="5984"/>
                </a:cubicBezTo>
                <a:cubicBezTo>
                  <a:pt x="205" y="6002"/>
                  <a:pt x="179" y="6064"/>
                  <a:pt x="179" y="6118"/>
                </a:cubicBezTo>
                <a:cubicBezTo>
                  <a:pt x="179" y="6196"/>
                  <a:pt x="234" y="6274"/>
                  <a:pt x="319" y="6274"/>
                </a:cubicBezTo>
                <a:cubicBezTo>
                  <a:pt x="331" y="6274"/>
                  <a:pt x="344" y="6273"/>
                  <a:pt x="357" y="6269"/>
                </a:cubicBezTo>
                <a:lnTo>
                  <a:pt x="393" y="6269"/>
                </a:lnTo>
                <a:cubicBezTo>
                  <a:pt x="535" y="6269"/>
                  <a:pt x="598" y="6475"/>
                  <a:pt x="455" y="6555"/>
                </a:cubicBezTo>
                <a:lnTo>
                  <a:pt x="446" y="6555"/>
                </a:lnTo>
                <a:cubicBezTo>
                  <a:pt x="393" y="6591"/>
                  <a:pt x="366" y="6635"/>
                  <a:pt x="366" y="6689"/>
                </a:cubicBezTo>
                <a:cubicBezTo>
                  <a:pt x="366" y="6772"/>
                  <a:pt x="423" y="6848"/>
                  <a:pt x="511" y="6848"/>
                </a:cubicBezTo>
                <a:cubicBezTo>
                  <a:pt x="527" y="6848"/>
                  <a:pt x="544" y="6846"/>
                  <a:pt x="562" y="6840"/>
                </a:cubicBezTo>
                <a:lnTo>
                  <a:pt x="571" y="6840"/>
                </a:lnTo>
                <a:cubicBezTo>
                  <a:pt x="580" y="6831"/>
                  <a:pt x="598" y="6831"/>
                  <a:pt x="616" y="6831"/>
                </a:cubicBezTo>
                <a:cubicBezTo>
                  <a:pt x="750" y="6831"/>
                  <a:pt x="821" y="7019"/>
                  <a:pt x="696" y="7108"/>
                </a:cubicBezTo>
                <a:lnTo>
                  <a:pt x="687" y="7108"/>
                </a:lnTo>
                <a:cubicBezTo>
                  <a:pt x="634" y="7144"/>
                  <a:pt x="616" y="7188"/>
                  <a:pt x="616" y="7233"/>
                </a:cubicBezTo>
                <a:cubicBezTo>
                  <a:pt x="616" y="7312"/>
                  <a:pt x="679" y="7391"/>
                  <a:pt x="764" y="7391"/>
                </a:cubicBezTo>
                <a:cubicBezTo>
                  <a:pt x="785" y="7391"/>
                  <a:pt x="807" y="7386"/>
                  <a:pt x="830" y="7376"/>
                </a:cubicBezTo>
                <a:lnTo>
                  <a:pt x="848" y="7376"/>
                </a:lnTo>
                <a:cubicBezTo>
                  <a:pt x="866" y="7367"/>
                  <a:pt x="883" y="7358"/>
                  <a:pt x="901" y="7358"/>
                </a:cubicBezTo>
                <a:cubicBezTo>
                  <a:pt x="1026" y="7358"/>
                  <a:pt x="1106" y="7527"/>
                  <a:pt x="999" y="7625"/>
                </a:cubicBezTo>
                <a:cubicBezTo>
                  <a:pt x="999" y="7625"/>
                  <a:pt x="999" y="7625"/>
                  <a:pt x="990" y="7634"/>
                </a:cubicBezTo>
                <a:cubicBezTo>
                  <a:pt x="955" y="7661"/>
                  <a:pt x="937" y="7706"/>
                  <a:pt x="937" y="7741"/>
                </a:cubicBezTo>
                <a:cubicBezTo>
                  <a:pt x="937" y="7823"/>
                  <a:pt x="1004" y="7900"/>
                  <a:pt x="1088" y="7900"/>
                </a:cubicBezTo>
                <a:cubicBezTo>
                  <a:pt x="1114" y="7900"/>
                  <a:pt x="1141" y="7892"/>
                  <a:pt x="1169" y="7875"/>
                </a:cubicBezTo>
                <a:lnTo>
                  <a:pt x="1187" y="7866"/>
                </a:lnTo>
                <a:cubicBezTo>
                  <a:pt x="1205" y="7857"/>
                  <a:pt x="1231" y="7848"/>
                  <a:pt x="1258" y="7848"/>
                </a:cubicBezTo>
                <a:cubicBezTo>
                  <a:pt x="1374" y="7848"/>
                  <a:pt x="1454" y="7991"/>
                  <a:pt x="1374" y="8098"/>
                </a:cubicBezTo>
                <a:cubicBezTo>
                  <a:pt x="1374" y="8098"/>
                  <a:pt x="1365" y="8098"/>
                  <a:pt x="1365" y="8107"/>
                </a:cubicBezTo>
                <a:cubicBezTo>
                  <a:pt x="1338" y="8134"/>
                  <a:pt x="1321" y="8179"/>
                  <a:pt x="1321" y="8205"/>
                </a:cubicBezTo>
                <a:cubicBezTo>
                  <a:pt x="1321" y="8290"/>
                  <a:pt x="1392" y="8365"/>
                  <a:pt x="1475" y="8365"/>
                </a:cubicBezTo>
                <a:cubicBezTo>
                  <a:pt x="1506" y="8365"/>
                  <a:pt x="1539" y="8354"/>
                  <a:pt x="1570" y="8330"/>
                </a:cubicBezTo>
                <a:cubicBezTo>
                  <a:pt x="1579" y="8321"/>
                  <a:pt x="1579" y="8321"/>
                  <a:pt x="1579" y="8321"/>
                </a:cubicBezTo>
                <a:cubicBezTo>
                  <a:pt x="1606" y="8303"/>
                  <a:pt x="1642" y="8294"/>
                  <a:pt x="1668" y="8294"/>
                </a:cubicBezTo>
                <a:cubicBezTo>
                  <a:pt x="1776" y="8294"/>
                  <a:pt x="1865" y="8410"/>
                  <a:pt x="1793" y="8518"/>
                </a:cubicBezTo>
                <a:cubicBezTo>
                  <a:pt x="1793" y="8526"/>
                  <a:pt x="1793" y="8526"/>
                  <a:pt x="1793" y="8535"/>
                </a:cubicBezTo>
                <a:cubicBezTo>
                  <a:pt x="1767" y="8562"/>
                  <a:pt x="1758" y="8598"/>
                  <a:pt x="1758" y="8625"/>
                </a:cubicBezTo>
                <a:cubicBezTo>
                  <a:pt x="1758" y="8704"/>
                  <a:pt x="1833" y="8775"/>
                  <a:pt x="1914" y="8775"/>
                </a:cubicBezTo>
                <a:cubicBezTo>
                  <a:pt x="1952" y="8775"/>
                  <a:pt x="1991" y="8759"/>
                  <a:pt x="2025" y="8723"/>
                </a:cubicBezTo>
                <a:cubicBezTo>
                  <a:pt x="2025" y="8723"/>
                  <a:pt x="2034" y="8723"/>
                  <a:pt x="2034" y="8714"/>
                </a:cubicBezTo>
                <a:cubicBezTo>
                  <a:pt x="2061" y="8687"/>
                  <a:pt x="2097" y="8678"/>
                  <a:pt x="2132" y="8678"/>
                </a:cubicBezTo>
                <a:cubicBezTo>
                  <a:pt x="2230" y="8678"/>
                  <a:pt x="2320" y="8776"/>
                  <a:pt x="2275" y="8892"/>
                </a:cubicBezTo>
                <a:cubicBezTo>
                  <a:pt x="2275" y="8892"/>
                  <a:pt x="2266" y="8901"/>
                  <a:pt x="2266" y="8901"/>
                </a:cubicBezTo>
                <a:cubicBezTo>
                  <a:pt x="2248" y="8928"/>
                  <a:pt x="2248" y="8955"/>
                  <a:pt x="2248" y="8981"/>
                </a:cubicBezTo>
                <a:cubicBezTo>
                  <a:pt x="2248" y="9062"/>
                  <a:pt x="2323" y="9128"/>
                  <a:pt x="2403" y="9128"/>
                </a:cubicBezTo>
                <a:cubicBezTo>
                  <a:pt x="2446" y="9128"/>
                  <a:pt x="2490" y="9109"/>
                  <a:pt x="2525" y="9062"/>
                </a:cubicBezTo>
                <a:cubicBezTo>
                  <a:pt x="2525" y="9062"/>
                  <a:pt x="2525" y="9062"/>
                  <a:pt x="2534" y="9053"/>
                </a:cubicBezTo>
                <a:cubicBezTo>
                  <a:pt x="2561" y="9017"/>
                  <a:pt x="2596" y="8999"/>
                  <a:pt x="2641" y="8999"/>
                </a:cubicBezTo>
                <a:cubicBezTo>
                  <a:pt x="2739" y="8999"/>
                  <a:pt x="2828" y="9088"/>
                  <a:pt x="2793" y="9195"/>
                </a:cubicBezTo>
                <a:cubicBezTo>
                  <a:pt x="2793" y="9204"/>
                  <a:pt x="2793" y="9204"/>
                  <a:pt x="2784" y="9213"/>
                </a:cubicBezTo>
                <a:cubicBezTo>
                  <a:pt x="2775" y="9231"/>
                  <a:pt x="2775" y="9249"/>
                  <a:pt x="2775" y="9267"/>
                </a:cubicBezTo>
                <a:cubicBezTo>
                  <a:pt x="2775" y="9355"/>
                  <a:pt x="2853" y="9416"/>
                  <a:pt x="2932" y="9416"/>
                </a:cubicBezTo>
                <a:cubicBezTo>
                  <a:pt x="2981" y="9416"/>
                  <a:pt x="3029" y="9393"/>
                  <a:pt x="3060" y="9338"/>
                </a:cubicBezTo>
                <a:cubicBezTo>
                  <a:pt x="3060" y="9329"/>
                  <a:pt x="3060" y="9329"/>
                  <a:pt x="3069" y="9329"/>
                </a:cubicBezTo>
                <a:cubicBezTo>
                  <a:pt x="3096" y="9285"/>
                  <a:pt x="3140" y="9258"/>
                  <a:pt x="3185" y="9258"/>
                </a:cubicBezTo>
                <a:cubicBezTo>
                  <a:pt x="3274" y="9258"/>
                  <a:pt x="3363" y="9329"/>
                  <a:pt x="3337" y="9436"/>
                </a:cubicBezTo>
                <a:cubicBezTo>
                  <a:pt x="3337" y="9445"/>
                  <a:pt x="3337" y="9445"/>
                  <a:pt x="3337" y="9445"/>
                </a:cubicBezTo>
                <a:cubicBezTo>
                  <a:pt x="3337" y="9463"/>
                  <a:pt x="3337" y="9481"/>
                  <a:pt x="3337" y="9490"/>
                </a:cubicBezTo>
                <a:cubicBezTo>
                  <a:pt x="3337" y="9579"/>
                  <a:pt x="3414" y="9638"/>
                  <a:pt x="3492" y="9638"/>
                </a:cubicBezTo>
                <a:cubicBezTo>
                  <a:pt x="3547" y="9638"/>
                  <a:pt x="3602" y="9609"/>
                  <a:pt x="3631" y="9543"/>
                </a:cubicBezTo>
                <a:cubicBezTo>
                  <a:pt x="3631" y="9534"/>
                  <a:pt x="3631" y="9534"/>
                  <a:pt x="3631" y="9534"/>
                </a:cubicBezTo>
                <a:cubicBezTo>
                  <a:pt x="3658" y="9472"/>
                  <a:pt x="3711" y="9445"/>
                  <a:pt x="3765" y="9445"/>
                </a:cubicBezTo>
                <a:cubicBezTo>
                  <a:pt x="3845" y="9445"/>
                  <a:pt x="3925" y="9508"/>
                  <a:pt x="3917" y="9606"/>
                </a:cubicBezTo>
                <a:lnTo>
                  <a:pt x="3917" y="9615"/>
                </a:lnTo>
                <a:cubicBezTo>
                  <a:pt x="3917" y="9624"/>
                  <a:pt x="3917" y="9633"/>
                  <a:pt x="3917" y="9642"/>
                </a:cubicBezTo>
                <a:cubicBezTo>
                  <a:pt x="3917" y="9735"/>
                  <a:pt x="3993" y="9788"/>
                  <a:pt x="4068" y="9788"/>
                </a:cubicBezTo>
                <a:cubicBezTo>
                  <a:pt x="4130" y="9788"/>
                  <a:pt x="4191" y="9753"/>
                  <a:pt x="4211" y="9677"/>
                </a:cubicBezTo>
                <a:cubicBezTo>
                  <a:pt x="4211" y="9668"/>
                  <a:pt x="4220" y="9668"/>
                  <a:pt x="4220" y="9668"/>
                </a:cubicBezTo>
                <a:cubicBezTo>
                  <a:pt x="4238" y="9597"/>
                  <a:pt x="4300" y="9561"/>
                  <a:pt x="4363" y="9561"/>
                </a:cubicBezTo>
                <a:cubicBezTo>
                  <a:pt x="4434" y="9561"/>
                  <a:pt x="4505" y="9606"/>
                  <a:pt x="4514" y="9704"/>
                </a:cubicBezTo>
                <a:cubicBezTo>
                  <a:pt x="4514" y="9704"/>
                  <a:pt x="4514" y="9704"/>
                  <a:pt x="4514" y="9713"/>
                </a:cubicBezTo>
                <a:cubicBezTo>
                  <a:pt x="4514" y="9811"/>
                  <a:pt x="4586" y="9865"/>
                  <a:pt x="4666" y="9865"/>
                </a:cubicBezTo>
                <a:cubicBezTo>
                  <a:pt x="4737" y="9865"/>
                  <a:pt x="4800" y="9820"/>
                  <a:pt x="4818" y="9731"/>
                </a:cubicBezTo>
                <a:cubicBezTo>
                  <a:pt x="4818" y="9722"/>
                  <a:pt x="4818" y="9722"/>
                  <a:pt x="4818" y="9722"/>
                </a:cubicBezTo>
                <a:cubicBezTo>
                  <a:pt x="4835" y="9642"/>
                  <a:pt x="4898" y="9597"/>
                  <a:pt x="4969" y="9597"/>
                </a:cubicBezTo>
                <a:cubicBezTo>
                  <a:pt x="5032" y="9597"/>
                  <a:pt x="5094" y="9642"/>
                  <a:pt x="5112" y="9722"/>
                </a:cubicBezTo>
                <a:cubicBezTo>
                  <a:pt x="5112" y="9722"/>
                  <a:pt x="5112" y="9722"/>
                  <a:pt x="5112" y="9731"/>
                </a:cubicBezTo>
                <a:cubicBezTo>
                  <a:pt x="5130" y="9820"/>
                  <a:pt x="5192" y="9865"/>
                  <a:pt x="5264" y="9865"/>
                </a:cubicBezTo>
                <a:cubicBezTo>
                  <a:pt x="5344" y="9865"/>
                  <a:pt x="5415" y="9811"/>
                  <a:pt x="5415" y="9713"/>
                </a:cubicBezTo>
                <a:cubicBezTo>
                  <a:pt x="5415" y="9704"/>
                  <a:pt x="5415" y="9704"/>
                  <a:pt x="5415" y="9704"/>
                </a:cubicBezTo>
                <a:cubicBezTo>
                  <a:pt x="5424" y="9606"/>
                  <a:pt x="5496" y="9561"/>
                  <a:pt x="5567" y="9561"/>
                </a:cubicBezTo>
                <a:cubicBezTo>
                  <a:pt x="5629" y="9561"/>
                  <a:pt x="5692" y="9597"/>
                  <a:pt x="5710" y="9668"/>
                </a:cubicBezTo>
                <a:cubicBezTo>
                  <a:pt x="5710" y="9668"/>
                  <a:pt x="5719" y="9668"/>
                  <a:pt x="5719" y="9677"/>
                </a:cubicBezTo>
                <a:cubicBezTo>
                  <a:pt x="5736" y="9749"/>
                  <a:pt x="5799" y="9784"/>
                  <a:pt x="5861" y="9784"/>
                </a:cubicBezTo>
                <a:cubicBezTo>
                  <a:pt x="5942" y="9784"/>
                  <a:pt x="6031" y="9722"/>
                  <a:pt x="6013" y="9615"/>
                </a:cubicBezTo>
                <a:lnTo>
                  <a:pt x="6013" y="9606"/>
                </a:lnTo>
                <a:cubicBezTo>
                  <a:pt x="6013" y="9606"/>
                  <a:pt x="6013" y="9597"/>
                  <a:pt x="6013" y="9597"/>
                </a:cubicBezTo>
                <a:cubicBezTo>
                  <a:pt x="6013" y="9502"/>
                  <a:pt x="6091" y="9445"/>
                  <a:pt x="6167" y="9445"/>
                </a:cubicBezTo>
                <a:cubicBezTo>
                  <a:pt x="6220" y="9445"/>
                  <a:pt x="6273" y="9472"/>
                  <a:pt x="6298" y="9534"/>
                </a:cubicBezTo>
                <a:cubicBezTo>
                  <a:pt x="6298" y="9534"/>
                  <a:pt x="6298" y="9534"/>
                  <a:pt x="6307" y="9543"/>
                </a:cubicBezTo>
                <a:cubicBezTo>
                  <a:pt x="6334" y="9606"/>
                  <a:pt x="6388" y="9642"/>
                  <a:pt x="6441" y="9642"/>
                </a:cubicBezTo>
                <a:cubicBezTo>
                  <a:pt x="6530" y="9642"/>
                  <a:pt x="6620" y="9561"/>
                  <a:pt x="6593" y="9445"/>
                </a:cubicBezTo>
                <a:cubicBezTo>
                  <a:pt x="6593" y="9445"/>
                  <a:pt x="6593" y="9445"/>
                  <a:pt x="6593" y="9436"/>
                </a:cubicBezTo>
                <a:cubicBezTo>
                  <a:pt x="6584" y="9427"/>
                  <a:pt x="6584" y="9419"/>
                  <a:pt x="6584" y="9410"/>
                </a:cubicBezTo>
                <a:cubicBezTo>
                  <a:pt x="6584" y="9320"/>
                  <a:pt x="6662" y="9258"/>
                  <a:pt x="6739" y="9258"/>
                </a:cubicBezTo>
                <a:cubicBezTo>
                  <a:pt x="6785" y="9258"/>
                  <a:pt x="6831" y="9280"/>
                  <a:pt x="6861" y="9329"/>
                </a:cubicBezTo>
                <a:cubicBezTo>
                  <a:pt x="6869" y="9329"/>
                  <a:pt x="6869" y="9329"/>
                  <a:pt x="6869" y="9338"/>
                </a:cubicBezTo>
                <a:cubicBezTo>
                  <a:pt x="6905" y="9392"/>
                  <a:pt x="6950" y="9419"/>
                  <a:pt x="7003" y="9419"/>
                </a:cubicBezTo>
                <a:cubicBezTo>
                  <a:pt x="7092" y="9419"/>
                  <a:pt x="7191" y="9329"/>
                  <a:pt x="7146" y="9213"/>
                </a:cubicBezTo>
                <a:cubicBezTo>
                  <a:pt x="7146" y="9204"/>
                  <a:pt x="7146" y="9204"/>
                  <a:pt x="7137" y="9195"/>
                </a:cubicBezTo>
                <a:cubicBezTo>
                  <a:pt x="7137" y="9178"/>
                  <a:pt x="7128" y="9169"/>
                  <a:pt x="7128" y="9151"/>
                </a:cubicBezTo>
                <a:cubicBezTo>
                  <a:pt x="7128" y="9062"/>
                  <a:pt x="7207" y="9001"/>
                  <a:pt x="7285" y="9001"/>
                </a:cubicBezTo>
                <a:cubicBezTo>
                  <a:pt x="7326" y="9001"/>
                  <a:pt x="7366" y="9017"/>
                  <a:pt x="7396" y="9053"/>
                </a:cubicBezTo>
                <a:cubicBezTo>
                  <a:pt x="7405" y="9062"/>
                  <a:pt x="7405" y="9062"/>
                  <a:pt x="7405" y="9062"/>
                </a:cubicBezTo>
                <a:cubicBezTo>
                  <a:pt x="7440" y="9106"/>
                  <a:pt x="7485" y="9133"/>
                  <a:pt x="7530" y="9133"/>
                </a:cubicBezTo>
                <a:cubicBezTo>
                  <a:pt x="7628" y="9133"/>
                  <a:pt x="7726" y="9017"/>
                  <a:pt x="7663" y="8901"/>
                </a:cubicBezTo>
                <a:cubicBezTo>
                  <a:pt x="7663" y="8901"/>
                  <a:pt x="7663" y="8892"/>
                  <a:pt x="7663" y="8892"/>
                </a:cubicBezTo>
                <a:cubicBezTo>
                  <a:pt x="7646" y="8874"/>
                  <a:pt x="7646" y="8848"/>
                  <a:pt x="7646" y="8830"/>
                </a:cubicBezTo>
                <a:cubicBezTo>
                  <a:pt x="7646" y="8742"/>
                  <a:pt x="7721" y="8676"/>
                  <a:pt x="7800" y="8676"/>
                </a:cubicBezTo>
                <a:cubicBezTo>
                  <a:pt x="7833" y="8676"/>
                  <a:pt x="7866" y="8687"/>
                  <a:pt x="7895" y="8714"/>
                </a:cubicBezTo>
                <a:cubicBezTo>
                  <a:pt x="7904" y="8723"/>
                  <a:pt x="7904" y="8723"/>
                  <a:pt x="7904" y="8723"/>
                </a:cubicBezTo>
                <a:cubicBezTo>
                  <a:pt x="7940" y="8758"/>
                  <a:pt x="7976" y="8776"/>
                  <a:pt x="8011" y="8776"/>
                </a:cubicBezTo>
                <a:cubicBezTo>
                  <a:pt x="8127" y="8776"/>
                  <a:pt x="8225" y="8651"/>
                  <a:pt x="8136" y="8535"/>
                </a:cubicBezTo>
                <a:cubicBezTo>
                  <a:pt x="8136" y="8526"/>
                  <a:pt x="8136" y="8526"/>
                  <a:pt x="8136" y="8518"/>
                </a:cubicBezTo>
                <a:cubicBezTo>
                  <a:pt x="8118" y="8491"/>
                  <a:pt x="8109" y="8473"/>
                  <a:pt x="8109" y="8446"/>
                </a:cubicBezTo>
                <a:cubicBezTo>
                  <a:pt x="8109" y="8361"/>
                  <a:pt x="8181" y="8290"/>
                  <a:pt x="8262" y="8290"/>
                </a:cubicBezTo>
                <a:cubicBezTo>
                  <a:pt x="8291" y="8290"/>
                  <a:pt x="8322" y="8300"/>
                  <a:pt x="8350" y="8321"/>
                </a:cubicBezTo>
                <a:cubicBezTo>
                  <a:pt x="8350" y="8321"/>
                  <a:pt x="8350" y="8321"/>
                  <a:pt x="8359" y="8330"/>
                </a:cubicBezTo>
                <a:cubicBezTo>
                  <a:pt x="8386" y="8348"/>
                  <a:pt x="8422" y="8366"/>
                  <a:pt x="8457" y="8366"/>
                </a:cubicBezTo>
                <a:cubicBezTo>
                  <a:pt x="8573" y="8366"/>
                  <a:pt x="8671" y="8214"/>
                  <a:pt x="8564" y="8107"/>
                </a:cubicBezTo>
                <a:cubicBezTo>
                  <a:pt x="8564" y="8107"/>
                  <a:pt x="8564" y="8098"/>
                  <a:pt x="8556" y="8098"/>
                </a:cubicBezTo>
                <a:cubicBezTo>
                  <a:pt x="8538" y="8071"/>
                  <a:pt x="8520" y="8036"/>
                  <a:pt x="8520" y="8009"/>
                </a:cubicBezTo>
                <a:cubicBezTo>
                  <a:pt x="8520" y="7924"/>
                  <a:pt x="8593" y="7850"/>
                  <a:pt x="8677" y="7850"/>
                </a:cubicBezTo>
                <a:cubicBezTo>
                  <a:pt x="8698" y="7850"/>
                  <a:pt x="8721" y="7855"/>
                  <a:pt x="8743" y="7866"/>
                </a:cubicBezTo>
                <a:cubicBezTo>
                  <a:pt x="8752" y="7866"/>
                  <a:pt x="8752" y="7875"/>
                  <a:pt x="8752" y="7875"/>
                </a:cubicBezTo>
                <a:cubicBezTo>
                  <a:pt x="8787" y="7893"/>
                  <a:pt x="8814" y="7902"/>
                  <a:pt x="8841" y="7902"/>
                </a:cubicBezTo>
                <a:cubicBezTo>
                  <a:pt x="8966" y="7902"/>
                  <a:pt x="9055" y="7732"/>
                  <a:pt x="8930" y="7634"/>
                </a:cubicBezTo>
                <a:cubicBezTo>
                  <a:pt x="8930" y="7625"/>
                  <a:pt x="8930" y="7625"/>
                  <a:pt x="8930" y="7625"/>
                </a:cubicBezTo>
                <a:cubicBezTo>
                  <a:pt x="8895" y="7590"/>
                  <a:pt x="8877" y="7554"/>
                  <a:pt x="8877" y="7518"/>
                </a:cubicBezTo>
                <a:cubicBezTo>
                  <a:pt x="8877" y="7438"/>
                  <a:pt x="8942" y="7364"/>
                  <a:pt x="9025" y="7364"/>
                </a:cubicBezTo>
                <a:cubicBezTo>
                  <a:pt x="9043" y="7364"/>
                  <a:pt x="9062" y="7367"/>
                  <a:pt x="9082" y="7376"/>
                </a:cubicBezTo>
                <a:lnTo>
                  <a:pt x="9100" y="7376"/>
                </a:lnTo>
                <a:cubicBezTo>
                  <a:pt x="9118" y="7385"/>
                  <a:pt x="9144" y="7393"/>
                  <a:pt x="9162" y="7393"/>
                </a:cubicBezTo>
                <a:cubicBezTo>
                  <a:pt x="9296" y="7393"/>
                  <a:pt x="9376" y="7197"/>
                  <a:pt x="9242" y="7108"/>
                </a:cubicBezTo>
                <a:lnTo>
                  <a:pt x="9234" y="7108"/>
                </a:lnTo>
                <a:cubicBezTo>
                  <a:pt x="9189" y="7072"/>
                  <a:pt x="9171" y="7028"/>
                  <a:pt x="9171" y="6983"/>
                </a:cubicBezTo>
                <a:cubicBezTo>
                  <a:pt x="9171" y="6908"/>
                  <a:pt x="9228" y="6832"/>
                  <a:pt x="9311" y="6832"/>
                </a:cubicBezTo>
                <a:cubicBezTo>
                  <a:pt x="9326" y="6832"/>
                  <a:pt x="9342" y="6835"/>
                  <a:pt x="9358" y="6840"/>
                </a:cubicBezTo>
                <a:lnTo>
                  <a:pt x="9367" y="6840"/>
                </a:lnTo>
                <a:cubicBezTo>
                  <a:pt x="9385" y="6849"/>
                  <a:pt x="9403" y="6849"/>
                  <a:pt x="9421" y="6849"/>
                </a:cubicBezTo>
                <a:cubicBezTo>
                  <a:pt x="9573" y="6849"/>
                  <a:pt x="9635" y="6635"/>
                  <a:pt x="9483" y="6555"/>
                </a:cubicBezTo>
                <a:lnTo>
                  <a:pt x="9474" y="6555"/>
                </a:lnTo>
                <a:cubicBezTo>
                  <a:pt x="9421" y="6519"/>
                  <a:pt x="9394" y="6475"/>
                  <a:pt x="9394" y="6421"/>
                </a:cubicBezTo>
                <a:cubicBezTo>
                  <a:pt x="9394" y="6348"/>
                  <a:pt x="9454" y="6267"/>
                  <a:pt x="9538" y="6267"/>
                </a:cubicBezTo>
                <a:cubicBezTo>
                  <a:pt x="9547" y="6267"/>
                  <a:pt x="9555" y="6268"/>
                  <a:pt x="9564" y="6269"/>
                </a:cubicBezTo>
                <a:lnTo>
                  <a:pt x="9573" y="6269"/>
                </a:lnTo>
                <a:cubicBezTo>
                  <a:pt x="9590" y="6269"/>
                  <a:pt x="9599" y="6278"/>
                  <a:pt x="9608" y="6278"/>
                </a:cubicBezTo>
                <a:cubicBezTo>
                  <a:pt x="9769" y="6278"/>
                  <a:pt x="9822" y="6037"/>
                  <a:pt x="9653" y="5984"/>
                </a:cubicBezTo>
                <a:cubicBezTo>
                  <a:pt x="9644" y="5984"/>
                  <a:pt x="9644" y="5975"/>
                  <a:pt x="9644" y="5975"/>
                </a:cubicBezTo>
                <a:cubicBezTo>
                  <a:pt x="9573" y="5948"/>
                  <a:pt x="9546" y="5895"/>
                  <a:pt x="9546" y="5841"/>
                </a:cubicBezTo>
                <a:cubicBezTo>
                  <a:pt x="9546" y="5761"/>
                  <a:pt x="9599" y="5681"/>
                  <a:pt x="9697" y="5681"/>
                </a:cubicBezTo>
                <a:lnTo>
                  <a:pt x="9715" y="5681"/>
                </a:lnTo>
                <a:cubicBezTo>
                  <a:pt x="9894" y="5681"/>
                  <a:pt x="9929" y="5422"/>
                  <a:pt x="9742" y="5386"/>
                </a:cubicBezTo>
                <a:lnTo>
                  <a:pt x="9733" y="5386"/>
                </a:lnTo>
                <a:cubicBezTo>
                  <a:pt x="9653" y="5359"/>
                  <a:pt x="9617" y="5297"/>
                  <a:pt x="9617" y="5235"/>
                </a:cubicBezTo>
                <a:cubicBezTo>
                  <a:pt x="9617" y="5163"/>
                  <a:pt x="9662" y="5101"/>
                  <a:pt x="9751" y="5083"/>
                </a:cubicBezTo>
                <a:lnTo>
                  <a:pt x="9760" y="5083"/>
                </a:lnTo>
                <a:cubicBezTo>
                  <a:pt x="9858" y="5074"/>
                  <a:pt x="9903" y="5003"/>
                  <a:pt x="9903" y="4931"/>
                </a:cubicBezTo>
                <a:cubicBezTo>
                  <a:pt x="9903" y="4860"/>
                  <a:pt x="9858" y="4789"/>
                  <a:pt x="9760" y="4780"/>
                </a:cubicBezTo>
                <a:lnTo>
                  <a:pt x="9751" y="4780"/>
                </a:lnTo>
                <a:cubicBezTo>
                  <a:pt x="9662" y="4771"/>
                  <a:pt x="9617" y="4699"/>
                  <a:pt x="9617" y="4628"/>
                </a:cubicBezTo>
                <a:cubicBezTo>
                  <a:pt x="9617" y="4566"/>
                  <a:pt x="9653" y="4503"/>
                  <a:pt x="9733" y="4485"/>
                </a:cubicBezTo>
                <a:lnTo>
                  <a:pt x="9742" y="4485"/>
                </a:lnTo>
                <a:cubicBezTo>
                  <a:pt x="9831" y="4467"/>
                  <a:pt x="9867" y="4396"/>
                  <a:pt x="9867" y="4334"/>
                </a:cubicBezTo>
                <a:cubicBezTo>
                  <a:pt x="9867" y="4257"/>
                  <a:pt x="9811" y="4181"/>
                  <a:pt x="9721" y="4181"/>
                </a:cubicBezTo>
                <a:cubicBezTo>
                  <a:pt x="9716" y="4181"/>
                  <a:pt x="9711" y="4181"/>
                  <a:pt x="9706" y="4182"/>
                </a:cubicBezTo>
                <a:lnTo>
                  <a:pt x="9697" y="4182"/>
                </a:lnTo>
                <a:cubicBezTo>
                  <a:pt x="9528" y="4182"/>
                  <a:pt x="9483" y="3950"/>
                  <a:pt x="9644" y="3888"/>
                </a:cubicBezTo>
                <a:lnTo>
                  <a:pt x="9653" y="3888"/>
                </a:lnTo>
                <a:cubicBezTo>
                  <a:pt x="9724" y="3861"/>
                  <a:pt x="9751" y="3807"/>
                  <a:pt x="9751" y="3745"/>
                </a:cubicBezTo>
                <a:cubicBezTo>
                  <a:pt x="9751" y="3664"/>
                  <a:pt x="9700" y="3591"/>
                  <a:pt x="9604" y="3591"/>
                </a:cubicBezTo>
                <a:cubicBezTo>
                  <a:pt x="9594" y="3591"/>
                  <a:pt x="9584" y="3591"/>
                  <a:pt x="9573" y="3593"/>
                </a:cubicBezTo>
                <a:lnTo>
                  <a:pt x="9546" y="3593"/>
                </a:lnTo>
                <a:cubicBezTo>
                  <a:pt x="9394" y="3593"/>
                  <a:pt x="9332" y="3388"/>
                  <a:pt x="9474" y="3317"/>
                </a:cubicBezTo>
                <a:cubicBezTo>
                  <a:pt x="9474" y="3308"/>
                  <a:pt x="9474" y="3308"/>
                  <a:pt x="9483" y="3308"/>
                </a:cubicBezTo>
                <a:cubicBezTo>
                  <a:pt x="9546" y="3281"/>
                  <a:pt x="9573" y="3227"/>
                  <a:pt x="9573" y="3174"/>
                </a:cubicBezTo>
                <a:cubicBezTo>
                  <a:pt x="9573" y="3100"/>
                  <a:pt x="9511" y="3020"/>
                  <a:pt x="9424" y="3020"/>
                </a:cubicBezTo>
                <a:cubicBezTo>
                  <a:pt x="9406" y="3020"/>
                  <a:pt x="9387" y="3023"/>
                  <a:pt x="9367" y="3031"/>
                </a:cubicBezTo>
                <a:lnTo>
                  <a:pt x="9358" y="3031"/>
                </a:lnTo>
                <a:cubicBezTo>
                  <a:pt x="9349" y="3031"/>
                  <a:pt x="9332" y="3040"/>
                  <a:pt x="9323" y="3040"/>
                </a:cubicBezTo>
                <a:cubicBezTo>
                  <a:pt x="9180" y="3040"/>
                  <a:pt x="9109" y="2844"/>
                  <a:pt x="9234" y="2763"/>
                </a:cubicBezTo>
                <a:cubicBezTo>
                  <a:pt x="9234" y="2755"/>
                  <a:pt x="9242" y="2755"/>
                  <a:pt x="9242" y="2755"/>
                </a:cubicBezTo>
                <a:cubicBezTo>
                  <a:pt x="9296" y="2719"/>
                  <a:pt x="9314" y="2674"/>
                  <a:pt x="9314" y="2630"/>
                </a:cubicBezTo>
                <a:cubicBezTo>
                  <a:pt x="9314" y="2551"/>
                  <a:pt x="9250" y="2472"/>
                  <a:pt x="9165" y="2472"/>
                </a:cubicBezTo>
                <a:cubicBezTo>
                  <a:pt x="9144" y="2472"/>
                  <a:pt x="9122" y="2476"/>
                  <a:pt x="9100" y="2487"/>
                </a:cubicBezTo>
                <a:cubicBezTo>
                  <a:pt x="9091" y="2496"/>
                  <a:pt x="9091" y="2496"/>
                  <a:pt x="9082" y="2496"/>
                </a:cubicBezTo>
                <a:cubicBezTo>
                  <a:pt x="9064" y="2505"/>
                  <a:pt x="9046" y="2505"/>
                  <a:pt x="9028" y="2505"/>
                </a:cubicBezTo>
                <a:cubicBezTo>
                  <a:pt x="8903" y="2505"/>
                  <a:pt x="8823" y="2344"/>
                  <a:pt x="8930" y="2246"/>
                </a:cubicBezTo>
                <a:cubicBezTo>
                  <a:pt x="8930" y="2237"/>
                  <a:pt x="8930" y="2237"/>
                  <a:pt x="8930" y="2237"/>
                </a:cubicBezTo>
                <a:cubicBezTo>
                  <a:pt x="8975" y="2201"/>
                  <a:pt x="8993" y="2166"/>
                  <a:pt x="8993" y="2121"/>
                </a:cubicBezTo>
                <a:cubicBezTo>
                  <a:pt x="8993" y="2039"/>
                  <a:pt x="8925" y="1963"/>
                  <a:pt x="8838" y="1963"/>
                </a:cubicBezTo>
                <a:cubicBezTo>
                  <a:pt x="8811" y="1963"/>
                  <a:pt x="8781" y="1970"/>
                  <a:pt x="8752" y="1987"/>
                </a:cubicBezTo>
                <a:cubicBezTo>
                  <a:pt x="8752" y="1996"/>
                  <a:pt x="8752" y="1996"/>
                  <a:pt x="8743" y="1996"/>
                </a:cubicBezTo>
                <a:cubicBezTo>
                  <a:pt x="8725" y="2014"/>
                  <a:pt x="8698" y="2014"/>
                  <a:pt x="8671" y="2014"/>
                </a:cubicBezTo>
                <a:cubicBezTo>
                  <a:pt x="8564" y="2014"/>
                  <a:pt x="8466" y="1871"/>
                  <a:pt x="8556" y="1764"/>
                </a:cubicBezTo>
                <a:cubicBezTo>
                  <a:pt x="8556" y="1764"/>
                  <a:pt x="8564" y="1764"/>
                  <a:pt x="8564" y="1755"/>
                </a:cubicBezTo>
                <a:cubicBezTo>
                  <a:pt x="8600" y="1729"/>
                  <a:pt x="8609" y="1693"/>
                  <a:pt x="8609" y="1657"/>
                </a:cubicBezTo>
                <a:cubicBezTo>
                  <a:pt x="8609" y="1575"/>
                  <a:pt x="8537" y="1501"/>
                  <a:pt x="8456" y="1501"/>
                </a:cubicBezTo>
                <a:cubicBezTo>
                  <a:pt x="8424" y="1501"/>
                  <a:pt x="8390" y="1513"/>
                  <a:pt x="8359" y="1541"/>
                </a:cubicBezTo>
                <a:cubicBezTo>
                  <a:pt x="8350" y="1541"/>
                  <a:pt x="8350" y="1550"/>
                  <a:pt x="8350" y="1550"/>
                </a:cubicBezTo>
                <a:cubicBezTo>
                  <a:pt x="8315" y="1568"/>
                  <a:pt x="8288" y="1577"/>
                  <a:pt x="8261" y="1577"/>
                </a:cubicBezTo>
                <a:cubicBezTo>
                  <a:pt x="8154" y="1577"/>
                  <a:pt x="8065" y="1452"/>
                  <a:pt x="8136" y="1345"/>
                </a:cubicBezTo>
                <a:cubicBezTo>
                  <a:pt x="8136" y="1345"/>
                  <a:pt x="8136" y="1336"/>
                  <a:pt x="8136" y="1336"/>
                </a:cubicBezTo>
                <a:cubicBezTo>
                  <a:pt x="8163" y="1300"/>
                  <a:pt x="8172" y="1274"/>
                  <a:pt x="8172" y="1247"/>
                </a:cubicBezTo>
                <a:cubicBezTo>
                  <a:pt x="8172" y="1161"/>
                  <a:pt x="8096" y="1092"/>
                  <a:pt x="8014" y="1092"/>
                </a:cubicBezTo>
                <a:cubicBezTo>
                  <a:pt x="7976" y="1092"/>
                  <a:pt x="7938" y="1106"/>
                  <a:pt x="7904" y="1140"/>
                </a:cubicBezTo>
                <a:cubicBezTo>
                  <a:pt x="7904" y="1149"/>
                  <a:pt x="7904" y="1149"/>
                  <a:pt x="7895" y="1149"/>
                </a:cubicBezTo>
                <a:cubicBezTo>
                  <a:pt x="7869" y="1176"/>
                  <a:pt x="7833" y="1193"/>
                  <a:pt x="7797" y="1193"/>
                </a:cubicBezTo>
                <a:cubicBezTo>
                  <a:pt x="7699" y="1193"/>
                  <a:pt x="7610" y="1086"/>
                  <a:pt x="7663" y="970"/>
                </a:cubicBezTo>
                <a:cubicBezTo>
                  <a:pt x="7663" y="970"/>
                  <a:pt x="7663" y="970"/>
                  <a:pt x="7663" y="961"/>
                </a:cubicBezTo>
                <a:cubicBezTo>
                  <a:pt x="7681" y="935"/>
                  <a:pt x="7681" y="917"/>
                  <a:pt x="7681" y="890"/>
                </a:cubicBezTo>
                <a:cubicBezTo>
                  <a:pt x="7681" y="803"/>
                  <a:pt x="7606" y="739"/>
                  <a:pt x="7526" y="739"/>
                </a:cubicBezTo>
                <a:cubicBezTo>
                  <a:pt x="7483" y="739"/>
                  <a:pt x="7439" y="757"/>
                  <a:pt x="7405" y="801"/>
                </a:cubicBezTo>
                <a:cubicBezTo>
                  <a:pt x="7405" y="801"/>
                  <a:pt x="7405" y="810"/>
                  <a:pt x="7396" y="810"/>
                </a:cubicBezTo>
                <a:cubicBezTo>
                  <a:pt x="7369" y="845"/>
                  <a:pt x="7324" y="863"/>
                  <a:pt x="7289" y="863"/>
                </a:cubicBezTo>
                <a:cubicBezTo>
                  <a:pt x="7191" y="863"/>
                  <a:pt x="7101" y="774"/>
                  <a:pt x="7137" y="667"/>
                </a:cubicBezTo>
                <a:cubicBezTo>
                  <a:pt x="7146" y="667"/>
                  <a:pt x="7146" y="658"/>
                  <a:pt x="7146" y="658"/>
                </a:cubicBezTo>
                <a:cubicBezTo>
                  <a:pt x="7155" y="640"/>
                  <a:pt x="7155" y="614"/>
                  <a:pt x="7155" y="596"/>
                </a:cubicBezTo>
                <a:cubicBezTo>
                  <a:pt x="7155" y="507"/>
                  <a:pt x="7077" y="446"/>
                  <a:pt x="6998" y="446"/>
                </a:cubicBezTo>
                <a:cubicBezTo>
                  <a:pt x="6949" y="446"/>
                  <a:pt x="6900" y="470"/>
                  <a:pt x="6869" y="524"/>
                </a:cubicBezTo>
                <a:cubicBezTo>
                  <a:pt x="6869" y="533"/>
                  <a:pt x="6869" y="533"/>
                  <a:pt x="6861" y="533"/>
                </a:cubicBezTo>
                <a:cubicBezTo>
                  <a:pt x="6834" y="587"/>
                  <a:pt x="6789" y="605"/>
                  <a:pt x="6745" y="605"/>
                </a:cubicBezTo>
                <a:cubicBezTo>
                  <a:pt x="6655" y="605"/>
                  <a:pt x="6566" y="533"/>
                  <a:pt x="6593" y="426"/>
                </a:cubicBezTo>
                <a:cubicBezTo>
                  <a:pt x="6593" y="426"/>
                  <a:pt x="6593" y="426"/>
                  <a:pt x="6593" y="417"/>
                </a:cubicBezTo>
                <a:cubicBezTo>
                  <a:pt x="6593" y="399"/>
                  <a:pt x="6602" y="390"/>
                  <a:pt x="6602" y="373"/>
                </a:cubicBezTo>
                <a:cubicBezTo>
                  <a:pt x="6602" y="283"/>
                  <a:pt x="6521" y="225"/>
                  <a:pt x="6442" y="225"/>
                </a:cubicBezTo>
                <a:cubicBezTo>
                  <a:pt x="6387" y="225"/>
                  <a:pt x="6333" y="253"/>
                  <a:pt x="6307" y="319"/>
                </a:cubicBezTo>
                <a:cubicBezTo>
                  <a:pt x="6298" y="328"/>
                  <a:pt x="6298" y="328"/>
                  <a:pt x="6298" y="337"/>
                </a:cubicBezTo>
                <a:cubicBezTo>
                  <a:pt x="6272" y="390"/>
                  <a:pt x="6218" y="417"/>
                  <a:pt x="6165" y="417"/>
                </a:cubicBezTo>
                <a:cubicBezTo>
                  <a:pt x="6084" y="417"/>
                  <a:pt x="6004" y="355"/>
                  <a:pt x="6013" y="257"/>
                </a:cubicBezTo>
                <a:lnTo>
                  <a:pt x="6013" y="248"/>
                </a:lnTo>
                <a:cubicBezTo>
                  <a:pt x="6013" y="239"/>
                  <a:pt x="6013" y="230"/>
                  <a:pt x="6013" y="230"/>
                </a:cubicBezTo>
                <a:cubicBezTo>
                  <a:pt x="6013" y="136"/>
                  <a:pt x="5936" y="80"/>
                  <a:pt x="5859" y="80"/>
                </a:cubicBezTo>
                <a:cubicBezTo>
                  <a:pt x="5798" y="80"/>
                  <a:pt x="5738" y="115"/>
                  <a:pt x="5719" y="194"/>
                </a:cubicBezTo>
                <a:cubicBezTo>
                  <a:pt x="5719" y="194"/>
                  <a:pt x="5710" y="203"/>
                  <a:pt x="5710" y="203"/>
                </a:cubicBezTo>
                <a:cubicBezTo>
                  <a:pt x="5692" y="275"/>
                  <a:pt x="5629" y="310"/>
                  <a:pt x="5567" y="310"/>
                </a:cubicBezTo>
                <a:cubicBezTo>
                  <a:pt x="5496" y="310"/>
                  <a:pt x="5424" y="257"/>
                  <a:pt x="5415" y="167"/>
                </a:cubicBezTo>
                <a:cubicBezTo>
                  <a:pt x="5415" y="159"/>
                  <a:pt x="5415" y="159"/>
                  <a:pt x="5415" y="159"/>
                </a:cubicBezTo>
                <a:cubicBezTo>
                  <a:pt x="5415" y="60"/>
                  <a:pt x="5344" y="7"/>
                  <a:pt x="5264" y="7"/>
                </a:cubicBezTo>
                <a:cubicBezTo>
                  <a:pt x="5192" y="7"/>
                  <a:pt x="5130" y="43"/>
                  <a:pt x="5112" y="132"/>
                </a:cubicBezTo>
                <a:cubicBezTo>
                  <a:pt x="5112" y="141"/>
                  <a:pt x="5112" y="141"/>
                  <a:pt x="5112" y="150"/>
                </a:cubicBezTo>
                <a:cubicBezTo>
                  <a:pt x="5094" y="230"/>
                  <a:pt x="5032" y="266"/>
                  <a:pt x="4969" y="266"/>
                </a:cubicBezTo>
                <a:cubicBezTo>
                  <a:pt x="4898" y="266"/>
                  <a:pt x="4835" y="230"/>
                  <a:pt x="4818" y="150"/>
                </a:cubicBezTo>
                <a:cubicBezTo>
                  <a:pt x="4818" y="141"/>
                  <a:pt x="4818" y="141"/>
                  <a:pt x="4818" y="132"/>
                </a:cubicBezTo>
                <a:cubicBezTo>
                  <a:pt x="4805" y="44"/>
                  <a:pt x="4737" y="1"/>
                  <a:pt x="46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216;p49">
            <a:extLst>
              <a:ext uri="{FF2B5EF4-FFF2-40B4-BE49-F238E27FC236}">
                <a16:creationId xmlns:a16="http://schemas.microsoft.com/office/drawing/2014/main" id="{93DF3A92-4368-0A12-682A-A9E19E3DACD6}"/>
              </a:ext>
            </a:extLst>
          </p:cNvPr>
          <p:cNvSpPr/>
          <p:nvPr/>
        </p:nvSpPr>
        <p:spPr>
          <a:xfrm flipH="1">
            <a:off x="788473" y="3165404"/>
            <a:ext cx="458576" cy="487476"/>
          </a:xfrm>
          <a:custGeom>
            <a:avLst/>
            <a:gdLst/>
            <a:ahLst/>
            <a:cxnLst/>
            <a:rect l="l" t="t" r="r" b="b"/>
            <a:pathLst>
              <a:path w="9930" h="9865" extrusionOk="0">
                <a:moveTo>
                  <a:pt x="4969" y="1211"/>
                </a:moveTo>
                <a:cubicBezTo>
                  <a:pt x="7021" y="1211"/>
                  <a:pt x="8689" y="2879"/>
                  <a:pt x="8689" y="4931"/>
                </a:cubicBezTo>
                <a:cubicBezTo>
                  <a:pt x="8689" y="6983"/>
                  <a:pt x="7021" y="8660"/>
                  <a:pt x="4969" y="8660"/>
                </a:cubicBezTo>
                <a:cubicBezTo>
                  <a:pt x="2908" y="8660"/>
                  <a:pt x="1240" y="6983"/>
                  <a:pt x="1240" y="4931"/>
                </a:cubicBezTo>
                <a:cubicBezTo>
                  <a:pt x="1240" y="2879"/>
                  <a:pt x="2908" y="1211"/>
                  <a:pt x="4969" y="1211"/>
                </a:cubicBezTo>
                <a:close/>
                <a:moveTo>
                  <a:pt x="4669" y="1"/>
                </a:moveTo>
                <a:cubicBezTo>
                  <a:pt x="4592" y="1"/>
                  <a:pt x="4514" y="55"/>
                  <a:pt x="4514" y="159"/>
                </a:cubicBezTo>
                <a:cubicBezTo>
                  <a:pt x="4514" y="159"/>
                  <a:pt x="4514" y="159"/>
                  <a:pt x="4514" y="167"/>
                </a:cubicBezTo>
                <a:cubicBezTo>
                  <a:pt x="4505" y="257"/>
                  <a:pt x="4434" y="310"/>
                  <a:pt x="4363" y="310"/>
                </a:cubicBezTo>
                <a:cubicBezTo>
                  <a:pt x="4300" y="310"/>
                  <a:pt x="4238" y="275"/>
                  <a:pt x="4220" y="203"/>
                </a:cubicBezTo>
                <a:cubicBezTo>
                  <a:pt x="4220" y="203"/>
                  <a:pt x="4211" y="194"/>
                  <a:pt x="4211" y="194"/>
                </a:cubicBezTo>
                <a:cubicBezTo>
                  <a:pt x="4193" y="114"/>
                  <a:pt x="4131" y="78"/>
                  <a:pt x="4068" y="78"/>
                </a:cubicBezTo>
                <a:cubicBezTo>
                  <a:pt x="3988" y="78"/>
                  <a:pt x="3908" y="141"/>
                  <a:pt x="3917" y="248"/>
                </a:cubicBezTo>
                <a:lnTo>
                  <a:pt x="3917" y="257"/>
                </a:lnTo>
                <a:cubicBezTo>
                  <a:pt x="3917" y="266"/>
                  <a:pt x="3917" y="266"/>
                  <a:pt x="3917" y="275"/>
                </a:cubicBezTo>
                <a:cubicBezTo>
                  <a:pt x="3917" y="365"/>
                  <a:pt x="3841" y="420"/>
                  <a:pt x="3764" y="420"/>
                </a:cubicBezTo>
                <a:cubicBezTo>
                  <a:pt x="3712" y="420"/>
                  <a:pt x="3660" y="395"/>
                  <a:pt x="3631" y="337"/>
                </a:cubicBezTo>
                <a:cubicBezTo>
                  <a:pt x="3631" y="328"/>
                  <a:pt x="3631" y="328"/>
                  <a:pt x="3631" y="319"/>
                </a:cubicBezTo>
                <a:cubicBezTo>
                  <a:pt x="3595" y="257"/>
                  <a:pt x="3542" y="230"/>
                  <a:pt x="3488" y="230"/>
                </a:cubicBezTo>
                <a:cubicBezTo>
                  <a:pt x="3399" y="230"/>
                  <a:pt x="3310" y="301"/>
                  <a:pt x="3337" y="417"/>
                </a:cubicBezTo>
                <a:cubicBezTo>
                  <a:pt x="3337" y="426"/>
                  <a:pt x="3337" y="426"/>
                  <a:pt x="3337" y="426"/>
                </a:cubicBezTo>
                <a:cubicBezTo>
                  <a:pt x="3346" y="435"/>
                  <a:pt x="3346" y="453"/>
                  <a:pt x="3346" y="462"/>
                </a:cubicBezTo>
                <a:cubicBezTo>
                  <a:pt x="3346" y="550"/>
                  <a:pt x="3271" y="607"/>
                  <a:pt x="3195" y="607"/>
                </a:cubicBezTo>
                <a:cubicBezTo>
                  <a:pt x="3148" y="607"/>
                  <a:pt x="3100" y="585"/>
                  <a:pt x="3069" y="533"/>
                </a:cubicBezTo>
                <a:cubicBezTo>
                  <a:pt x="3060" y="533"/>
                  <a:pt x="3060" y="533"/>
                  <a:pt x="3060" y="524"/>
                </a:cubicBezTo>
                <a:cubicBezTo>
                  <a:pt x="3024" y="471"/>
                  <a:pt x="2980" y="444"/>
                  <a:pt x="2935" y="444"/>
                </a:cubicBezTo>
                <a:cubicBezTo>
                  <a:pt x="2837" y="444"/>
                  <a:pt x="2739" y="542"/>
                  <a:pt x="2784" y="658"/>
                </a:cubicBezTo>
                <a:cubicBezTo>
                  <a:pt x="2793" y="658"/>
                  <a:pt x="2793" y="667"/>
                  <a:pt x="2793" y="667"/>
                </a:cubicBezTo>
                <a:cubicBezTo>
                  <a:pt x="2793" y="685"/>
                  <a:pt x="2801" y="703"/>
                  <a:pt x="2801" y="712"/>
                </a:cubicBezTo>
                <a:cubicBezTo>
                  <a:pt x="2801" y="800"/>
                  <a:pt x="2723" y="866"/>
                  <a:pt x="2644" y="866"/>
                </a:cubicBezTo>
                <a:cubicBezTo>
                  <a:pt x="2604" y="866"/>
                  <a:pt x="2564" y="849"/>
                  <a:pt x="2534" y="810"/>
                </a:cubicBezTo>
                <a:cubicBezTo>
                  <a:pt x="2525" y="810"/>
                  <a:pt x="2525" y="801"/>
                  <a:pt x="2525" y="801"/>
                </a:cubicBezTo>
                <a:cubicBezTo>
                  <a:pt x="2489" y="756"/>
                  <a:pt x="2445" y="738"/>
                  <a:pt x="2400" y="738"/>
                </a:cubicBezTo>
                <a:cubicBezTo>
                  <a:pt x="2302" y="738"/>
                  <a:pt x="2204" y="845"/>
                  <a:pt x="2266" y="961"/>
                </a:cubicBezTo>
                <a:cubicBezTo>
                  <a:pt x="2266" y="970"/>
                  <a:pt x="2275" y="970"/>
                  <a:pt x="2275" y="970"/>
                </a:cubicBezTo>
                <a:cubicBezTo>
                  <a:pt x="2284" y="997"/>
                  <a:pt x="2284" y="1015"/>
                  <a:pt x="2284" y="1042"/>
                </a:cubicBezTo>
                <a:cubicBezTo>
                  <a:pt x="2284" y="1123"/>
                  <a:pt x="2214" y="1191"/>
                  <a:pt x="2136" y="1191"/>
                </a:cubicBezTo>
                <a:cubicBezTo>
                  <a:pt x="2102" y="1191"/>
                  <a:pt x="2066" y="1178"/>
                  <a:pt x="2034" y="1149"/>
                </a:cubicBezTo>
                <a:cubicBezTo>
                  <a:pt x="2034" y="1149"/>
                  <a:pt x="2025" y="1149"/>
                  <a:pt x="2025" y="1140"/>
                </a:cubicBezTo>
                <a:cubicBezTo>
                  <a:pt x="1990" y="1104"/>
                  <a:pt x="1954" y="1086"/>
                  <a:pt x="1918" y="1086"/>
                </a:cubicBezTo>
                <a:cubicBezTo>
                  <a:pt x="1802" y="1086"/>
                  <a:pt x="1704" y="1220"/>
                  <a:pt x="1793" y="1336"/>
                </a:cubicBezTo>
                <a:cubicBezTo>
                  <a:pt x="1793" y="1336"/>
                  <a:pt x="1793" y="1345"/>
                  <a:pt x="1793" y="1345"/>
                </a:cubicBezTo>
                <a:cubicBezTo>
                  <a:pt x="1811" y="1372"/>
                  <a:pt x="1820" y="1399"/>
                  <a:pt x="1820" y="1425"/>
                </a:cubicBezTo>
                <a:cubicBezTo>
                  <a:pt x="1820" y="1506"/>
                  <a:pt x="1745" y="1576"/>
                  <a:pt x="1662" y="1576"/>
                </a:cubicBezTo>
                <a:cubicBezTo>
                  <a:pt x="1634" y="1576"/>
                  <a:pt x="1606" y="1568"/>
                  <a:pt x="1579" y="1550"/>
                </a:cubicBezTo>
                <a:cubicBezTo>
                  <a:pt x="1579" y="1550"/>
                  <a:pt x="1579" y="1541"/>
                  <a:pt x="1570" y="1541"/>
                </a:cubicBezTo>
                <a:cubicBezTo>
                  <a:pt x="1544" y="1515"/>
                  <a:pt x="1508" y="1506"/>
                  <a:pt x="1472" y="1506"/>
                </a:cubicBezTo>
                <a:cubicBezTo>
                  <a:pt x="1356" y="1506"/>
                  <a:pt x="1258" y="1648"/>
                  <a:pt x="1365" y="1755"/>
                </a:cubicBezTo>
                <a:cubicBezTo>
                  <a:pt x="1365" y="1764"/>
                  <a:pt x="1374" y="1764"/>
                  <a:pt x="1374" y="1773"/>
                </a:cubicBezTo>
                <a:cubicBezTo>
                  <a:pt x="1392" y="1800"/>
                  <a:pt x="1410" y="1827"/>
                  <a:pt x="1410" y="1862"/>
                </a:cubicBezTo>
                <a:cubicBezTo>
                  <a:pt x="1410" y="1939"/>
                  <a:pt x="1339" y="2016"/>
                  <a:pt x="1257" y="2016"/>
                </a:cubicBezTo>
                <a:cubicBezTo>
                  <a:pt x="1234" y="2016"/>
                  <a:pt x="1210" y="2010"/>
                  <a:pt x="1187" y="1996"/>
                </a:cubicBezTo>
                <a:cubicBezTo>
                  <a:pt x="1178" y="1996"/>
                  <a:pt x="1178" y="1996"/>
                  <a:pt x="1169" y="1987"/>
                </a:cubicBezTo>
                <a:cubicBezTo>
                  <a:pt x="1142" y="1969"/>
                  <a:pt x="1115" y="1969"/>
                  <a:pt x="1089" y="1969"/>
                </a:cubicBezTo>
                <a:cubicBezTo>
                  <a:pt x="964" y="1969"/>
                  <a:pt x="874" y="2139"/>
                  <a:pt x="990" y="2237"/>
                </a:cubicBezTo>
                <a:cubicBezTo>
                  <a:pt x="999" y="2237"/>
                  <a:pt x="999" y="2237"/>
                  <a:pt x="999" y="2246"/>
                </a:cubicBezTo>
                <a:cubicBezTo>
                  <a:pt x="1035" y="2273"/>
                  <a:pt x="1053" y="2308"/>
                  <a:pt x="1053" y="2353"/>
                </a:cubicBezTo>
                <a:cubicBezTo>
                  <a:pt x="1053" y="2428"/>
                  <a:pt x="983" y="2504"/>
                  <a:pt x="896" y="2504"/>
                </a:cubicBezTo>
                <a:cubicBezTo>
                  <a:pt x="881" y="2504"/>
                  <a:pt x="864" y="2501"/>
                  <a:pt x="848" y="2496"/>
                </a:cubicBezTo>
                <a:cubicBezTo>
                  <a:pt x="839" y="2496"/>
                  <a:pt x="839" y="2496"/>
                  <a:pt x="830" y="2487"/>
                </a:cubicBezTo>
                <a:cubicBezTo>
                  <a:pt x="812" y="2478"/>
                  <a:pt x="785" y="2469"/>
                  <a:pt x="767" y="2469"/>
                </a:cubicBezTo>
                <a:cubicBezTo>
                  <a:pt x="634" y="2469"/>
                  <a:pt x="553" y="2665"/>
                  <a:pt x="687" y="2755"/>
                </a:cubicBezTo>
                <a:cubicBezTo>
                  <a:pt x="687" y="2755"/>
                  <a:pt x="696" y="2755"/>
                  <a:pt x="696" y="2763"/>
                </a:cubicBezTo>
                <a:cubicBezTo>
                  <a:pt x="741" y="2790"/>
                  <a:pt x="759" y="2835"/>
                  <a:pt x="759" y="2879"/>
                </a:cubicBezTo>
                <a:cubicBezTo>
                  <a:pt x="759" y="2958"/>
                  <a:pt x="697" y="3036"/>
                  <a:pt x="609" y="3036"/>
                </a:cubicBezTo>
                <a:cubicBezTo>
                  <a:pt x="597" y="3036"/>
                  <a:pt x="584" y="3034"/>
                  <a:pt x="571" y="3031"/>
                </a:cubicBezTo>
                <a:lnTo>
                  <a:pt x="562" y="3031"/>
                </a:lnTo>
                <a:cubicBezTo>
                  <a:pt x="544" y="3022"/>
                  <a:pt x="527" y="3022"/>
                  <a:pt x="509" y="3022"/>
                </a:cubicBezTo>
                <a:cubicBezTo>
                  <a:pt x="366" y="3022"/>
                  <a:pt x="295" y="3236"/>
                  <a:pt x="446" y="3308"/>
                </a:cubicBezTo>
                <a:cubicBezTo>
                  <a:pt x="455" y="3308"/>
                  <a:pt x="455" y="3308"/>
                  <a:pt x="455" y="3317"/>
                </a:cubicBezTo>
                <a:cubicBezTo>
                  <a:pt x="509" y="3343"/>
                  <a:pt x="535" y="3388"/>
                  <a:pt x="535" y="3441"/>
                </a:cubicBezTo>
                <a:cubicBezTo>
                  <a:pt x="535" y="3515"/>
                  <a:pt x="484" y="3595"/>
                  <a:pt x="393" y="3595"/>
                </a:cubicBezTo>
                <a:cubicBezTo>
                  <a:pt x="384" y="3595"/>
                  <a:pt x="375" y="3595"/>
                  <a:pt x="366" y="3593"/>
                </a:cubicBezTo>
                <a:lnTo>
                  <a:pt x="357" y="3593"/>
                </a:lnTo>
                <a:cubicBezTo>
                  <a:pt x="348" y="3593"/>
                  <a:pt x="330" y="3584"/>
                  <a:pt x="321" y="3584"/>
                </a:cubicBezTo>
                <a:cubicBezTo>
                  <a:pt x="161" y="3584"/>
                  <a:pt x="107" y="3834"/>
                  <a:pt x="286" y="3888"/>
                </a:cubicBezTo>
                <a:cubicBezTo>
                  <a:pt x="357" y="3914"/>
                  <a:pt x="384" y="3968"/>
                  <a:pt x="384" y="4030"/>
                </a:cubicBezTo>
                <a:cubicBezTo>
                  <a:pt x="384" y="4102"/>
                  <a:pt x="330" y="4182"/>
                  <a:pt x="232" y="4182"/>
                </a:cubicBezTo>
                <a:lnTo>
                  <a:pt x="214" y="4182"/>
                </a:lnTo>
                <a:cubicBezTo>
                  <a:pt x="36" y="4182"/>
                  <a:pt x="0" y="4450"/>
                  <a:pt x="188" y="4485"/>
                </a:cubicBezTo>
                <a:lnTo>
                  <a:pt x="197" y="4485"/>
                </a:lnTo>
                <a:cubicBezTo>
                  <a:pt x="277" y="4503"/>
                  <a:pt x="312" y="4566"/>
                  <a:pt x="312" y="4628"/>
                </a:cubicBezTo>
                <a:cubicBezTo>
                  <a:pt x="312" y="4699"/>
                  <a:pt x="268" y="4771"/>
                  <a:pt x="179" y="4780"/>
                </a:cubicBezTo>
                <a:lnTo>
                  <a:pt x="170" y="4780"/>
                </a:lnTo>
                <a:cubicBezTo>
                  <a:pt x="72" y="4789"/>
                  <a:pt x="27" y="4860"/>
                  <a:pt x="27" y="4931"/>
                </a:cubicBezTo>
                <a:cubicBezTo>
                  <a:pt x="27" y="5003"/>
                  <a:pt x="72" y="5074"/>
                  <a:pt x="170" y="5083"/>
                </a:cubicBezTo>
                <a:lnTo>
                  <a:pt x="179" y="5083"/>
                </a:lnTo>
                <a:cubicBezTo>
                  <a:pt x="268" y="5101"/>
                  <a:pt x="312" y="5163"/>
                  <a:pt x="312" y="5235"/>
                </a:cubicBezTo>
                <a:cubicBezTo>
                  <a:pt x="312" y="5297"/>
                  <a:pt x="277" y="5359"/>
                  <a:pt x="197" y="5386"/>
                </a:cubicBezTo>
                <a:lnTo>
                  <a:pt x="188" y="5386"/>
                </a:lnTo>
                <a:cubicBezTo>
                  <a:pt x="107" y="5404"/>
                  <a:pt x="63" y="5467"/>
                  <a:pt x="63" y="5529"/>
                </a:cubicBezTo>
                <a:cubicBezTo>
                  <a:pt x="63" y="5605"/>
                  <a:pt x="119" y="5681"/>
                  <a:pt x="208" y="5681"/>
                </a:cubicBezTo>
                <a:cubicBezTo>
                  <a:pt x="213" y="5681"/>
                  <a:pt x="218" y="5681"/>
                  <a:pt x="223" y="5681"/>
                </a:cubicBezTo>
                <a:lnTo>
                  <a:pt x="232" y="5681"/>
                </a:lnTo>
                <a:cubicBezTo>
                  <a:pt x="402" y="5681"/>
                  <a:pt x="446" y="5921"/>
                  <a:pt x="286" y="5975"/>
                </a:cubicBezTo>
                <a:cubicBezTo>
                  <a:pt x="286" y="5975"/>
                  <a:pt x="286" y="5984"/>
                  <a:pt x="286" y="5984"/>
                </a:cubicBezTo>
                <a:cubicBezTo>
                  <a:pt x="205" y="6002"/>
                  <a:pt x="179" y="6064"/>
                  <a:pt x="179" y="6118"/>
                </a:cubicBezTo>
                <a:cubicBezTo>
                  <a:pt x="179" y="6196"/>
                  <a:pt x="234" y="6274"/>
                  <a:pt x="319" y="6274"/>
                </a:cubicBezTo>
                <a:cubicBezTo>
                  <a:pt x="331" y="6274"/>
                  <a:pt x="344" y="6273"/>
                  <a:pt x="357" y="6269"/>
                </a:cubicBezTo>
                <a:lnTo>
                  <a:pt x="393" y="6269"/>
                </a:lnTo>
                <a:cubicBezTo>
                  <a:pt x="535" y="6269"/>
                  <a:pt x="598" y="6475"/>
                  <a:pt x="455" y="6555"/>
                </a:cubicBezTo>
                <a:lnTo>
                  <a:pt x="446" y="6555"/>
                </a:lnTo>
                <a:cubicBezTo>
                  <a:pt x="393" y="6591"/>
                  <a:pt x="366" y="6635"/>
                  <a:pt x="366" y="6689"/>
                </a:cubicBezTo>
                <a:cubicBezTo>
                  <a:pt x="366" y="6772"/>
                  <a:pt x="423" y="6848"/>
                  <a:pt x="511" y="6848"/>
                </a:cubicBezTo>
                <a:cubicBezTo>
                  <a:pt x="527" y="6848"/>
                  <a:pt x="544" y="6846"/>
                  <a:pt x="562" y="6840"/>
                </a:cubicBezTo>
                <a:lnTo>
                  <a:pt x="571" y="6840"/>
                </a:lnTo>
                <a:cubicBezTo>
                  <a:pt x="580" y="6831"/>
                  <a:pt x="598" y="6831"/>
                  <a:pt x="616" y="6831"/>
                </a:cubicBezTo>
                <a:cubicBezTo>
                  <a:pt x="750" y="6831"/>
                  <a:pt x="821" y="7019"/>
                  <a:pt x="696" y="7108"/>
                </a:cubicBezTo>
                <a:lnTo>
                  <a:pt x="687" y="7108"/>
                </a:lnTo>
                <a:cubicBezTo>
                  <a:pt x="634" y="7144"/>
                  <a:pt x="616" y="7188"/>
                  <a:pt x="616" y="7233"/>
                </a:cubicBezTo>
                <a:cubicBezTo>
                  <a:pt x="616" y="7312"/>
                  <a:pt x="679" y="7391"/>
                  <a:pt x="764" y="7391"/>
                </a:cubicBezTo>
                <a:cubicBezTo>
                  <a:pt x="785" y="7391"/>
                  <a:pt x="807" y="7386"/>
                  <a:pt x="830" y="7376"/>
                </a:cubicBezTo>
                <a:lnTo>
                  <a:pt x="848" y="7376"/>
                </a:lnTo>
                <a:cubicBezTo>
                  <a:pt x="866" y="7367"/>
                  <a:pt x="883" y="7358"/>
                  <a:pt x="901" y="7358"/>
                </a:cubicBezTo>
                <a:cubicBezTo>
                  <a:pt x="1026" y="7358"/>
                  <a:pt x="1106" y="7527"/>
                  <a:pt x="999" y="7625"/>
                </a:cubicBezTo>
                <a:cubicBezTo>
                  <a:pt x="999" y="7625"/>
                  <a:pt x="999" y="7625"/>
                  <a:pt x="990" y="7634"/>
                </a:cubicBezTo>
                <a:cubicBezTo>
                  <a:pt x="955" y="7661"/>
                  <a:pt x="937" y="7706"/>
                  <a:pt x="937" y="7741"/>
                </a:cubicBezTo>
                <a:cubicBezTo>
                  <a:pt x="937" y="7823"/>
                  <a:pt x="1004" y="7900"/>
                  <a:pt x="1088" y="7900"/>
                </a:cubicBezTo>
                <a:cubicBezTo>
                  <a:pt x="1114" y="7900"/>
                  <a:pt x="1141" y="7892"/>
                  <a:pt x="1169" y="7875"/>
                </a:cubicBezTo>
                <a:lnTo>
                  <a:pt x="1187" y="7866"/>
                </a:lnTo>
                <a:cubicBezTo>
                  <a:pt x="1205" y="7857"/>
                  <a:pt x="1231" y="7848"/>
                  <a:pt x="1258" y="7848"/>
                </a:cubicBezTo>
                <a:cubicBezTo>
                  <a:pt x="1374" y="7848"/>
                  <a:pt x="1454" y="7991"/>
                  <a:pt x="1374" y="8098"/>
                </a:cubicBezTo>
                <a:cubicBezTo>
                  <a:pt x="1374" y="8098"/>
                  <a:pt x="1365" y="8098"/>
                  <a:pt x="1365" y="8107"/>
                </a:cubicBezTo>
                <a:cubicBezTo>
                  <a:pt x="1338" y="8134"/>
                  <a:pt x="1321" y="8179"/>
                  <a:pt x="1321" y="8205"/>
                </a:cubicBezTo>
                <a:cubicBezTo>
                  <a:pt x="1321" y="8290"/>
                  <a:pt x="1392" y="8365"/>
                  <a:pt x="1475" y="8365"/>
                </a:cubicBezTo>
                <a:cubicBezTo>
                  <a:pt x="1506" y="8365"/>
                  <a:pt x="1539" y="8354"/>
                  <a:pt x="1570" y="8330"/>
                </a:cubicBezTo>
                <a:cubicBezTo>
                  <a:pt x="1579" y="8321"/>
                  <a:pt x="1579" y="8321"/>
                  <a:pt x="1579" y="8321"/>
                </a:cubicBezTo>
                <a:cubicBezTo>
                  <a:pt x="1606" y="8303"/>
                  <a:pt x="1642" y="8294"/>
                  <a:pt x="1668" y="8294"/>
                </a:cubicBezTo>
                <a:cubicBezTo>
                  <a:pt x="1776" y="8294"/>
                  <a:pt x="1865" y="8410"/>
                  <a:pt x="1793" y="8518"/>
                </a:cubicBezTo>
                <a:cubicBezTo>
                  <a:pt x="1793" y="8526"/>
                  <a:pt x="1793" y="8526"/>
                  <a:pt x="1793" y="8535"/>
                </a:cubicBezTo>
                <a:cubicBezTo>
                  <a:pt x="1767" y="8562"/>
                  <a:pt x="1758" y="8598"/>
                  <a:pt x="1758" y="8625"/>
                </a:cubicBezTo>
                <a:cubicBezTo>
                  <a:pt x="1758" y="8704"/>
                  <a:pt x="1833" y="8775"/>
                  <a:pt x="1914" y="8775"/>
                </a:cubicBezTo>
                <a:cubicBezTo>
                  <a:pt x="1952" y="8775"/>
                  <a:pt x="1991" y="8759"/>
                  <a:pt x="2025" y="8723"/>
                </a:cubicBezTo>
                <a:cubicBezTo>
                  <a:pt x="2025" y="8723"/>
                  <a:pt x="2034" y="8723"/>
                  <a:pt x="2034" y="8714"/>
                </a:cubicBezTo>
                <a:cubicBezTo>
                  <a:pt x="2061" y="8687"/>
                  <a:pt x="2097" y="8678"/>
                  <a:pt x="2132" y="8678"/>
                </a:cubicBezTo>
                <a:cubicBezTo>
                  <a:pt x="2230" y="8678"/>
                  <a:pt x="2320" y="8776"/>
                  <a:pt x="2275" y="8892"/>
                </a:cubicBezTo>
                <a:cubicBezTo>
                  <a:pt x="2275" y="8892"/>
                  <a:pt x="2266" y="8901"/>
                  <a:pt x="2266" y="8901"/>
                </a:cubicBezTo>
                <a:cubicBezTo>
                  <a:pt x="2248" y="8928"/>
                  <a:pt x="2248" y="8955"/>
                  <a:pt x="2248" y="8981"/>
                </a:cubicBezTo>
                <a:cubicBezTo>
                  <a:pt x="2248" y="9062"/>
                  <a:pt x="2323" y="9128"/>
                  <a:pt x="2403" y="9128"/>
                </a:cubicBezTo>
                <a:cubicBezTo>
                  <a:pt x="2446" y="9128"/>
                  <a:pt x="2490" y="9109"/>
                  <a:pt x="2525" y="9062"/>
                </a:cubicBezTo>
                <a:cubicBezTo>
                  <a:pt x="2525" y="9062"/>
                  <a:pt x="2525" y="9062"/>
                  <a:pt x="2534" y="9053"/>
                </a:cubicBezTo>
                <a:cubicBezTo>
                  <a:pt x="2561" y="9017"/>
                  <a:pt x="2596" y="8999"/>
                  <a:pt x="2641" y="8999"/>
                </a:cubicBezTo>
                <a:cubicBezTo>
                  <a:pt x="2739" y="8999"/>
                  <a:pt x="2828" y="9088"/>
                  <a:pt x="2793" y="9195"/>
                </a:cubicBezTo>
                <a:cubicBezTo>
                  <a:pt x="2793" y="9204"/>
                  <a:pt x="2793" y="9204"/>
                  <a:pt x="2784" y="9213"/>
                </a:cubicBezTo>
                <a:cubicBezTo>
                  <a:pt x="2775" y="9231"/>
                  <a:pt x="2775" y="9249"/>
                  <a:pt x="2775" y="9267"/>
                </a:cubicBezTo>
                <a:cubicBezTo>
                  <a:pt x="2775" y="9355"/>
                  <a:pt x="2853" y="9416"/>
                  <a:pt x="2932" y="9416"/>
                </a:cubicBezTo>
                <a:cubicBezTo>
                  <a:pt x="2981" y="9416"/>
                  <a:pt x="3029" y="9393"/>
                  <a:pt x="3060" y="9338"/>
                </a:cubicBezTo>
                <a:cubicBezTo>
                  <a:pt x="3060" y="9329"/>
                  <a:pt x="3060" y="9329"/>
                  <a:pt x="3069" y="9329"/>
                </a:cubicBezTo>
                <a:cubicBezTo>
                  <a:pt x="3096" y="9285"/>
                  <a:pt x="3140" y="9258"/>
                  <a:pt x="3185" y="9258"/>
                </a:cubicBezTo>
                <a:cubicBezTo>
                  <a:pt x="3274" y="9258"/>
                  <a:pt x="3363" y="9329"/>
                  <a:pt x="3337" y="9436"/>
                </a:cubicBezTo>
                <a:cubicBezTo>
                  <a:pt x="3337" y="9445"/>
                  <a:pt x="3337" y="9445"/>
                  <a:pt x="3337" y="9445"/>
                </a:cubicBezTo>
                <a:cubicBezTo>
                  <a:pt x="3337" y="9463"/>
                  <a:pt x="3337" y="9481"/>
                  <a:pt x="3337" y="9490"/>
                </a:cubicBezTo>
                <a:cubicBezTo>
                  <a:pt x="3337" y="9579"/>
                  <a:pt x="3414" y="9638"/>
                  <a:pt x="3492" y="9638"/>
                </a:cubicBezTo>
                <a:cubicBezTo>
                  <a:pt x="3547" y="9638"/>
                  <a:pt x="3602" y="9609"/>
                  <a:pt x="3631" y="9543"/>
                </a:cubicBezTo>
                <a:cubicBezTo>
                  <a:pt x="3631" y="9534"/>
                  <a:pt x="3631" y="9534"/>
                  <a:pt x="3631" y="9534"/>
                </a:cubicBezTo>
                <a:cubicBezTo>
                  <a:pt x="3658" y="9472"/>
                  <a:pt x="3711" y="9445"/>
                  <a:pt x="3765" y="9445"/>
                </a:cubicBezTo>
                <a:cubicBezTo>
                  <a:pt x="3845" y="9445"/>
                  <a:pt x="3925" y="9508"/>
                  <a:pt x="3917" y="9606"/>
                </a:cubicBezTo>
                <a:lnTo>
                  <a:pt x="3917" y="9615"/>
                </a:lnTo>
                <a:cubicBezTo>
                  <a:pt x="3917" y="9624"/>
                  <a:pt x="3917" y="9633"/>
                  <a:pt x="3917" y="9642"/>
                </a:cubicBezTo>
                <a:cubicBezTo>
                  <a:pt x="3917" y="9735"/>
                  <a:pt x="3993" y="9788"/>
                  <a:pt x="4068" y="9788"/>
                </a:cubicBezTo>
                <a:cubicBezTo>
                  <a:pt x="4130" y="9788"/>
                  <a:pt x="4191" y="9753"/>
                  <a:pt x="4211" y="9677"/>
                </a:cubicBezTo>
                <a:cubicBezTo>
                  <a:pt x="4211" y="9668"/>
                  <a:pt x="4220" y="9668"/>
                  <a:pt x="4220" y="9668"/>
                </a:cubicBezTo>
                <a:cubicBezTo>
                  <a:pt x="4238" y="9597"/>
                  <a:pt x="4300" y="9561"/>
                  <a:pt x="4363" y="9561"/>
                </a:cubicBezTo>
                <a:cubicBezTo>
                  <a:pt x="4434" y="9561"/>
                  <a:pt x="4505" y="9606"/>
                  <a:pt x="4514" y="9704"/>
                </a:cubicBezTo>
                <a:cubicBezTo>
                  <a:pt x="4514" y="9704"/>
                  <a:pt x="4514" y="9704"/>
                  <a:pt x="4514" y="9713"/>
                </a:cubicBezTo>
                <a:cubicBezTo>
                  <a:pt x="4514" y="9811"/>
                  <a:pt x="4586" y="9865"/>
                  <a:pt x="4666" y="9865"/>
                </a:cubicBezTo>
                <a:cubicBezTo>
                  <a:pt x="4737" y="9865"/>
                  <a:pt x="4800" y="9820"/>
                  <a:pt x="4818" y="9731"/>
                </a:cubicBezTo>
                <a:cubicBezTo>
                  <a:pt x="4818" y="9722"/>
                  <a:pt x="4818" y="9722"/>
                  <a:pt x="4818" y="9722"/>
                </a:cubicBezTo>
                <a:cubicBezTo>
                  <a:pt x="4835" y="9642"/>
                  <a:pt x="4898" y="9597"/>
                  <a:pt x="4969" y="9597"/>
                </a:cubicBezTo>
                <a:cubicBezTo>
                  <a:pt x="5032" y="9597"/>
                  <a:pt x="5094" y="9642"/>
                  <a:pt x="5112" y="9722"/>
                </a:cubicBezTo>
                <a:cubicBezTo>
                  <a:pt x="5112" y="9722"/>
                  <a:pt x="5112" y="9722"/>
                  <a:pt x="5112" y="9731"/>
                </a:cubicBezTo>
                <a:cubicBezTo>
                  <a:pt x="5130" y="9820"/>
                  <a:pt x="5192" y="9865"/>
                  <a:pt x="5264" y="9865"/>
                </a:cubicBezTo>
                <a:cubicBezTo>
                  <a:pt x="5344" y="9865"/>
                  <a:pt x="5415" y="9811"/>
                  <a:pt x="5415" y="9713"/>
                </a:cubicBezTo>
                <a:cubicBezTo>
                  <a:pt x="5415" y="9704"/>
                  <a:pt x="5415" y="9704"/>
                  <a:pt x="5415" y="9704"/>
                </a:cubicBezTo>
                <a:cubicBezTo>
                  <a:pt x="5424" y="9606"/>
                  <a:pt x="5496" y="9561"/>
                  <a:pt x="5567" y="9561"/>
                </a:cubicBezTo>
                <a:cubicBezTo>
                  <a:pt x="5629" y="9561"/>
                  <a:pt x="5692" y="9597"/>
                  <a:pt x="5710" y="9668"/>
                </a:cubicBezTo>
                <a:cubicBezTo>
                  <a:pt x="5710" y="9668"/>
                  <a:pt x="5719" y="9668"/>
                  <a:pt x="5719" y="9677"/>
                </a:cubicBezTo>
                <a:cubicBezTo>
                  <a:pt x="5736" y="9749"/>
                  <a:pt x="5799" y="9784"/>
                  <a:pt x="5861" y="9784"/>
                </a:cubicBezTo>
                <a:cubicBezTo>
                  <a:pt x="5942" y="9784"/>
                  <a:pt x="6031" y="9722"/>
                  <a:pt x="6013" y="9615"/>
                </a:cubicBezTo>
                <a:lnTo>
                  <a:pt x="6013" y="9606"/>
                </a:lnTo>
                <a:cubicBezTo>
                  <a:pt x="6013" y="9606"/>
                  <a:pt x="6013" y="9597"/>
                  <a:pt x="6013" y="9597"/>
                </a:cubicBezTo>
                <a:cubicBezTo>
                  <a:pt x="6013" y="9502"/>
                  <a:pt x="6091" y="9445"/>
                  <a:pt x="6167" y="9445"/>
                </a:cubicBezTo>
                <a:cubicBezTo>
                  <a:pt x="6220" y="9445"/>
                  <a:pt x="6273" y="9472"/>
                  <a:pt x="6298" y="9534"/>
                </a:cubicBezTo>
                <a:cubicBezTo>
                  <a:pt x="6298" y="9534"/>
                  <a:pt x="6298" y="9534"/>
                  <a:pt x="6307" y="9543"/>
                </a:cubicBezTo>
                <a:cubicBezTo>
                  <a:pt x="6334" y="9606"/>
                  <a:pt x="6388" y="9642"/>
                  <a:pt x="6441" y="9642"/>
                </a:cubicBezTo>
                <a:cubicBezTo>
                  <a:pt x="6530" y="9642"/>
                  <a:pt x="6620" y="9561"/>
                  <a:pt x="6593" y="9445"/>
                </a:cubicBezTo>
                <a:cubicBezTo>
                  <a:pt x="6593" y="9445"/>
                  <a:pt x="6593" y="9445"/>
                  <a:pt x="6593" y="9436"/>
                </a:cubicBezTo>
                <a:cubicBezTo>
                  <a:pt x="6584" y="9427"/>
                  <a:pt x="6584" y="9419"/>
                  <a:pt x="6584" y="9410"/>
                </a:cubicBezTo>
                <a:cubicBezTo>
                  <a:pt x="6584" y="9320"/>
                  <a:pt x="6662" y="9258"/>
                  <a:pt x="6739" y="9258"/>
                </a:cubicBezTo>
                <a:cubicBezTo>
                  <a:pt x="6785" y="9258"/>
                  <a:pt x="6831" y="9280"/>
                  <a:pt x="6861" y="9329"/>
                </a:cubicBezTo>
                <a:cubicBezTo>
                  <a:pt x="6869" y="9329"/>
                  <a:pt x="6869" y="9329"/>
                  <a:pt x="6869" y="9338"/>
                </a:cubicBezTo>
                <a:cubicBezTo>
                  <a:pt x="6905" y="9392"/>
                  <a:pt x="6950" y="9419"/>
                  <a:pt x="7003" y="9419"/>
                </a:cubicBezTo>
                <a:cubicBezTo>
                  <a:pt x="7092" y="9419"/>
                  <a:pt x="7191" y="9329"/>
                  <a:pt x="7146" y="9213"/>
                </a:cubicBezTo>
                <a:cubicBezTo>
                  <a:pt x="7146" y="9204"/>
                  <a:pt x="7146" y="9204"/>
                  <a:pt x="7137" y="9195"/>
                </a:cubicBezTo>
                <a:cubicBezTo>
                  <a:pt x="7137" y="9178"/>
                  <a:pt x="7128" y="9169"/>
                  <a:pt x="7128" y="9151"/>
                </a:cubicBezTo>
                <a:cubicBezTo>
                  <a:pt x="7128" y="9062"/>
                  <a:pt x="7207" y="9001"/>
                  <a:pt x="7285" y="9001"/>
                </a:cubicBezTo>
                <a:cubicBezTo>
                  <a:pt x="7326" y="9001"/>
                  <a:pt x="7366" y="9017"/>
                  <a:pt x="7396" y="9053"/>
                </a:cubicBezTo>
                <a:cubicBezTo>
                  <a:pt x="7405" y="9062"/>
                  <a:pt x="7405" y="9062"/>
                  <a:pt x="7405" y="9062"/>
                </a:cubicBezTo>
                <a:cubicBezTo>
                  <a:pt x="7440" y="9106"/>
                  <a:pt x="7485" y="9133"/>
                  <a:pt x="7530" y="9133"/>
                </a:cubicBezTo>
                <a:cubicBezTo>
                  <a:pt x="7628" y="9133"/>
                  <a:pt x="7726" y="9017"/>
                  <a:pt x="7663" y="8901"/>
                </a:cubicBezTo>
                <a:cubicBezTo>
                  <a:pt x="7663" y="8901"/>
                  <a:pt x="7663" y="8892"/>
                  <a:pt x="7663" y="8892"/>
                </a:cubicBezTo>
                <a:cubicBezTo>
                  <a:pt x="7646" y="8874"/>
                  <a:pt x="7646" y="8848"/>
                  <a:pt x="7646" y="8830"/>
                </a:cubicBezTo>
                <a:cubicBezTo>
                  <a:pt x="7646" y="8742"/>
                  <a:pt x="7721" y="8676"/>
                  <a:pt x="7800" y="8676"/>
                </a:cubicBezTo>
                <a:cubicBezTo>
                  <a:pt x="7833" y="8676"/>
                  <a:pt x="7866" y="8687"/>
                  <a:pt x="7895" y="8714"/>
                </a:cubicBezTo>
                <a:cubicBezTo>
                  <a:pt x="7904" y="8723"/>
                  <a:pt x="7904" y="8723"/>
                  <a:pt x="7904" y="8723"/>
                </a:cubicBezTo>
                <a:cubicBezTo>
                  <a:pt x="7940" y="8758"/>
                  <a:pt x="7976" y="8776"/>
                  <a:pt x="8011" y="8776"/>
                </a:cubicBezTo>
                <a:cubicBezTo>
                  <a:pt x="8127" y="8776"/>
                  <a:pt x="8225" y="8651"/>
                  <a:pt x="8136" y="8535"/>
                </a:cubicBezTo>
                <a:cubicBezTo>
                  <a:pt x="8136" y="8526"/>
                  <a:pt x="8136" y="8526"/>
                  <a:pt x="8136" y="8518"/>
                </a:cubicBezTo>
                <a:cubicBezTo>
                  <a:pt x="8118" y="8491"/>
                  <a:pt x="8109" y="8473"/>
                  <a:pt x="8109" y="8446"/>
                </a:cubicBezTo>
                <a:cubicBezTo>
                  <a:pt x="8109" y="8361"/>
                  <a:pt x="8181" y="8290"/>
                  <a:pt x="8262" y="8290"/>
                </a:cubicBezTo>
                <a:cubicBezTo>
                  <a:pt x="8291" y="8290"/>
                  <a:pt x="8322" y="8300"/>
                  <a:pt x="8350" y="8321"/>
                </a:cubicBezTo>
                <a:cubicBezTo>
                  <a:pt x="8350" y="8321"/>
                  <a:pt x="8350" y="8321"/>
                  <a:pt x="8359" y="8330"/>
                </a:cubicBezTo>
                <a:cubicBezTo>
                  <a:pt x="8386" y="8348"/>
                  <a:pt x="8422" y="8366"/>
                  <a:pt x="8457" y="8366"/>
                </a:cubicBezTo>
                <a:cubicBezTo>
                  <a:pt x="8573" y="8366"/>
                  <a:pt x="8671" y="8214"/>
                  <a:pt x="8564" y="8107"/>
                </a:cubicBezTo>
                <a:cubicBezTo>
                  <a:pt x="8564" y="8107"/>
                  <a:pt x="8564" y="8098"/>
                  <a:pt x="8556" y="8098"/>
                </a:cubicBezTo>
                <a:cubicBezTo>
                  <a:pt x="8538" y="8071"/>
                  <a:pt x="8520" y="8036"/>
                  <a:pt x="8520" y="8009"/>
                </a:cubicBezTo>
                <a:cubicBezTo>
                  <a:pt x="8520" y="7924"/>
                  <a:pt x="8593" y="7850"/>
                  <a:pt x="8677" y="7850"/>
                </a:cubicBezTo>
                <a:cubicBezTo>
                  <a:pt x="8698" y="7850"/>
                  <a:pt x="8721" y="7855"/>
                  <a:pt x="8743" y="7866"/>
                </a:cubicBezTo>
                <a:cubicBezTo>
                  <a:pt x="8752" y="7866"/>
                  <a:pt x="8752" y="7875"/>
                  <a:pt x="8752" y="7875"/>
                </a:cubicBezTo>
                <a:cubicBezTo>
                  <a:pt x="8787" y="7893"/>
                  <a:pt x="8814" y="7902"/>
                  <a:pt x="8841" y="7902"/>
                </a:cubicBezTo>
                <a:cubicBezTo>
                  <a:pt x="8966" y="7902"/>
                  <a:pt x="9055" y="7732"/>
                  <a:pt x="8930" y="7634"/>
                </a:cubicBezTo>
                <a:cubicBezTo>
                  <a:pt x="8930" y="7625"/>
                  <a:pt x="8930" y="7625"/>
                  <a:pt x="8930" y="7625"/>
                </a:cubicBezTo>
                <a:cubicBezTo>
                  <a:pt x="8895" y="7590"/>
                  <a:pt x="8877" y="7554"/>
                  <a:pt x="8877" y="7518"/>
                </a:cubicBezTo>
                <a:cubicBezTo>
                  <a:pt x="8877" y="7438"/>
                  <a:pt x="8942" y="7364"/>
                  <a:pt x="9025" y="7364"/>
                </a:cubicBezTo>
                <a:cubicBezTo>
                  <a:pt x="9043" y="7364"/>
                  <a:pt x="9062" y="7367"/>
                  <a:pt x="9082" y="7376"/>
                </a:cubicBezTo>
                <a:lnTo>
                  <a:pt x="9100" y="7376"/>
                </a:lnTo>
                <a:cubicBezTo>
                  <a:pt x="9118" y="7385"/>
                  <a:pt x="9144" y="7393"/>
                  <a:pt x="9162" y="7393"/>
                </a:cubicBezTo>
                <a:cubicBezTo>
                  <a:pt x="9296" y="7393"/>
                  <a:pt x="9376" y="7197"/>
                  <a:pt x="9242" y="7108"/>
                </a:cubicBezTo>
                <a:lnTo>
                  <a:pt x="9234" y="7108"/>
                </a:lnTo>
                <a:cubicBezTo>
                  <a:pt x="9189" y="7072"/>
                  <a:pt x="9171" y="7028"/>
                  <a:pt x="9171" y="6983"/>
                </a:cubicBezTo>
                <a:cubicBezTo>
                  <a:pt x="9171" y="6908"/>
                  <a:pt x="9228" y="6832"/>
                  <a:pt x="9311" y="6832"/>
                </a:cubicBezTo>
                <a:cubicBezTo>
                  <a:pt x="9326" y="6832"/>
                  <a:pt x="9342" y="6835"/>
                  <a:pt x="9358" y="6840"/>
                </a:cubicBezTo>
                <a:lnTo>
                  <a:pt x="9367" y="6840"/>
                </a:lnTo>
                <a:cubicBezTo>
                  <a:pt x="9385" y="6849"/>
                  <a:pt x="9403" y="6849"/>
                  <a:pt x="9421" y="6849"/>
                </a:cubicBezTo>
                <a:cubicBezTo>
                  <a:pt x="9573" y="6849"/>
                  <a:pt x="9635" y="6635"/>
                  <a:pt x="9483" y="6555"/>
                </a:cubicBezTo>
                <a:lnTo>
                  <a:pt x="9474" y="6555"/>
                </a:lnTo>
                <a:cubicBezTo>
                  <a:pt x="9421" y="6519"/>
                  <a:pt x="9394" y="6475"/>
                  <a:pt x="9394" y="6421"/>
                </a:cubicBezTo>
                <a:cubicBezTo>
                  <a:pt x="9394" y="6348"/>
                  <a:pt x="9454" y="6267"/>
                  <a:pt x="9538" y="6267"/>
                </a:cubicBezTo>
                <a:cubicBezTo>
                  <a:pt x="9547" y="6267"/>
                  <a:pt x="9555" y="6268"/>
                  <a:pt x="9564" y="6269"/>
                </a:cubicBezTo>
                <a:lnTo>
                  <a:pt x="9573" y="6269"/>
                </a:lnTo>
                <a:cubicBezTo>
                  <a:pt x="9590" y="6269"/>
                  <a:pt x="9599" y="6278"/>
                  <a:pt x="9608" y="6278"/>
                </a:cubicBezTo>
                <a:cubicBezTo>
                  <a:pt x="9769" y="6278"/>
                  <a:pt x="9822" y="6037"/>
                  <a:pt x="9653" y="5984"/>
                </a:cubicBezTo>
                <a:cubicBezTo>
                  <a:pt x="9644" y="5984"/>
                  <a:pt x="9644" y="5975"/>
                  <a:pt x="9644" y="5975"/>
                </a:cubicBezTo>
                <a:cubicBezTo>
                  <a:pt x="9573" y="5948"/>
                  <a:pt x="9546" y="5895"/>
                  <a:pt x="9546" y="5841"/>
                </a:cubicBezTo>
                <a:cubicBezTo>
                  <a:pt x="9546" y="5761"/>
                  <a:pt x="9599" y="5681"/>
                  <a:pt x="9697" y="5681"/>
                </a:cubicBezTo>
                <a:lnTo>
                  <a:pt x="9715" y="5681"/>
                </a:lnTo>
                <a:cubicBezTo>
                  <a:pt x="9894" y="5681"/>
                  <a:pt x="9929" y="5422"/>
                  <a:pt x="9742" y="5386"/>
                </a:cubicBezTo>
                <a:lnTo>
                  <a:pt x="9733" y="5386"/>
                </a:lnTo>
                <a:cubicBezTo>
                  <a:pt x="9653" y="5359"/>
                  <a:pt x="9617" y="5297"/>
                  <a:pt x="9617" y="5235"/>
                </a:cubicBezTo>
                <a:cubicBezTo>
                  <a:pt x="9617" y="5163"/>
                  <a:pt x="9662" y="5101"/>
                  <a:pt x="9751" y="5083"/>
                </a:cubicBezTo>
                <a:lnTo>
                  <a:pt x="9760" y="5083"/>
                </a:lnTo>
                <a:cubicBezTo>
                  <a:pt x="9858" y="5074"/>
                  <a:pt x="9903" y="5003"/>
                  <a:pt x="9903" y="4931"/>
                </a:cubicBezTo>
                <a:cubicBezTo>
                  <a:pt x="9903" y="4860"/>
                  <a:pt x="9858" y="4789"/>
                  <a:pt x="9760" y="4780"/>
                </a:cubicBezTo>
                <a:lnTo>
                  <a:pt x="9751" y="4780"/>
                </a:lnTo>
                <a:cubicBezTo>
                  <a:pt x="9662" y="4771"/>
                  <a:pt x="9617" y="4699"/>
                  <a:pt x="9617" y="4628"/>
                </a:cubicBezTo>
                <a:cubicBezTo>
                  <a:pt x="9617" y="4566"/>
                  <a:pt x="9653" y="4503"/>
                  <a:pt x="9733" y="4485"/>
                </a:cubicBezTo>
                <a:lnTo>
                  <a:pt x="9742" y="4485"/>
                </a:lnTo>
                <a:cubicBezTo>
                  <a:pt x="9831" y="4467"/>
                  <a:pt x="9867" y="4396"/>
                  <a:pt x="9867" y="4334"/>
                </a:cubicBezTo>
                <a:cubicBezTo>
                  <a:pt x="9867" y="4257"/>
                  <a:pt x="9811" y="4181"/>
                  <a:pt x="9721" y="4181"/>
                </a:cubicBezTo>
                <a:cubicBezTo>
                  <a:pt x="9716" y="4181"/>
                  <a:pt x="9711" y="4181"/>
                  <a:pt x="9706" y="4182"/>
                </a:cubicBezTo>
                <a:lnTo>
                  <a:pt x="9697" y="4182"/>
                </a:lnTo>
                <a:cubicBezTo>
                  <a:pt x="9528" y="4182"/>
                  <a:pt x="9483" y="3950"/>
                  <a:pt x="9644" y="3888"/>
                </a:cubicBezTo>
                <a:lnTo>
                  <a:pt x="9653" y="3888"/>
                </a:lnTo>
                <a:cubicBezTo>
                  <a:pt x="9724" y="3861"/>
                  <a:pt x="9751" y="3807"/>
                  <a:pt x="9751" y="3745"/>
                </a:cubicBezTo>
                <a:cubicBezTo>
                  <a:pt x="9751" y="3664"/>
                  <a:pt x="9700" y="3591"/>
                  <a:pt x="9604" y="3591"/>
                </a:cubicBezTo>
                <a:cubicBezTo>
                  <a:pt x="9594" y="3591"/>
                  <a:pt x="9584" y="3591"/>
                  <a:pt x="9573" y="3593"/>
                </a:cubicBezTo>
                <a:lnTo>
                  <a:pt x="9546" y="3593"/>
                </a:lnTo>
                <a:cubicBezTo>
                  <a:pt x="9394" y="3593"/>
                  <a:pt x="9332" y="3388"/>
                  <a:pt x="9474" y="3317"/>
                </a:cubicBezTo>
                <a:cubicBezTo>
                  <a:pt x="9474" y="3308"/>
                  <a:pt x="9474" y="3308"/>
                  <a:pt x="9483" y="3308"/>
                </a:cubicBezTo>
                <a:cubicBezTo>
                  <a:pt x="9546" y="3281"/>
                  <a:pt x="9573" y="3227"/>
                  <a:pt x="9573" y="3174"/>
                </a:cubicBezTo>
                <a:cubicBezTo>
                  <a:pt x="9573" y="3100"/>
                  <a:pt x="9511" y="3020"/>
                  <a:pt x="9424" y="3020"/>
                </a:cubicBezTo>
                <a:cubicBezTo>
                  <a:pt x="9406" y="3020"/>
                  <a:pt x="9387" y="3023"/>
                  <a:pt x="9367" y="3031"/>
                </a:cubicBezTo>
                <a:lnTo>
                  <a:pt x="9358" y="3031"/>
                </a:lnTo>
                <a:cubicBezTo>
                  <a:pt x="9349" y="3031"/>
                  <a:pt x="9332" y="3040"/>
                  <a:pt x="9323" y="3040"/>
                </a:cubicBezTo>
                <a:cubicBezTo>
                  <a:pt x="9180" y="3040"/>
                  <a:pt x="9109" y="2844"/>
                  <a:pt x="9234" y="2763"/>
                </a:cubicBezTo>
                <a:cubicBezTo>
                  <a:pt x="9234" y="2755"/>
                  <a:pt x="9242" y="2755"/>
                  <a:pt x="9242" y="2755"/>
                </a:cubicBezTo>
                <a:cubicBezTo>
                  <a:pt x="9296" y="2719"/>
                  <a:pt x="9314" y="2674"/>
                  <a:pt x="9314" y="2630"/>
                </a:cubicBezTo>
                <a:cubicBezTo>
                  <a:pt x="9314" y="2551"/>
                  <a:pt x="9250" y="2472"/>
                  <a:pt x="9165" y="2472"/>
                </a:cubicBezTo>
                <a:cubicBezTo>
                  <a:pt x="9144" y="2472"/>
                  <a:pt x="9122" y="2476"/>
                  <a:pt x="9100" y="2487"/>
                </a:cubicBezTo>
                <a:cubicBezTo>
                  <a:pt x="9091" y="2496"/>
                  <a:pt x="9091" y="2496"/>
                  <a:pt x="9082" y="2496"/>
                </a:cubicBezTo>
                <a:cubicBezTo>
                  <a:pt x="9064" y="2505"/>
                  <a:pt x="9046" y="2505"/>
                  <a:pt x="9028" y="2505"/>
                </a:cubicBezTo>
                <a:cubicBezTo>
                  <a:pt x="8903" y="2505"/>
                  <a:pt x="8823" y="2344"/>
                  <a:pt x="8930" y="2246"/>
                </a:cubicBezTo>
                <a:cubicBezTo>
                  <a:pt x="8930" y="2237"/>
                  <a:pt x="8930" y="2237"/>
                  <a:pt x="8930" y="2237"/>
                </a:cubicBezTo>
                <a:cubicBezTo>
                  <a:pt x="8975" y="2201"/>
                  <a:pt x="8993" y="2166"/>
                  <a:pt x="8993" y="2121"/>
                </a:cubicBezTo>
                <a:cubicBezTo>
                  <a:pt x="8993" y="2039"/>
                  <a:pt x="8925" y="1963"/>
                  <a:pt x="8838" y="1963"/>
                </a:cubicBezTo>
                <a:cubicBezTo>
                  <a:pt x="8811" y="1963"/>
                  <a:pt x="8781" y="1970"/>
                  <a:pt x="8752" y="1987"/>
                </a:cubicBezTo>
                <a:cubicBezTo>
                  <a:pt x="8752" y="1996"/>
                  <a:pt x="8752" y="1996"/>
                  <a:pt x="8743" y="1996"/>
                </a:cubicBezTo>
                <a:cubicBezTo>
                  <a:pt x="8725" y="2014"/>
                  <a:pt x="8698" y="2014"/>
                  <a:pt x="8671" y="2014"/>
                </a:cubicBezTo>
                <a:cubicBezTo>
                  <a:pt x="8564" y="2014"/>
                  <a:pt x="8466" y="1871"/>
                  <a:pt x="8556" y="1764"/>
                </a:cubicBezTo>
                <a:cubicBezTo>
                  <a:pt x="8556" y="1764"/>
                  <a:pt x="8564" y="1764"/>
                  <a:pt x="8564" y="1755"/>
                </a:cubicBezTo>
                <a:cubicBezTo>
                  <a:pt x="8600" y="1729"/>
                  <a:pt x="8609" y="1693"/>
                  <a:pt x="8609" y="1657"/>
                </a:cubicBezTo>
                <a:cubicBezTo>
                  <a:pt x="8609" y="1575"/>
                  <a:pt x="8537" y="1501"/>
                  <a:pt x="8456" y="1501"/>
                </a:cubicBezTo>
                <a:cubicBezTo>
                  <a:pt x="8424" y="1501"/>
                  <a:pt x="8390" y="1513"/>
                  <a:pt x="8359" y="1541"/>
                </a:cubicBezTo>
                <a:cubicBezTo>
                  <a:pt x="8350" y="1541"/>
                  <a:pt x="8350" y="1550"/>
                  <a:pt x="8350" y="1550"/>
                </a:cubicBezTo>
                <a:cubicBezTo>
                  <a:pt x="8315" y="1568"/>
                  <a:pt x="8288" y="1577"/>
                  <a:pt x="8261" y="1577"/>
                </a:cubicBezTo>
                <a:cubicBezTo>
                  <a:pt x="8154" y="1577"/>
                  <a:pt x="8065" y="1452"/>
                  <a:pt x="8136" y="1345"/>
                </a:cubicBezTo>
                <a:cubicBezTo>
                  <a:pt x="8136" y="1345"/>
                  <a:pt x="8136" y="1336"/>
                  <a:pt x="8136" y="1336"/>
                </a:cubicBezTo>
                <a:cubicBezTo>
                  <a:pt x="8163" y="1300"/>
                  <a:pt x="8172" y="1274"/>
                  <a:pt x="8172" y="1247"/>
                </a:cubicBezTo>
                <a:cubicBezTo>
                  <a:pt x="8172" y="1161"/>
                  <a:pt x="8096" y="1092"/>
                  <a:pt x="8014" y="1092"/>
                </a:cubicBezTo>
                <a:cubicBezTo>
                  <a:pt x="7976" y="1092"/>
                  <a:pt x="7938" y="1106"/>
                  <a:pt x="7904" y="1140"/>
                </a:cubicBezTo>
                <a:cubicBezTo>
                  <a:pt x="7904" y="1149"/>
                  <a:pt x="7904" y="1149"/>
                  <a:pt x="7895" y="1149"/>
                </a:cubicBezTo>
                <a:cubicBezTo>
                  <a:pt x="7869" y="1176"/>
                  <a:pt x="7833" y="1193"/>
                  <a:pt x="7797" y="1193"/>
                </a:cubicBezTo>
                <a:cubicBezTo>
                  <a:pt x="7699" y="1193"/>
                  <a:pt x="7610" y="1086"/>
                  <a:pt x="7663" y="970"/>
                </a:cubicBezTo>
                <a:cubicBezTo>
                  <a:pt x="7663" y="970"/>
                  <a:pt x="7663" y="970"/>
                  <a:pt x="7663" y="961"/>
                </a:cubicBezTo>
                <a:cubicBezTo>
                  <a:pt x="7681" y="935"/>
                  <a:pt x="7681" y="917"/>
                  <a:pt x="7681" y="890"/>
                </a:cubicBezTo>
                <a:cubicBezTo>
                  <a:pt x="7681" y="803"/>
                  <a:pt x="7606" y="739"/>
                  <a:pt x="7526" y="739"/>
                </a:cubicBezTo>
                <a:cubicBezTo>
                  <a:pt x="7483" y="739"/>
                  <a:pt x="7439" y="757"/>
                  <a:pt x="7405" y="801"/>
                </a:cubicBezTo>
                <a:cubicBezTo>
                  <a:pt x="7405" y="801"/>
                  <a:pt x="7405" y="810"/>
                  <a:pt x="7396" y="810"/>
                </a:cubicBezTo>
                <a:cubicBezTo>
                  <a:pt x="7369" y="845"/>
                  <a:pt x="7324" y="863"/>
                  <a:pt x="7289" y="863"/>
                </a:cubicBezTo>
                <a:cubicBezTo>
                  <a:pt x="7191" y="863"/>
                  <a:pt x="7101" y="774"/>
                  <a:pt x="7137" y="667"/>
                </a:cubicBezTo>
                <a:cubicBezTo>
                  <a:pt x="7146" y="667"/>
                  <a:pt x="7146" y="658"/>
                  <a:pt x="7146" y="658"/>
                </a:cubicBezTo>
                <a:cubicBezTo>
                  <a:pt x="7155" y="640"/>
                  <a:pt x="7155" y="614"/>
                  <a:pt x="7155" y="596"/>
                </a:cubicBezTo>
                <a:cubicBezTo>
                  <a:pt x="7155" y="507"/>
                  <a:pt x="7077" y="446"/>
                  <a:pt x="6998" y="446"/>
                </a:cubicBezTo>
                <a:cubicBezTo>
                  <a:pt x="6949" y="446"/>
                  <a:pt x="6900" y="470"/>
                  <a:pt x="6869" y="524"/>
                </a:cubicBezTo>
                <a:cubicBezTo>
                  <a:pt x="6869" y="533"/>
                  <a:pt x="6869" y="533"/>
                  <a:pt x="6861" y="533"/>
                </a:cubicBezTo>
                <a:cubicBezTo>
                  <a:pt x="6834" y="587"/>
                  <a:pt x="6789" y="605"/>
                  <a:pt x="6745" y="605"/>
                </a:cubicBezTo>
                <a:cubicBezTo>
                  <a:pt x="6655" y="605"/>
                  <a:pt x="6566" y="533"/>
                  <a:pt x="6593" y="426"/>
                </a:cubicBezTo>
                <a:cubicBezTo>
                  <a:pt x="6593" y="426"/>
                  <a:pt x="6593" y="426"/>
                  <a:pt x="6593" y="417"/>
                </a:cubicBezTo>
                <a:cubicBezTo>
                  <a:pt x="6593" y="399"/>
                  <a:pt x="6602" y="390"/>
                  <a:pt x="6602" y="373"/>
                </a:cubicBezTo>
                <a:cubicBezTo>
                  <a:pt x="6602" y="283"/>
                  <a:pt x="6521" y="225"/>
                  <a:pt x="6442" y="225"/>
                </a:cubicBezTo>
                <a:cubicBezTo>
                  <a:pt x="6387" y="225"/>
                  <a:pt x="6333" y="253"/>
                  <a:pt x="6307" y="319"/>
                </a:cubicBezTo>
                <a:cubicBezTo>
                  <a:pt x="6298" y="328"/>
                  <a:pt x="6298" y="328"/>
                  <a:pt x="6298" y="337"/>
                </a:cubicBezTo>
                <a:cubicBezTo>
                  <a:pt x="6272" y="390"/>
                  <a:pt x="6218" y="417"/>
                  <a:pt x="6165" y="417"/>
                </a:cubicBezTo>
                <a:cubicBezTo>
                  <a:pt x="6084" y="417"/>
                  <a:pt x="6004" y="355"/>
                  <a:pt x="6013" y="257"/>
                </a:cubicBezTo>
                <a:lnTo>
                  <a:pt x="6013" y="248"/>
                </a:lnTo>
                <a:cubicBezTo>
                  <a:pt x="6013" y="239"/>
                  <a:pt x="6013" y="230"/>
                  <a:pt x="6013" y="230"/>
                </a:cubicBezTo>
                <a:cubicBezTo>
                  <a:pt x="6013" y="136"/>
                  <a:pt x="5936" y="80"/>
                  <a:pt x="5859" y="80"/>
                </a:cubicBezTo>
                <a:cubicBezTo>
                  <a:pt x="5798" y="80"/>
                  <a:pt x="5738" y="115"/>
                  <a:pt x="5719" y="194"/>
                </a:cubicBezTo>
                <a:cubicBezTo>
                  <a:pt x="5719" y="194"/>
                  <a:pt x="5710" y="203"/>
                  <a:pt x="5710" y="203"/>
                </a:cubicBezTo>
                <a:cubicBezTo>
                  <a:pt x="5692" y="275"/>
                  <a:pt x="5629" y="310"/>
                  <a:pt x="5567" y="310"/>
                </a:cubicBezTo>
                <a:cubicBezTo>
                  <a:pt x="5496" y="310"/>
                  <a:pt x="5424" y="257"/>
                  <a:pt x="5415" y="167"/>
                </a:cubicBezTo>
                <a:cubicBezTo>
                  <a:pt x="5415" y="159"/>
                  <a:pt x="5415" y="159"/>
                  <a:pt x="5415" y="159"/>
                </a:cubicBezTo>
                <a:cubicBezTo>
                  <a:pt x="5415" y="60"/>
                  <a:pt x="5344" y="7"/>
                  <a:pt x="5264" y="7"/>
                </a:cubicBezTo>
                <a:cubicBezTo>
                  <a:pt x="5192" y="7"/>
                  <a:pt x="5130" y="43"/>
                  <a:pt x="5112" y="132"/>
                </a:cubicBezTo>
                <a:cubicBezTo>
                  <a:pt x="5112" y="141"/>
                  <a:pt x="5112" y="141"/>
                  <a:pt x="5112" y="150"/>
                </a:cubicBezTo>
                <a:cubicBezTo>
                  <a:pt x="5094" y="230"/>
                  <a:pt x="5032" y="266"/>
                  <a:pt x="4969" y="266"/>
                </a:cubicBezTo>
                <a:cubicBezTo>
                  <a:pt x="4898" y="266"/>
                  <a:pt x="4835" y="230"/>
                  <a:pt x="4818" y="150"/>
                </a:cubicBezTo>
                <a:cubicBezTo>
                  <a:pt x="4818" y="141"/>
                  <a:pt x="4818" y="141"/>
                  <a:pt x="4818" y="132"/>
                </a:cubicBezTo>
                <a:cubicBezTo>
                  <a:pt x="4805" y="44"/>
                  <a:pt x="4737" y="1"/>
                  <a:pt x="46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216;p49">
            <a:extLst>
              <a:ext uri="{FF2B5EF4-FFF2-40B4-BE49-F238E27FC236}">
                <a16:creationId xmlns:a16="http://schemas.microsoft.com/office/drawing/2014/main" id="{C4104C49-5950-06BD-BEB8-9B151009A5CF}"/>
              </a:ext>
            </a:extLst>
          </p:cNvPr>
          <p:cNvSpPr/>
          <p:nvPr/>
        </p:nvSpPr>
        <p:spPr>
          <a:xfrm flipH="1">
            <a:off x="775068" y="3797147"/>
            <a:ext cx="458576" cy="487476"/>
          </a:xfrm>
          <a:custGeom>
            <a:avLst/>
            <a:gdLst/>
            <a:ahLst/>
            <a:cxnLst/>
            <a:rect l="l" t="t" r="r" b="b"/>
            <a:pathLst>
              <a:path w="9930" h="9865" extrusionOk="0">
                <a:moveTo>
                  <a:pt x="4969" y="1211"/>
                </a:moveTo>
                <a:cubicBezTo>
                  <a:pt x="7021" y="1211"/>
                  <a:pt x="8689" y="2879"/>
                  <a:pt x="8689" y="4931"/>
                </a:cubicBezTo>
                <a:cubicBezTo>
                  <a:pt x="8689" y="6983"/>
                  <a:pt x="7021" y="8660"/>
                  <a:pt x="4969" y="8660"/>
                </a:cubicBezTo>
                <a:cubicBezTo>
                  <a:pt x="2908" y="8660"/>
                  <a:pt x="1240" y="6983"/>
                  <a:pt x="1240" y="4931"/>
                </a:cubicBezTo>
                <a:cubicBezTo>
                  <a:pt x="1240" y="2879"/>
                  <a:pt x="2908" y="1211"/>
                  <a:pt x="4969" y="1211"/>
                </a:cubicBezTo>
                <a:close/>
                <a:moveTo>
                  <a:pt x="4669" y="1"/>
                </a:moveTo>
                <a:cubicBezTo>
                  <a:pt x="4592" y="1"/>
                  <a:pt x="4514" y="55"/>
                  <a:pt x="4514" y="159"/>
                </a:cubicBezTo>
                <a:cubicBezTo>
                  <a:pt x="4514" y="159"/>
                  <a:pt x="4514" y="159"/>
                  <a:pt x="4514" y="167"/>
                </a:cubicBezTo>
                <a:cubicBezTo>
                  <a:pt x="4505" y="257"/>
                  <a:pt x="4434" y="310"/>
                  <a:pt x="4363" y="310"/>
                </a:cubicBezTo>
                <a:cubicBezTo>
                  <a:pt x="4300" y="310"/>
                  <a:pt x="4238" y="275"/>
                  <a:pt x="4220" y="203"/>
                </a:cubicBezTo>
                <a:cubicBezTo>
                  <a:pt x="4220" y="203"/>
                  <a:pt x="4211" y="194"/>
                  <a:pt x="4211" y="194"/>
                </a:cubicBezTo>
                <a:cubicBezTo>
                  <a:pt x="4193" y="114"/>
                  <a:pt x="4131" y="78"/>
                  <a:pt x="4068" y="78"/>
                </a:cubicBezTo>
                <a:cubicBezTo>
                  <a:pt x="3988" y="78"/>
                  <a:pt x="3908" y="141"/>
                  <a:pt x="3917" y="248"/>
                </a:cubicBezTo>
                <a:lnTo>
                  <a:pt x="3917" y="257"/>
                </a:lnTo>
                <a:cubicBezTo>
                  <a:pt x="3917" y="266"/>
                  <a:pt x="3917" y="266"/>
                  <a:pt x="3917" y="275"/>
                </a:cubicBezTo>
                <a:cubicBezTo>
                  <a:pt x="3917" y="365"/>
                  <a:pt x="3841" y="420"/>
                  <a:pt x="3764" y="420"/>
                </a:cubicBezTo>
                <a:cubicBezTo>
                  <a:pt x="3712" y="420"/>
                  <a:pt x="3660" y="395"/>
                  <a:pt x="3631" y="337"/>
                </a:cubicBezTo>
                <a:cubicBezTo>
                  <a:pt x="3631" y="328"/>
                  <a:pt x="3631" y="328"/>
                  <a:pt x="3631" y="319"/>
                </a:cubicBezTo>
                <a:cubicBezTo>
                  <a:pt x="3595" y="257"/>
                  <a:pt x="3542" y="230"/>
                  <a:pt x="3488" y="230"/>
                </a:cubicBezTo>
                <a:cubicBezTo>
                  <a:pt x="3399" y="230"/>
                  <a:pt x="3310" y="301"/>
                  <a:pt x="3337" y="417"/>
                </a:cubicBezTo>
                <a:cubicBezTo>
                  <a:pt x="3337" y="426"/>
                  <a:pt x="3337" y="426"/>
                  <a:pt x="3337" y="426"/>
                </a:cubicBezTo>
                <a:cubicBezTo>
                  <a:pt x="3346" y="435"/>
                  <a:pt x="3346" y="453"/>
                  <a:pt x="3346" y="462"/>
                </a:cubicBezTo>
                <a:cubicBezTo>
                  <a:pt x="3346" y="550"/>
                  <a:pt x="3271" y="607"/>
                  <a:pt x="3195" y="607"/>
                </a:cubicBezTo>
                <a:cubicBezTo>
                  <a:pt x="3148" y="607"/>
                  <a:pt x="3100" y="585"/>
                  <a:pt x="3069" y="533"/>
                </a:cubicBezTo>
                <a:cubicBezTo>
                  <a:pt x="3060" y="533"/>
                  <a:pt x="3060" y="533"/>
                  <a:pt x="3060" y="524"/>
                </a:cubicBezTo>
                <a:cubicBezTo>
                  <a:pt x="3024" y="471"/>
                  <a:pt x="2980" y="444"/>
                  <a:pt x="2935" y="444"/>
                </a:cubicBezTo>
                <a:cubicBezTo>
                  <a:pt x="2837" y="444"/>
                  <a:pt x="2739" y="542"/>
                  <a:pt x="2784" y="658"/>
                </a:cubicBezTo>
                <a:cubicBezTo>
                  <a:pt x="2793" y="658"/>
                  <a:pt x="2793" y="667"/>
                  <a:pt x="2793" y="667"/>
                </a:cubicBezTo>
                <a:cubicBezTo>
                  <a:pt x="2793" y="685"/>
                  <a:pt x="2801" y="703"/>
                  <a:pt x="2801" y="712"/>
                </a:cubicBezTo>
                <a:cubicBezTo>
                  <a:pt x="2801" y="800"/>
                  <a:pt x="2723" y="866"/>
                  <a:pt x="2644" y="866"/>
                </a:cubicBezTo>
                <a:cubicBezTo>
                  <a:pt x="2604" y="866"/>
                  <a:pt x="2564" y="849"/>
                  <a:pt x="2534" y="810"/>
                </a:cubicBezTo>
                <a:cubicBezTo>
                  <a:pt x="2525" y="810"/>
                  <a:pt x="2525" y="801"/>
                  <a:pt x="2525" y="801"/>
                </a:cubicBezTo>
                <a:cubicBezTo>
                  <a:pt x="2489" y="756"/>
                  <a:pt x="2445" y="738"/>
                  <a:pt x="2400" y="738"/>
                </a:cubicBezTo>
                <a:cubicBezTo>
                  <a:pt x="2302" y="738"/>
                  <a:pt x="2204" y="845"/>
                  <a:pt x="2266" y="961"/>
                </a:cubicBezTo>
                <a:cubicBezTo>
                  <a:pt x="2266" y="970"/>
                  <a:pt x="2275" y="970"/>
                  <a:pt x="2275" y="970"/>
                </a:cubicBezTo>
                <a:cubicBezTo>
                  <a:pt x="2284" y="997"/>
                  <a:pt x="2284" y="1015"/>
                  <a:pt x="2284" y="1042"/>
                </a:cubicBezTo>
                <a:cubicBezTo>
                  <a:pt x="2284" y="1123"/>
                  <a:pt x="2214" y="1191"/>
                  <a:pt x="2136" y="1191"/>
                </a:cubicBezTo>
                <a:cubicBezTo>
                  <a:pt x="2102" y="1191"/>
                  <a:pt x="2066" y="1178"/>
                  <a:pt x="2034" y="1149"/>
                </a:cubicBezTo>
                <a:cubicBezTo>
                  <a:pt x="2034" y="1149"/>
                  <a:pt x="2025" y="1149"/>
                  <a:pt x="2025" y="1140"/>
                </a:cubicBezTo>
                <a:cubicBezTo>
                  <a:pt x="1990" y="1104"/>
                  <a:pt x="1954" y="1086"/>
                  <a:pt x="1918" y="1086"/>
                </a:cubicBezTo>
                <a:cubicBezTo>
                  <a:pt x="1802" y="1086"/>
                  <a:pt x="1704" y="1220"/>
                  <a:pt x="1793" y="1336"/>
                </a:cubicBezTo>
                <a:cubicBezTo>
                  <a:pt x="1793" y="1336"/>
                  <a:pt x="1793" y="1345"/>
                  <a:pt x="1793" y="1345"/>
                </a:cubicBezTo>
                <a:cubicBezTo>
                  <a:pt x="1811" y="1372"/>
                  <a:pt x="1820" y="1399"/>
                  <a:pt x="1820" y="1425"/>
                </a:cubicBezTo>
                <a:cubicBezTo>
                  <a:pt x="1820" y="1506"/>
                  <a:pt x="1745" y="1576"/>
                  <a:pt x="1662" y="1576"/>
                </a:cubicBezTo>
                <a:cubicBezTo>
                  <a:pt x="1634" y="1576"/>
                  <a:pt x="1606" y="1568"/>
                  <a:pt x="1579" y="1550"/>
                </a:cubicBezTo>
                <a:cubicBezTo>
                  <a:pt x="1579" y="1550"/>
                  <a:pt x="1579" y="1541"/>
                  <a:pt x="1570" y="1541"/>
                </a:cubicBezTo>
                <a:cubicBezTo>
                  <a:pt x="1544" y="1515"/>
                  <a:pt x="1508" y="1506"/>
                  <a:pt x="1472" y="1506"/>
                </a:cubicBezTo>
                <a:cubicBezTo>
                  <a:pt x="1356" y="1506"/>
                  <a:pt x="1258" y="1648"/>
                  <a:pt x="1365" y="1755"/>
                </a:cubicBezTo>
                <a:cubicBezTo>
                  <a:pt x="1365" y="1764"/>
                  <a:pt x="1374" y="1764"/>
                  <a:pt x="1374" y="1773"/>
                </a:cubicBezTo>
                <a:cubicBezTo>
                  <a:pt x="1392" y="1800"/>
                  <a:pt x="1410" y="1827"/>
                  <a:pt x="1410" y="1862"/>
                </a:cubicBezTo>
                <a:cubicBezTo>
                  <a:pt x="1410" y="1939"/>
                  <a:pt x="1339" y="2016"/>
                  <a:pt x="1257" y="2016"/>
                </a:cubicBezTo>
                <a:cubicBezTo>
                  <a:pt x="1234" y="2016"/>
                  <a:pt x="1210" y="2010"/>
                  <a:pt x="1187" y="1996"/>
                </a:cubicBezTo>
                <a:cubicBezTo>
                  <a:pt x="1178" y="1996"/>
                  <a:pt x="1178" y="1996"/>
                  <a:pt x="1169" y="1987"/>
                </a:cubicBezTo>
                <a:cubicBezTo>
                  <a:pt x="1142" y="1969"/>
                  <a:pt x="1115" y="1969"/>
                  <a:pt x="1089" y="1969"/>
                </a:cubicBezTo>
                <a:cubicBezTo>
                  <a:pt x="964" y="1969"/>
                  <a:pt x="874" y="2139"/>
                  <a:pt x="990" y="2237"/>
                </a:cubicBezTo>
                <a:cubicBezTo>
                  <a:pt x="999" y="2237"/>
                  <a:pt x="999" y="2237"/>
                  <a:pt x="999" y="2246"/>
                </a:cubicBezTo>
                <a:cubicBezTo>
                  <a:pt x="1035" y="2273"/>
                  <a:pt x="1053" y="2308"/>
                  <a:pt x="1053" y="2353"/>
                </a:cubicBezTo>
                <a:cubicBezTo>
                  <a:pt x="1053" y="2428"/>
                  <a:pt x="983" y="2504"/>
                  <a:pt x="896" y="2504"/>
                </a:cubicBezTo>
                <a:cubicBezTo>
                  <a:pt x="881" y="2504"/>
                  <a:pt x="864" y="2501"/>
                  <a:pt x="848" y="2496"/>
                </a:cubicBezTo>
                <a:cubicBezTo>
                  <a:pt x="839" y="2496"/>
                  <a:pt x="839" y="2496"/>
                  <a:pt x="830" y="2487"/>
                </a:cubicBezTo>
                <a:cubicBezTo>
                  <a:pt x="812" y="2478"/>
                  <a:pt x="785" y="2469"/>
                  <a:pt x="767" y="2469"/>
                </a:cubicBezTo>
                <a:cubicBezTo>
                  <a:pt x="634" y="2469"/>
                  <a:pt x="553" y="2665"/>
                  <a:pt x="687" y="2755"/>
                </a:cubicBezTo>
                <a:cubicBezTo>
                  <a:pt x="687" y="2755"/>
                  <a:pt x="696" y="2755"/>
                  <a:pt x="696" y="2763"/>
                </a:cubicBezTo>
                <a:cubicBezTo>
                  <a:pt x="741" y="2790"/>
                  <a:pt x="759" y="2835"/>
                  <a:pt x="759" y="2879"/>
                </a:cubicBezTo>
                <a:cubicBezTo>
                  <a:pt x="759" y="2958"/>
                  <a:pt x="697" y="3036"/>
                  <a:pt x="609" y="3036"/>
                </a:cubicBezTo>
                <a:cubicBezTo>
                  <a:pt x="597" y="3036"/>
                  <a:pt x="584" y="3034"/>
                  <a:pt x="571" y="3031"/>
                </a:cubicBezTo>
                <a:lnTo>
                  <a:pt x="562" y="3031"/>
                </a:lnTo>
                <a:cubicBezTo>
                  <a:pt x="544" y="3022"/>
                  <a:pt x="527" y="3022"/>
                  <a:pt x="509" y="3022"/>
                </a:cubicBezTo>
                <a:cubicBezTo>
                  <a:pt x="366" y="3022"/>
                  <a:pt x="295" y="3236"/>
                  <a:pt x="446" y="3308"/>
                </a:cubicBezTo>
                <a:cubicBezTo>
                  <a:pt x="455" y="3308"/>
                  <a:pt x="455" y="3308"/>
                  <a:pt x="455" y="3317"/>
                </a:cubicBezTo>
                <a:cubicBezTo>
                  <a:pt x="509" y="3343"/>
                  <a:pt x="535" y="3388"/>
                  <a:pt x="535" y="3441"/>
                </a:cubicBezTo>
                <a:cubicBezTo>
                  <a:pt x="535" y="3515"/>
                  <a:pt x="484" y="3595"/>
                  <a:pt x="393" y="3595"/>
                </a:cubicBezTo>
                <a:cubicBezTo>
                  <a:pt x="384" y="3595"/>
                  <a:pt x="375" y="3595"/>
                  <a:pt x="366" y="3593"/>
                </a:cubicBezTo>
                <a:lnTo>
                  <a:pt x="357" y="3593"/>
                </a:lnTo>
                <a:cubicBezTo>
                  <a:pt x="348" y="3593"/>
                  <a:pt x="330" y="3584"/>
                  <a:pt x="321" y="3584"/>
                </a:cubicBezTo>
                <a:cubicBezTo>
                  <a:pt x="161" y="3584"/>
                  <a:pt x="107" y="3834"/>
                  <a:pt x="286" y="3888"/>
                </a:cubicBezTo>
                <a:cubicBezTo>
                  <a:pt x="357" y="3914"/>
                  <a:pt x="384" y="3968"/>
                  <a:pt x="384" y="4030"/>
                </a:cubicBezTo>
                <a:cubicBezTo>
                  <a:pt x="384" y="4102"/>
                  <a:pt x="330" y="4182"/>
                  <a:pt x="232" y="4182"/>
                </a:cubicBezTo>
                <a:lnTo>
                  <a:pt x="214" y="4182"/>
                </a:lnTo>
                <a:cubicBezTo>
                  <a:pt x="36" y="4182"/>
                  <a:pt x="0" y="4450"/>
                  <a:pt x="188" y="4485"/>
                </a:cubicBezTo>
                <a:lnTo>
                  <a:pt x="197" y="4485"/>
                </a:lnTo>
                <a:cubicBezTo>
                  <a:pt x="277" y="4503"/>
                  <a:pt x="312" y="4566"/>
                  <a:pt x="312" y="4628"/>
                </a:cubicBezTo>
                <a:cubicBezTo>
                  <a:pt x="312" y="4699"/>
                  <a:pt x="268" y="4771"/>
                  <a:pt x="179" y="4780"/>
                </a:cubicBezTo>
                <a:lnTo>
                  <a:pt x="170" y="4780"/>
                </a:lnTo>
                <a:cubicBezTo>
                  <a:pt x="72" y="4789"/>
                  <a:pt x="27" y="4860"/>
                  <a:pt x="27" y="4931"/>
                </a:cubicBezTo>
                <a:cubicBezTo>
                  <a:pt x="27" y="5003"/>
                  <a:pt x="72" y="5074"/>
                  <a:pt x="170" y="5083"/>
                </a:cubicBezTo>
                <a:lnTo>
                  <a:pt x="179" y="5083"/>
                </a:lnTo>
                <a:cubicBezTo>
                  <a:pt x="268" y="5101"/>
                  <a:pt x="312" y="5163"/>
                  <a:pt x="312" y="5235"/>
                </a:cubicBezTo>
                <a:cubicBezTo>
                  <a:pt x="312" y="5297"/>
                  <a:pt x="277" y="5359"/>
                  <a:pt x="197" y="5386"/>
                </a:cubicBezTo>
                <a:lnTo>
                  <a:pt x="188" y="5386"/>
                </a:lnTo>
                <a:cubicBezTo>
                  <a:pt x="107" y="5404"/>
                  <a:pt x="63" y="5467"/>
                  <a:pt x="63" y="5529"/>
                </a:cubicBezTo>
                <a:cubicBezTo>
                  <a:pt x="63" y="5605"/>
                  <a:pt x="119" y="5681"/>
                  <a:pt x="208" y="5681"/>
                </a:cubicBezTo>
                <a:cubicBezTo>
                  <a:pt x="213" y="5681"/>
                  <a:pt x="218" y="5681"/>
                  <a:pt x="223" y="5681"/>
                </a:cubicBezTo>
                <a:lnTo>
                  <a:pt x="232" y="5681"/>
                </a:lnTo>
                <a:cubicBezTo>
                  <a:pt x="402" y="5681"/>
                  <a:pt x="446" y="5921"/>
                  <a:pt x="286" y="5975"/>
                </a:cubicBezTo>
                <a:cubicBezTo>
                  <a:pt x="286" y="5975"/>
                  <a:pt x="286" y="5984"/>
                  <a:pt x="286" y="5984"/>
                </a:cubicBezTo>
                <a:cubicBezTo>
                  <a:pt x="205" y="6002"/>
                  <a:pt x="179" y="6064"/>
                  <a:pt x="179" y="6118"/>
                </a:cubicBezTo>
                <a:cubicBezTo>
                  <a:pt x="179" y="6196"/>
                  <a:pt x="234" y="6274"/>
                  <a:pt x="319" y="6274"/>
                </a:cubicBezTo>
                <a:cubicBezTo>
                  <a:pt x="331" y="6274"/>
                  <a:pt x="344" y="6273"/>
                  <a:pt x="357" y="6269"/>
                </a:cubicBezTo>
                <a:lnTo>
                  <a:pt x="393" y="6269"/>
                </a:lnTo>
                <a:cubicBezTo>
                  <a:pt x="535" y="6269"/>
                  <a:pt x="598" y="6475"/>
                  <a:pt x="455" y="6555"/>
                </a:cubicBezTo>
                <a:lnTo>
                  <a:pt x="446" y="6555"/>
                </a:lnTo>
                <a:cubicBezTo>
                  <a:pt x="393" y="6591"/>
                  <a:pt x="366" y="6635"/>
                  <a:pt x="366" y="6689"/>
                </a:cubicBezTo>
                <a:cubicBezTo>
                  <a:pt x="366" y="6772"/>
                  <a:pt x="423" y="6848"/>
                  <a:pt x="511" y="6848"/>
                </a:cubicBezTo>
                <a:cubicBezTo>
                  <a:pt x="527" y="6848"/>
                  <a:pt x="544" y="6846"/>
                  <a:pt x="562" y="6840"/>
                </a:cubicBezTo>
                <a:lnTo>
                  <a:pt x="571" y="6840"/>
                </a:lnTo>
                <a:cubicBezTo>
                  <a:pt x="580" y="6831"/>
                  <a:pt x="598" y="6831"/>
                  <a:pt x="616" y="6831"/>
                </a:cubicBezTo>
                <a:cubicBezTo>
                  <a:pt x="750" y="6831"/>
                  <a:pt x="821" y="7019"/>
                  <a:pt x="696" y="7108"/>
                </a:cubicBezTo>
                <a:lnTo>
                  <a:pt x="687" y="7108"/>
                </a:lnTo>
                <a:cubicBezTo>
                  <a:pt x="634" y="7144"/>
                  <a:pt x="616" y="7188"/>
                  <a:pt x="616" y="7233"/>
                </a:cubicBezTo>
                <a:cubicBezTo>
                  <a:pt x="616" y="7312"/>
                  <a:pt x="679" y="7391"/>
                  <a:pt x="764" y="7391"/>
                </a:cubicBezTo>
                <a:cubicBezTo>
                  <a:pt x="785" y="7391"/>
                  <a:pt x="807" y="7386"/>
                  <a:pt x="830" y="7376"/>
                </a:cubicBezTo>
                <a:lnTo>
                  <a:pt x="848" y="7376"/>
                </a:lnTo>
                <a:cubicBezTo>
                  <a:pt x="866" y="7367"/>
                  <a:pt x="883" y="7358"/>
                  <a:pt x="901" y="7358"/>
                </a:cubicBezTo>
                <a:cubicBezTo>
                  <a:pt x="1026" y="7358"/>
                  <a:pt x="1106" y="7527"/>
                  <a:pt x="999" y="7625"/>
                </a:cubicBezTo>
                <a:cubicBezTo>
                  <a:pt x="999" y="7625"/>
                  <a:pt x="999" y="7625"/>
                  <a:pt x="990" y="7634"/>
                </a:cubicBezTo>
                <a:cubicBezTo>
                  <a:pt x="955" y="7661"/>
                  <a:pt x="937" y="7706"/>
                  <a:pt x="937" y="7741"/>
                </a:cubicBezTo>
                <a:cubicBezTo>
                  <a:pt x="937" y="7823"/>
                  <a:pt x="1004" y="7900"/>
                  <a:pt x="1088" y="7900"/>
                </a:cubicBezTo>
                <a:cubicBezTo>
                  <a:pt x="1114" y="7900"/>
                  <a:pt x="1141" y="7892"/>
                  <a:pt x="1169" y="7875"/>
                </a:cubicBezTo>
                <a:lnTo>
                  <a:pt x="1187" y="7866"/>
                </a:lnTo>
                <a:cubicBezTo>
                  <a:pt x="1205" y="7857"/>
                  <a:pt x="1231" y="7848"/>
                  <a:pt x="1258" y="7848"/>
                </a:cubicBezTo>
                <a:cubicBezTo>
                  <a:pt x="1374" y="7848"/>
                  <a:pt x="1454" y="7991"/>
                  <a:pt x="1374" y="8098"/>
                </a:cubicBezTo>
                <a:cubicBezTo>
                  <a:pt x="1374" y="8098"/>
                  <a:pt x="1365" y="8098"/>
                  <a:pt x="1365" y="8107"/>
                </a:cubicBezTo>
                <a:cubicBezTo>
                  <a:pt x="1338" y="8134"/>
                  <a:pt x="1321" y="8179"/>
                  <a:pt x="1321" y="8205"/>
                </a:cubicBezTo>
                <a:cubicBezTo>
                  <a:pt x="1321" y="8290"/>
                  <a:pt x="1392" y="8365"/>
                  <a:pt x="1475" y="8365"/>
                </a:cubicBezTo>
                <a:cubicBezTo>
                  <a:pt x="1506" y="8365"/>
                  <a:pt x="1539" y="8354"/>
                  <a:pt x="1570" y="8330"/>
                </a:cubicBezTo>
                <a:cubicBezTo>
                  <a:pt x="1579" y="8321"/>
                  <a:pt x="1579" y="8321"/>
                  <a:pt x="1579" y="8321"/>
                </a:cubicBezTo>
                <a:cubicBezTo>
                  <a:pt x="1606" y="8303"/>
                  <a:pt x="1642" y="8294"/>
                  <a:pt x="1668" y="8294"/>
                </a:cubicBezTo>
                <a:cubicBezTo>
                  <a:pt x="1776" y="8294"/>
                  <a:pt x="1865" y="8410"/>
                  <a:pt x="1793" y="8518"/>
                </a:cubicBezTo>
                <a:cubicBezTo>
                  <a:pt x="1793" y="8526"/>
                  <a:pt x="1793" y="8526"/>
                  <a:pt x="1793" y="8535"/>
                </a:cubicBezTo>
                <a:cubicBezTo>
                  <a:pt x="1767" y="8562"/>
                  <a:pt x="1758" y="8598"/>
                  <a:pt x="1758" y="8625"/>
                </a:cubicBezTo>
                <a:cubicBezTo>
                  <a:pt x="1758" y="8704"/>
                  <a:pt x="1833" y="8775"/>
                  <a:pt x="1914" y="8775"/>
                </a:cubicBezTo>
                <a:cubicBezTo>
                  <a:pt x="1952" y="8775"/>
                  <a:pt x="1991" y="8759"/>
                  <a:pt x="2025" y="8723"/>
                </a:cubicBezTo>
                <a:cubicBezTo>
                  <a:pt x="2025" y="8723"/>
                  <a:pt x="2034" y="8723"/>
                  <a:pt x="2034" y="8714"/>
                </a:cubicBezTo>
                <a:cubicBezTo>
                  <a:pt x="2061" y="8687"/>
                  <a:pt x="2097" y="8678"/>
                  <a:pt x="2132" y="8678"/>
                </a:cubicBezTo>
                <a:cubicBezTo>
                  <a:pt x="2230" y="8678"/>
                  <a:pt x="2320" y="8776"/>
                  <a:pt x="2275" y="8892"/>
                </a:cubicBezTo>
                <a:cubicBezTo>
                  <a:pt x="2275" y="8892"/>
                  <a:pt x="2266" y="8901"/>
                  <a:pt x="2266" y="8901"/>
                </a:cubicBezTo>
                <a:cubicBezTo>
                  <a:pt x="2248" y="8928"/>
                  <a:pt x="2248" y="8955"/>
                  <a:pt x="2248" y="8981"/>
                </a:cubicBezTo>
                <a:cubicBezTo>
                  <a:pt x="2248" y="9062"/>
                  <a:pt x="2323" y="9128"/>
                  <a:pt x="2403" y="9128"/>
                </a:cubicBezTo>
                <a:cubicBezTo>
                  <a:pt x="2446" y="9128"/>
                  <a:pt x="2490" y="9109"/>
                  <a:pt x="2525" y="9062"/>
                </a:cubicBezTo>
                <a:cubicBezTo>
                  <a:pt x="2525" y="9062"/>
                  <a:pt x="2525" y="9062"/>
                  <a:pt x="2534" y="9053"/>
                </a:cubicBezTo>
                <a:cubicBezTo>
                  <a:pt x="2561" y="9017"/>
                  <a:pt x="2596" y="8999"/>
                  <a:pt x="2641" y="8999"/>
                </a:cubicBezTo>
                <a:cubicBezTo>
                  <a:pt x="2739" y="8999"/>
                  <a:pt x="2828" y="9088"/>
                  <a:pt x="2793" y="9195"/>
                </a:cubicBezTo>
                <a:cubicBezTo>
                  <a:pt x="2793" y="9204"/>
                  <a:pt x="2793" y="9204"/>
                  <a:pt x="2784" y="9213"/>
                </a:cubicBezTo>
                <a:cubicBezTo>
                  <a:pt x="2775" y="9231"/>
                  <a:pt x="2775" y="9249"/>
                  <a:pt x="2775" y="9267"/>
                </a:cubicBezTo>
                <a:cubicBezTo>
                  <a:pt x="2775" y="9355"/>
                  <a:pt x="2853" y="9416"/>
                  <a:pt x="2932" y="9416"/>
                </a:cubicBezTo>
                <a:cubicBezTo>
                  <a:pt x="2981" y="9416"/>
                  <a:pt x="3029" y="9393"/>
                  <a:pt x="3060" y="9338"/>
                </a:cubicBezTo>
                <a:cubicBezTo>
                  <a:pt x="3060" y="9329"/>
                  <a:pt x="3060" y="9329"/>
                  <a:pt x="3069" y="9329"/>
                </a:cubicBezTo>
                <a:cubicBezTo>
                  <a:pt x="3096" y="9285"/>
                  <a:pt x="3140" y="9258"/>
                  <a:pt x="3185" y="9258"/>
                </a:cubicBezTo>
                <a:cubicBezTo>
                  <a:pt x="3274" y="9258"/>
                  <a:pt x="3363" y="9329"/>
                  <a:pt x="3337" y="9436"/>
                </a:cubicBezTo>
                <a:cubicBezTo>
                  <a:pt x="3337" y="9445"/>
                  <a:pt x="3337" y="9445"/>
                  <a:pt x="3337" y="9445"/>
                </a:cubicBezTo>
                <a:cubicBezTo>
                  <a:pt x="3337" y="9463"/>
                  <a:pt x="3337" y="9481"/>
                  <a:pt x="3337" y="9490"/>
                </a:cubicBezTo>
                <a:cubicBezTo>
                  <a:pt x="3337" y="9579"/>
                  <a:pt x="3414" y="9638"/>
                  <a:pt x="3492" y="9638"/>
                </a:cubicBezTo>
                <a:cubicBezTo>
                  <a:pt x="3547" y="9638"/>
                  <a:pt x="3602" y="9609"/>
                  <a:pt x="3631" y="9543"/>
                </a:cubicBezTo>
                <a:cubicBezTo>
                  <a:pt x="3631" y="9534"/>
                  <a:pt x="3631" y="9534"/>
                  <a:pt x="3631" y="9534"/>
                </a:cubicBezTo>
                <a:cubicBezTo>
                  <a:pt x="3658" y="9472"/>
                  <a:pt x="3711" y="9445"/>
                  <a:pt x="3765" y="9445"/>
                </a:cubicBezTo>
                <a:cubicBezTo>
                  <a:pt x="3845" y="9445"/>
                  <a:pt x="3925" y="9508"/>
                  <a:pt x="3917" y="9606"/>
                </a:cubicBezTo>
                <a:lnTo>
                  <a:pt x="3917" y="9615"/>
                </a:lnTo>
                <a:cubicBezTo>
                  <a:pt x="3917" y="9624"/>
                  <a:pt x="3917" y="9633"/>
                  <a:pt x="3917" y="9642"/>
                </a:cubicBezTo>
                <a:cubicBezTo>
                  <a:pt x="3917" y="9735"/>
                  <a:pt x="3993" y="9788"/>
                  <a:pt x="4068" y="9788"/>
                </a:cubicBezTo>
                <a:cubicBezTo>
                  <a:pt x="4130" y="9788"/>
                  <a:pt x="4191" y="9753"/>
                  <a:pt x="4211" y="9677"/>
                </a:cubicBezTo>
                <a:cubicBezTo>
                  <a:pt x="4211" y="9668"/>
                  <a:pt x="4220" y="9668"/>
                  <a:pt x="4220" y="9668"/>
                </a:cubicBezTo>
                <a:cubicBezTo>
                  <a:pt x="4238" y="9597"/>
                  <a:pt x="4300" y="9561"/>
                  <a:pt x="4363" y="9561"/>
                </a:cubicBezTo>
                <a:cubicBezTo>
                  <a:pt x="4434" y="9561"/>
                  <a:pt x="4505" y="9606"/>
                  <a:pt x="4514" y="9704"/>
                </a:cubicBezTo>
                <a:cubicBezTo>
                  <a:pt x="4514" y="9704"/>
                  <a:pt x="4514" y="9704"/>
                  <a:pt x="4514" y="9713"/>
                </a:cubicBezTo>
                <a:cubicBezTo>
                  <a:pt x="4514" y="9811"/>
                  <a:pt x="4586" y="9865"/>
                  <a:pt x="4666" y="9865"/>
                </a:cubicBezTo>
                <a:cubicBezTo>
                  <a:pt x="4737" y="9865"/>
                  <a:pt x="4800" y="9820"/>
                  <a:pt x="4818" y="9731"/>
                </a:cubicBezTo>
                <a:cubicBezTo>
                  <a:pt x="4818" y="9722"/>
                  <a:pt x="4818" y="9722"/>
                  <a:pt x="4818" y="9722"/>
                </a:cubicBezTo>
                <a:cubicBezTo>
                  <a:pt x="4835" y="9642"/>
                  <a:pt x="4898" y="9597"/>
                  <a:pt x="4969" y="9597"/>
                </a:cubicBezTo>
                <a:cubicBezTo>
                  <a:pt x="5032" y="9597"/>
                  <a:pt x="5094" y="9642"/>
                  <a:pt x="5112" y="9722"/>
                </a:cubicBezTo>
                <a:cubicBezTo>
                  <a:pt x="5112" y="9722"/>
                  <a:pt x="5112" y="9722"/>
                  <a:pt x="5112" y="9731"/>
                </a:cubicBezTo>
                <a:cubicBezTo>
                  <a:pt x="5130" y="9820"/>
                  <a:pt x="5192" y="9865"/>
                  <a:pt x="5264" y="9865"/>
                </a:cubicBezTo>
                <a:cubicBezTo>
                  <a:pt x="5344" y="9865"/>
                  <a:pt x="5415" y="9811"/>
                  <a:pt x="5415" y="9713"/>
                </a:cubicBezTo>
                <a:cubicBezTo>
                  <a:pt x="5415" y="9704"/>
                  <a:pt x="5415" y="9704"/>
                  <a:pt x="5415" y="9704"/>
                </a:cubicBezTo>
                <a:cubicBezTo>
                  <a:pt x="5424" y="9606"/>
                  <a:pt x="5496" y="9561"/>
                  <a:pt x="5567" y="9561"/>
                </a:cubicBezTo>
                <a:cubicBezTo>
                  <a:pt x="5629" y="9561"/>
                  <a:pt x="5692" y="9597"/>
                  <a:pt x="5710" y="9668"/>
                </a:cubicBezTo>
                <a:cubicBezTo>
                  <a:pt x="5710" y="9668"/>
                  <a:pt x="5719" y="9668"/>
                  <a:pt x="5719" y="9677"/>
                </a:cubicBezTo>
                <a:cubicBezTo>
                  <a:pt x="5736" y="9749"/>
                  <a:pt x="5799" y="9784"/>
                  <a:pt x="5861" y="9784"/>
                </a:cubicBezTo>
                <a:cubicBezTo>
                  <a:pt x="5942" y="9784"/>
                  <a:pt x="6031" y="9722"/>
                  <a:pt x="6013" y="9615"/>
                </a:cubicBezTo>
                <a:lnTo>
                  <a:pt x="6013" y="9606"/>
                </a:lnTo>
                <a:cubicBezTo>
                  <a:pt x="6013" y="9606"/>
                  <a:pt x="6013" y="9597"/>
                  <a:pt x="6013" y="9597"/>
                </a:cubicBezTo>
                <a:cubicBezTo>
                  <a:pt x="6013" y="9502"/>
                  <a:pt x="6091" y="9445"/>
                  <a:pt x="6167" y="9445"/>
                </a:cubicBezTo>
                <a:cubicBezTo>
                  <a:pt x="6220" y="9445"/>
                  <a:pt x="6273" y="9472"/>
                  <a:pt x="6298" y="9534"/>
                </a:cubicBezTo>
                <a:cubicBezTo>
                  <a:pt x="6298" y="9534"/>
                  <a:pt x="6298" y="9534"/>
                  <a:pt x="6307" y="9543"/>
                </a:cubicBezTo>
                <a:cubicBezTo>
                  <a:pt x="6334" y="9606"/>
                  <a:pt x="6388" y="9642"/>
                  <a:pt x="6441" y="9642"/>
                </a:cubicBezTo>
                <a:cubicBezTo>
                  <a:pt x="6530" y="9642"/>
                  <a:pt x="6620" y="9561"/>
                  <a:pt x="6593" y="9445"/>
                </a:cubicBezTo>
                <a:cubicBezTo>
                  <a:pt x="6593" y="9445"/>
                  <a:pt x="6593" y="9445"/>
                  <a:pt x="6593" y="9436"/>
                </a:cubicBezTo>
                <a:cubicBezTo>
                  <a:pt x="6584" y="9427"/>
                  <a:pt x="6584" y="9419"/>
                  <a:pt x="6584" y="9410"/>
                </a:cubicBezTo>
                <a:cubicBezTo>
                  <a:pt x="6584" y="9320"/>
                  <a:pt x="6662" y="9258"/>
                  <a:pt x="6739" y="9258"/>
                </a:cubicBezTo>
                <a:cubicBezTo>
                  <a:pt x="6785" y="9258"/>
                  <a:pt x="6831" y="9280"/>
                  <a:pt x="6861" y="9329"/>
                </a:cubicBezTo>
                <a:cubicBezTo>
                  <a:pt x="6869" y="9329"/>
                  <a:pt x="6869" y="9329"/>
                  <a:pt x="6869" y="9338"/>
                </a:cubicBezTo>
                <a:cubicBezTo>
                  <a:pt x="6905" y="9392"/>
                  <a:pt x="6950" y="9419"/>
                  <a:pt x="7003" y="9419"/>
                </a:cubicBezTo>
                <a:cubicBezTo>
                  <a:pt x="7092" y="9419"/>
                  <a:pt x="7191" y="9329"/>
                  <a:pt x="7146" y="9213"/>
                </a:cubicBezTo>
                <a:cubicBezTo>
                  <a:pt x="7146" y="9204"/>
                  <a:pt x="7146" y="9204"/>
                  <a:pt x="7137" y="9195"/>
                </a:cubicBezTo>
                <a:cubicBezTo>
                  <a:pt x="7137" y="9178"/>
                  <a:pt x="7128" y="9169"/>
                  <a:pt x="7128" y="9151"/>
                </a:cubicBezTo>
                <a:cubicBezTo>
                  <a:pt x="7128" y="9062"/>
                  <a:pt x="7207" y="9001"/>
                  <a:pt x="7285" y="9001"/>
                </a:cubicBezTo>
                <a:cubicBezTo>
                  <a:pt x="7326" y="9001"/>
                  <a:pt x="7366" y="9017"/>
                  <a:pt x="7396" y="9053"/>
                </a:cubicBezTo>
                <a:cubicBezTo>
                  <a:pt x="7405" y="9062"/>
                  <a:pt x="7405" y="9062"/>
                  <a:pt x="7405" y="9062"/>
                </a:cubicBezTo>
                <a:cubicBezTo>
                  <a:pt x="7440" y="9106"/>
                  <a:pt x="7485" y="9133"/>
                  <a:pt x="7530" y="9133"/>
                </a:cubicBezTo>
                <a:cubicBezTo>
                  <a:pt x="7628" y="9133"/>
                  <a:pt x="7726" y="9017"/>
                  <a:pt x="7663" y="8901"/>
                </a:cubicBezTo>
                <a:cubicBezTo>
                  <a:pt x="7663" y="8901"/>
                  <a:pt x="7663" y="8892"/>
                  <a:pt x="7663" y="8892"/>
                </a:cubicBezTo>
                <a:cubicBezTo>
                  <a:pt x="7646" y="8874"/>
                  <a:pt x="7646" y="8848"/>
                  <a:pt x="7646" y="8830"/>
                </a:cubicBezTo>
                <a:cubicBezTo>
                  <a:pt x="7646" y="8742"/>
                  <a:pt x="7721" y="8676"/>
                  <a:pt x="7800" y="8676"/>
                </a:cubicBezTo>
                <a:cubicBezTo>
                  <a:pt x="7833" y="8676"/>
                  <a:pt x="7866" y="8687"/>
                  <a:pt x="7895" y="8714"/>
                </a:cubicBezTo>
                <a:cubicBezTo>
                  <a:pt x="7904" y="8723"/>
                  <a:pt x="7904" y="8723"/>
                  <a:pt x="7904" y="8723"/>
                </a:cubicBezTo>
                <a:cubicBezTo>
                  <a:pt x="7940" y="8758"/>
                  <a:pt x="7976" y="8776"/>
                  <a:pt x="8011" y="8776"/>
                </a:cubicBezTo>
                <a:cubicBezTo>
                  <a:pt x="8127" y="8776"/>
                  <a:pt x="8225" y="8651"/>
                  <a:pt x="8136" y="8535"/>
                </a:cubicBezTo>
                <a:cubicBezTo>
                  <a:pt x="8136" y="8526"/>
                  <a:pt x="8136" y="8526"/>
                  <a:pt x="8136" y="8518"/>
                </a:cubicBezTo>
                <a:cubicBezTo>
                  <a:pt x="8118" y="8491"/>
                  <a:pt x="8109" y="8473"/>
                  <a:pt x="8109" y="8446"/>
                </a:cubicBezTo>
                <a:cubicBezTo>
                  <a:pt x="8109" y="8361"/>
                  <a:pt x="8181" y="8290"/>
                  <a:pt x="8262" y="8290"/>
                </a:cubicBezTo>
                <a:cubicBezTo>
                  <a:pt x="8291" y="8290"/>
                  <a:pt x="8322" y="8300"/>
                  <a:pt x="8350" y="8321"/>
                </a:cubicBezTo>
                <a:cubicBezTo>
                  <a:pt x="8350" y="8321"/>
                  <a:pt x="8350" y="8321"/>
                  <a:pt x="8359" y="8330"/>
                </a:cubicBezTo>
                <a:cubicBezTo>
                  <a:pt x="8386" y="8348"/>
                  <a:pt x="8422" y="8366"/>
                  <a:pt x="8457" y="8366"/>
                </a:cubicBezTo>
                <a:cubicBezTo>
                  <a:pt x="8573" y="8366"/>
                  <a:pt x="8671" y="8214"/>
                  <a:pt x="8564" y="8107"/>
                </a:cubicBezTo>
                <a:cubicBezTo>
                  <a:pt x="8564" y="8107"/>
                  <a:pt x="8564" y="8098"/>
                  <a:pt x="8556" y="8098"/>
                </a:cubicBezTo>
                <a:cubicBezTo>
                  <a:pt x="8538" y="8071"/>
                  <a:pt x="8520" y="8036"/>
                  <a:pt x="8520" y="8009"/>
                </a:cubicBezTo>
                <a:cubicBezTo>
                  <a:pt x="8520" y="7924"/>
                  <a:pt x="8593" y="7850"/>
                  <a:pt x="8677" y="7850"/>
                </a:cubicBezTo>
                <a:cubicBezTo>
                  <a:pt x="8698" y="7850"/>
                  <a:pt x="8721" y="7855"/>
                  <a:pt x="8743" y="7866"/>
                </a:cubicBezTo>
                <a:cubicBezTo>
                  <a:pt x="8752" y="7866"/>
                  <a:pt x="8752" y="7875"/>
                  <a:pt x="8752" y="7875"/>
                </a:cubicBezTo>
                <a:cubicBezTo>
                  <a:pt x="8787" y="7893"/>
                  <a:pt x="8814" y="7902"/>
                  <a:pt x="8841" y="7902"/>
                </a:cubicBezTo>
                <a:cubicBezTo>
                  <a:pt x="8966" y="7902"/>
                  <a:pt x="9055" y="7732"/>
                  <a:pt x="8930" y="7634"/>
                </a:cubicBezTo>
                <a:cubicBezTo>
                  <a:pt x="8930" y="7625"/>
                  <a:pt x="8930" y="7625"/>
                  <a:pt x="8930" y="7625"/>
                </a:cubicBezTo>
                <a:cubicBezTo>
                  <a:pt x="8895" y="7590"/>
                  <a:pt x="8877" y="7554"/>
                  <a:pt x="8877" y="7518"/>
                </a:cubicBezTo>
                <a:cubicBezTo>
                  <a:pt x="8877" y="7438"/>
                  <a:pt x="8942" y="7364"/>
                  <a:pt x="9025" y="7364"/>
                </a:cubicBezTo>
                <a:cubicBezTo>
                  <a:pt x="9043" y="7364"/>
                  <a:pt x="9062" y="7367"/>
                  <a:pt x="9082" y="7376"/>
                </a:cubicBezTo>
                <a:lnTo>
                  <a:pt x="9100" y="7376"/>
                </a:lnTo>
                <a:cubicBezTo>
                  <a:pt x="9118" y="7385"/>
                  <a:pt x="9144" y="7393"/>
                  <a:pt x="9162" y="7393"/>
                </a:cubicBezTo>
                <a:cubicBezTo>
                  <a:pt x="9296" y="7393"/>
                  <a:pt x="9376" y="7197"/>
                  <a:pt x="9242" y="7108"/>
                </a:cubicBezTo>
                <a:lnTo>
                  <a:pt x="9234" y="7108"/>
                </a:lnTo>
                <a:cubicBezTo>
                  <a:pt x="9189" y="7072"/>
                  <a:pt x="9171" y="7028"/>
                  <a:pt x="9171" y="6983"/>
                </a:cubicBezTo>
                <a:cubicBezTo>
                  <a:pt x="9171" y="6908"/>
                  <a:pt x="9228" y="6832"/>
                  <a:pt x="9311" y="6832"/>
                </a:cubicBezTo>
                <a:cubicBezTo>
                  <a:pt x="9326" y="6832"/>
                  <a:pt x="9342" y="6835"/>
                  <a:pt x="9358" y="6840"/>
                </a:cubicBezTo>
                <a:lnTo>
                  <a:pt x="9367" y="6840"/>
                </a:lnTo>
                <a:cubicBezTo>
                  <a:pt x="9385" y="6849"/>
                  <a:pt x="9403" y="6849"/>
                  <a:pt x="9421" y="6849"/>
                </a:cubicBezTo>
                <a:cubicBezTo>
                  <a:pt x="9573" y="6849"/>
                  <a:pt x="9635" y="6635"/>
                  <a:pt x="9483" y="6555"/>
                </a:cubicBezTo>
                <a:lnTo>
                  <a:pt x="9474" y="6555"/>
                </a:lnTo>
                <a:cubicBezTo>
                  <a:pt x="9421" y="6519"/>
                  <a:pt x="9394" y="6475"/>
                  <a:pt x="9394" y="6421"/>
                </a:cubicBezTo>
                <a:cubicBezTo>
                  <a:pt x="9394" y="6348"/>
                  <a:pt x="9454" y="6267"/>
                  <a:pt x="9538" y="6267"/>
                </a:cubicBezTo>
                <a:cubicBezTo>
                  <a:pt x="9547" y="6267"/>
                  <a:pt x="9555" y="6268"/>
                  <a:pt x="9564" y="6269"/>
                </a:cubicBezTo>
                <a:lnTo>
                  <a:pt x="9573" y="6269"/>
                </a:lnTo>
                <a:cubicBezTo>
                  <a:pt x="9590" y="6269"/>
                  <a:pt x="9599" y="6278"/>
                  <a:pt x="9608" y="6278"/>
                </a:cubicBezTo>
                <a:cubicBezTo>
                  <a:pt x="9769" y="6278"/>
                  <a:pt x="9822" y="6037"/>
                  <a:pt x="9653" y="5984"/>
                </a:cubicBezTo>
                <a:cubicBezTo>
                  <a:pt x="9644" y="5984"/>
                  <a:pt x="9644" y="5975"/>
                  <a:pt x="9644" y="5975"/>
                </a:cubicBezTo>
                <a:cubicBezTo>
                  <a:pt x="9573" y="5948"/>
                  <a:pt x="9546" y="5895"/>
                  <a:pt x="9546" y="5841"/>
                </a:cubicBezTo>
                <a:cubicBezTo>
                  <a:pt x="9546" y="5761"/>
                  <a:pt x="9599" y="5681"/>
                  <a:pt x="9697" y="5681"/>
                </a:cubicBezTo>
                <a:lnTo>
                  <a:pt x="9715" y="5681"/>
                </a:lnTo>
                <a:cubicBezTo>
                  <a:pt x="9894" y="5681"/>
                  <a:pt x="9929" y="5422"/>
                  <a:pt x="9742" y="5386"/>
                </a:cubicBezTo>
                <a:lnTo>
                  <a:pt x="9733" y="5386"/>
                </a:lnTo>
                <a:cubicBezTo>
                  <a:pt x="9653" y="5359"/>
                  <a:pt x="9617" y="5297"/>
                  <a:pt x="9617" y="5235"/>
                </a:cubicBezTo>
                <a:cubicBezTo>
                  <a:pt x="9617" y="5163"/>
                  <a:pt x="9662" y="5101"/>
                  <a:pt x="9751" y="5083"/>
                </a:cubicBezTo>
                <a:lnTo>
                  <a:pt x="9760" y="5083"/>
                </a:lnTo>
                <a:cubicBezTo>
                  <a:pt x="9858" y="5074"/>
                  <a:pt x="9903" y="5003"/>
                  <a:pt x="9903" y="4931"/>
                </a:cubicBezTo>
                <a:cubicBezTo>
                  <a:pt x="9903" y="4860"/>
                  <a:pt x="9858" y="4789"/>
                  <a:pt x="9760" y="4780"/>
                </a:cubicBezTo>
                <a:lnTo>
                  <a:pt x="9751" y="4780"/>
                </a:lnTo>
                <a:cubicBezTo>
                  <a:pt x="9662" y="4771"/>
                  <a:pt x="9617" y="4699"/>
                  <a:pt x="9617" y="4628"/>
                </a:cubicBezTo>
                <a:cubicBezTo>
                  <a:pt x="9617" y="4566"/>
                  <a:pt x="9653" y="4503"/>
                  <a:pt x="9733" y="4485"/>
                </a:cubicBezTo>
                <a:lnTo>
                  <a:pt x="9742" y="4485"/>
                </a:lnTo>
                <a:cubicBezTo>
                  <a:pt x="9831" y="4467"/>
                  <a:pt x="9867" y="4396"/>
                  <a:pt x="9867" y="4334"/>
                </a:cubicBezTo>
                <a:cubicBezTo>
                  <a:pt x="9867" y="4257"/>
                  <a:pt x="9811" y="4181"/>
                  <a:pt x="9721" y="4181"/>
                </a:cubicBezTo>
                <a:cubicBezTo>
                  <a:pt x="9716" y="4181"/>
                  <a:pt x="9711" y="4181"/>
                  <a:pt x="9706" y="4182"/>
                </a:cubicBezTo>
                <a:lnTo>
                  <a:pt x="9697" y="4182"/>
                </a:lnTo>
                <a:cubicBezTo>
                  <a:pt x="9528" y="4182"/>
                  <a:pt x="9483" y="3950"/>
                  <a:pt x="9644" y="3888"/>
                </a:cubicBezTo>
                <a:lnTo>
                  <a:pt x="9653" y="3888"/>
                </a:lnTo>
                <a:cubicBezTo>
                  <a:pt x="9724" y="3861"/>
                  <a:pt x="9751" y="3807"/>
                  <a:pt x="9751" y="3745"/>
                </a:cubicBezTo>
                <a:cubicBezTo>
                  <a:pt x="9751" y="3664"/>
                  <a:pt x="9700" y="3591"/>
                  <a:pt x="9604" y="3591"/>
                </a:cubicBezTo>
                <a:cubicBezTo>
                  <a:pt x="9594" y="3591"/>
                  <a:pt x="9584" y="3591"/>
                  <a:pt x="9573" y="3593"/>
                </a:cubicBezTo>
                <a:lnTo>
                  <a:pt x="9546" y="3593"/>
                </a:lnTo>
                <a:cubicBezTo>
                  <a:pt x="9394" y="3593"/>
                  <a:pt x="9332" y="3388"/>
                  <a:pt x="9474" y="3317"/>
                </a:cubicBezTo>
                <a:cubicBezTo>
                  <a:pt x="9474" y="3308"/>
                  <a:pt x="9474" y="3308"/>
                  <a:pt x="9483" y="3308"/>
                </a:cubicBezTo>
                <a:cubicBezTo>
                  <a:pt x="9546" y="3281"/>
                  <a:pt x="9573" y="3227"/>
                  <a:pt x="9573" y="3174"/>
                </a:cubicBezTo>
                <a:cubicBezTo>
                  <a:pt x="9573" y="3100"/>
                  <a:pt x="9511" y="3020"/>
                  <a:pt x="9424" y="3020"/>
                </a:cubicBezTo>
                <a:cubicBezTo>
                  <a:pt x="9406" y="3020"/>
                  <a:pt x="9387" y="3023"/>
                  <a:pt x="9367" y="3031"/>
                </a:cubicBezTo>
                <a:lnTo>
                  <a:pt x="9358" y="3031"/>
                </a:lnTo>
                <a:cubicBezTo>
                  <a:pt x="9349" y="3031"/>
                  <a:pt x="9332" y="3040"/>
                  <a:pt x="9323" y="3040"/>
                </a:cubicBezTo>
                <a:cubicBezTo>
                  <a:pt x="9180" y="3040"/>
                  <a:pt x="9109" y="2844"/>
                  <a:pt x="9234" y="2763"/>
                </a:cubicBezTo>
                <a:cubicBezTo>
                  <a:pt x="9234" y="2755"/>
                  <a:pt x="9242" y="2755"/>
                  <a:pt x="9242" y="2755"/>
                </a:cubicBezTo>
                <a:cubicBezTo>
                  <a:pt x="9296" y="2719"/>
                  <a:pt x="9314" y="2674"/>
                  <a:pt x="9314" y="2630"/>
                </a:cubicBezTo>
                <a:cubicBezTo>
                  <a:pt x="9314" y="2551"/>
                  <a:pt x="9250" y="2472"/>
                  <a:pt x="9165" y="2472"/>
                </a:cubicBezTo>
                <a:cubicBezTo>
                  <a:pt x="9144" y="2472"/>
                  <a:pt x="9122" y="2476"/>
                  <a:pt x="9100" y="2487"/>
                </a:cubicBezTo>
                <a:cubicBezTo>
                  <a:pt x="9091" y="2496"/>
                  <a:pt x="9091" y="2496"/>
                  <a:pt x="9082" y="2496"/>
                </a:cubicBezTo>
                <a:cubicBezTo>
                  <a:pt x="9064" y="2505"/>
                  <a:pt x="9046" y="2505"/>
                  <a:pt x="9028" y="2505"/>
                </a:cubicBezTo>
                <a:cubicBezTo>
                  <a:pt x="8903" y="2505"/>
                  <a:pt x="8823" y="2344"/>
                  <a:pt x="8930" y="2246"/>
                </a:cubicBezTo>
                <a:cubicBezTo>
                  <a:pt x="8930" y="2237"/>
                  <a:pt x="8930" y="2237"/>
                  <a:pt x="8930" y="2237"/>
                </a:cubicBezTo>
                <a:cubicBezTo>
                  <a:pt x="8975" y="2201"/>
                  <a:pt x="8993" y="2166"/>
                  <a:pt x="8993" y="2121"/>
                </a:cubicBezTo>
                <a:cubicBezTo>
                  <a:pt x="8993" y="2039"/>
                  <a:pt x="8925" y="1963"/>
                  <a:pt x="8838" y="1963"/>
                </a:cubicBezTo>
                <a:cubicBezTo>
                  <a:pt x="8811" y="1963"/>
                  <a:pt x="8781" y="1970"/>
                  <a:pt x="8752" y="1987"/>
                </a:cubicBezTo>
                <a:cubicBezTo>
                  <a:pt x="8752" y="1996"/>
                  <a:pt x="8752" y="1996"/>
                  <a:pt x="8743" y="1996"/>
                </a:cubicBezTo>
                <a:cubicBezTo>
                  <a:pt x="8725" y="2014"/>
                  <a:pt x="8698" y="2014"/>
                  <a:pt x="8671" y="2014"/>
                </a:cubicBezTo>
                <a:cubicBezTo>
                  <a:pt x="8564" y="2014"/>
                  <a:pt x="8466" y="1871"/>
                  <a:pt x="8556" y="1764"/>
                </a:cubicBezTo>
                <a:cubicBezTo>
                  <a:pt x="8556" y="1764"/>
                  <a:pt x="8564" y="1764"/>
                  <a:pt x="8564" y="1755"/>
                </a:cubicBezTo>
                <a:cubicBezTo>
                  <a:pt x="8600" y="1729"/>
                  <a:pt x="8609" y="1693"/>
                  <a:pt x="8609" y="1657"/>
                </a:cubicBezTo>
                <a:cubicBezTo>
                  <a:pt x="8609" y="1575"/>
                  <a:pt x="8537" y="1501"/>
                  <a:pt x="8456" y="1501"/>
                </a:cubicBezTo>
                <a:cubicBezTo>
                  <a:pt x="8424" y="1501"/>
                  <a:pt x="8390" y="1513"/>
                  <a:pt x="8359" y="1541"/>
                </a:cubicBezTo>
                <a:cubicBezTo>
                  <a:pt x="8350" y="1541"/>
                  <a:pt x="8350" y="1550"/>
                  <a:pt x="8350" y="1550"/>
                </a:cubicBezTo>
                <a:cubicBezTo>
                  <a:pt x="8315" y="1568"/>
                  <a:pt x="8288" y="1577"/>
                  <a:pt x="8261" y="1577"/>
                </a:cubicBezTo>
                <a:cubicBezTo>
                  <a:pt x="8154" y="1577"/>
                  <a:pt x="8065" y="1452"/>
                  <a:pt x="8136" y="1345"/>
                </a:cubicBezTo>
                <a:cubicBezTo>
                  <a:pt x="8136" y="1345"/>
                  <a:pt x="8136" y="1336"/>
                  <a:pt x="8136" y="1336"/>
                </a:cubicBezTo>
                <a:cubicBezTo>
                  <a:pt x="8163" y="1300"/>
                  <a:pt x="8172" y="1274"/>
                  <a:pt x="8172" y="1247"/>
                </a:cubicBezTo>
                <a:cubicBezTo>
                  <a:pt x="8172" y="1161"/>
                  <a:pt x="8096" y="1092"/>
                  <a:pt x="8014" y="1092"/>
                </a:cubicBezTo>
                <a:cubicBezTo>
                  <a:pt x="7976" y="1092"/>
                  <a:pt x="7938" y="1106"/>
                  <a:pt x="7904" y="1140"/>
                </a:cubicBezTo>
                <a:cubicBezTo>
                  <a:pt x="7904" y="1149"/>
                  <a:pt x="7904" y="1149"/>
                  <a:pt x="7895" y="1149"/>
                </a:cubicBezTo>
                <a:cubicBezTo>
                  <a:pt x="7869" y="1176"/>
                  <a:pt x="7833" y="1193"/>
                  <a:pt x="7797" y="1193"/>
                </a:cubicBezTo>
                <a:cubicBezTo>
                  <a:pt x="7699" y="1193"/>
                  <a:pt x="7610" y="1086"/>
                  <a:pt x="7663" y="970"/>
                </a:cubicBezTo>
                <a:cubicBezTo>
                  <a:pt x="7663" y="970"/>
                  <a:pt x="7663" y="970"/>
                  <a:pt x="7663" y="961"/>
                </a:cubicBezTo>
                <a:cubicBezTo>
                  <a:pt x="7681" y="935"/>
                  <a:pt x="7681" y="917"/>
                  <a:pt x="7681" y="890"/>
                </a:cubicBezTo>
                <a:cubicBezTo>
                  <a:pt x="7681" y="803"/>
                  <a:pt x="7606" y="739"/>
                  <a:pt x="7526" y="739"/>
                </a:cubicBezTo>
                <a:cubicBezTo>
                  <a:pt x="7483" y="739"/>
                  <a:pt x="7439" y="757"/>
                  <a:pt x="7405" y="801"/>
                </a:cubicBezTo>
                <a:cubicBezTo>
                  <a:pt x="7405" y="801"/>
                  <a:pt x="7405" y="810"/>
                  <a:pt x="7396" y="810"/>
                </a:cubicBezTo>
                <a:cubicBezTo>
                  <a:pt x="7369" y="845"/>
                  <a:pt x="7324" y="863"/>
                  <a:pt x="7289" y="863"/>
                </a:cubicBezTo>
                <a:cubicBezTo>
                  <a:pt x="7191" y="863"/>
                  <a:pt x="7101" y="774"/>
                  <a:pt x="7137" y="667"/>
                </a:cubicBezTo>
                <a:cubicBezTo>
                  <a:pt x="7146" y="667"/>
                  <a:pt x="7146" y="658"/>
                  <a:pt x="7146" y="658"/>
                </a:cubicBezTo>
                <a:cubicBezTo>
                  <a:pt x="7155" y="640"/>
                  <a:pt x="7155" y="614"/>
                  <a:pt x="7155" y="596"/>
                </a:cubicBezTo>
                <a:cubicBezTo>
                  <a:pt x="7155" y="507"/>
                  <a:pt x="7077" y="446"/>
                  <a:pt x="6998" y="446"/>
                </a:cubicBezTo>
                <a:cubicBezTo>
                  <a:pt x="6949" y="446"/>
                  <a:pt x="6900" y="470"/>
                  <a:pt x="6869" y="524"/>
                </a:cubicBezTo>
                <a:cubicBezTo>
                  <a:pt x="6869" y="533"/>
                  <a:pt x="6869" y="533"/>
                  <a:pt x="6861" y="533"/>
                </a:cubicBezTo>
                <a:cubicBezTo>
                  <a:pt x="6834" y="587"/>
                  <a:pt x="6789" y="605"/>
                  <a:pt x="6745" y="605"/>
                </a:cubicBezTo>
                <a:cubicBezTo>
                  <a:pt x="6655" y="605"/>
                  <a:pt x="6566" y="533"/>
                  <a:pt x="6593" y="426"/>
                </a:cubicBezTo>
                <a:cubicBezTo>
                  <a:pt x="6593" y="426"/>
                  <a:pt x="6593" y="426"/>
                  <a:pt x="6593" y="417"/>
                </a:cubicBezTo>
                <a:cubicBezTo>
                  <a:pt x="6593" y="399"/>
                  <a:pt x="6602" y="390"/>
                  <a:pt x="6602" y="373"/>
                </a:cubicBezTo>
                <a:cubicBezTo>
                  <a:pt x="6602" y="283"/>
                  <a:pt x="6521" y="225"/>
                  <a:pt x="6442" y="225"/>
                </a:cubicBezTo>
                <a:cubicBezTo>
                  <a:pt x="6387" y="225"/>
                  <a:pt x="6333" y="253"/>
                  <a:pt x="6307" y="319"/>
                </a:cubicBezTo>
                <a:cubicBezTo>
                  <a:pt x="6298" y="328"/>
                  <a:pt x="6298" y="328"/>
                  <a:pt x="6298" y="337"/>
                </a:cubicBezTo>
                <a:cubicBezTo>
                  <a:pt x="6272" y="390"/>
                  <a:pt x="6218" y="417"/>
                  <a:pt x="6165" y="417"/>
                </a:cubicBezTo>
                <a:cubicBezTo>
                  <a:pt x="6084" y="417"/>
                  <a:pt x="6004" y="355"/>
                  <a:pt x="6013" y="257"/>
                </a:cubicBezTo>
                <a:lnTo>
                  <a:pt x="6013" y="248"/>
                </a:lnTo>
                <a:cubicBezTo>
                  <a:pt x="6013" y="239"/>
                  <a:pt x="6013" y="230"/>
                  <a:pt x="6013" y="230"/>
                </a:cubicBezTo>
                <a:cubicBezTo>
                  <a:pt x="6013" y="136"/>
                  <a:pt x="5936" y="80"/>
                  <a:pt x="5859" y="80"/>
                </a:cubicBezTo>
                <a:cubicBezTo>
                  <a:pt x="5798" y="80"/>
                  <a:pt x="5738" y="115"/>
                  <a:pt x="5719" y="194"/>
                </a:cubicBezTo>
                <a:cubicBezTo>
                  <a:pt x="5719" y="194"/>
                  <a:pt x="5710" y="203"/>
                  <a:pt x="5710" y="203"/>
                </a:cubicBezTo>
                <a:cubicBezTo>
                  <a:pt x="5692" y="275"/>
                  <a:pt x="5629" y="310"/>
                  <a:pt x="5567" y="310"/>
                </a:cubicBezTo>
                <a:cubicBezTo>
                  <a:pt x="5496" y="310"/>
                  <a:pt x="5424" y="257"/>
                  <a:pt x="5415" y="167"/>
                </a:cubicBezTo>
                <a:cubicBezTo>
                  <a:pt x="5415" y="159"/>
                  <a:pt x="5415" y="159"/>
                  <a:pt x="5415" y="159"/>
                </a:cubicBezTo>
                <a:cubicBezTo>
                  <a:pt x="5415" y="60"/>
                  <a:pt x="5344" y="7"/>
                  <a:pt x="5264" y="7"/>
                </a:cubicBezTo>
                <a:cubicBezTo>
                  <a:pt x="5192" y="7"/>
                  <a:pt x="5130" y="43"/>
                  <a:pt x="5112" y="132"/>
                </a:cubicBezTo>
                <a:cubicBezTo>
                  <a:pt x="5112" y="141"/>
                  <a:pt x="5112" y="141"/>
                  <a:pt x="5112" y="150"/>
                </a:cubicBezTo>
                <a:cubicBezTo>
                  <a:pt x="5094" y="230"/>
                  <a:pt x="5032" y="266"/>
                  <a:pt x="4969" y="266"/>
                </a:cubicBezTo>
                <a:cubicBezTo>
                  <a:pt x="4898" y="266"/>
                  <a:pt x="4835" y="230"/>
                  <a:pt x="4818" y="150"/>
                </a:cubicBezTo>
                <a:cubicBezTo>
                  <a:pt x="4818" y="141"/>
                  <a:pt x="4818" y="141"/>
                  <a:pt x="4818" y="132"/>
                </a:cubicBezTo>
                <a:cubicBezTo>
                  <a:pt x="4805" y="44"/>
                  <a:pt x="4737" y="1"/>
                  <a:pt x="46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197;p49">
            <a:extLst>
              <a:ext uri="{FF2B5EF4-FFF2-40B4-BE49-F238E27FC236}">
                <a16:creationId xmlns:a16="http://schemas.microsoft.com/office/drawing/2014/main" id="{9E00A534-8661-C1F8-C611-E7B89CD25417}"/>
              </a:ext>
            </a:extLst>
          </p:cNvPr>
          <p:cNvSpPr txBox="1">
            <a:spLocks/>
          </p:cNvSpPr>
          <p:nvPr/>
        </p:nvSpPr>
        <p:spPr>
          <a:xfrm>
            <a:off x="1267047" y="1902951"/>
            <a:ext cx="694848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/>
            <a:r>
              <a:rPr lang="en-US" sz="1200" dirty="0"/>
              <a:t>The company needs to identify top-performing products, high-value customers,</a:t>
            </a:r>
          </a:p>
          <a:p>
            <a:pPr marL="0" indent="0" algn="l"/>
            <a:r>
              <a:rPr lang="en-US" sz="1200" dirty="0"/>
              <a:t> and underperforming regions to optimize revenue and marketing efforts.</a:t>
            </a:r>
          </a:p>
        </p:txBody>
      </p:sp>
      <p:sp>
        <p:nvSpPr>
          <p:cNvPr id="58" name="Google Shape;3197;p49">
            <a:extLst>
              <a:ext uri="{FF2B5EF4-FFF2-40B4-BE49-F238E27FC236}">
                <a16:creationId xmlns:a16="http://schemas.microsoft.com/office/drawing/2014/main" id="{18C26CD7-FD08-0343-BC6A-123B3093C426}"/>
              </a:ext>
            </a:extLst>
          </p:cNvPr>
          <p:cNvSpPr txBox="1">
            <a:spLocks/>
          </p:cNvSpPr>
          <p:nvPr/>
        </p:nvSpPr>
        <p:spPr>
          <a:xfrm>
            <a:off x="1253035" y="2496699"/>
            <a:ext cx="694848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/>
            <a:r>
              <a:rPr lang="en-US" sz="1200" dirty="0"/>
              <a:t>Current data is siloed across multiple tables and formats, making it difficult to generate actionable,</a:t>
            </a:r>
          </a:p>
          <a:p>
            <a:pPr marL="0" indent="0" algn="l"/>
            <a:r>
              <a:rPr lang="en-US" sz="1200" dirty="0"/>
              <a:t> real-time business intelligence.</a:t>
            </a:r>
          </a:p>
        </p:txBody>
      </p:sp>
      <p:sp>
        <p:nvSpPr>
          <p:cNvPr id="59" name="Google Shape;3197;p49">
            <a:extLst>
              <a:ext uri="{FF2B5EF4-FFF2-40B4-BE49-F238E27FC236}">
                <a16:creationId xmlns:a16="http://schemas.microsoft.com/office/drawing/2014/main" id="{C37D7C74-AE1F-0671-532E-4B696BD0E7D0}"/>
              </a:ext>
            </a:extLst>
          </p:cNvPr>
          <p:cNvSpPr txBox="1">
            <a:spLocks/>
          </p:cNvSpPr>
          <p:nvPr/>
        </p:nvSpPr>
        <p:spPr>
          <a:xfrm>
            <a:off x="1263390" y="3129854"/>
            <a:ext cx="694848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/>
            <a:r>
              <a:rPr lang="en-US" sz="1200" dirty="0"/>
              <a:t>Predicting future sales trends and understanding customer purchasing patterns is challenging without</a:t>
            </a:r>
          </a:p>
          <a:p>
            <a:pPr marL="0" indent="0" algn="l"/>
            <a:r>
              <a:rPr lang="en-US" sz="1200" dirty="0"/>
              <a:t> integrated analytics and predictive modeling.</a:t>
            </a:r>
          </a:p>
        </p:txBody>
      </p:sp>
      <p:sp>
        <p:nvSpPr>
          <p:cNvPr id="60" name="Google Shape;3197;p49">
            <a:extLst>
              <a:ext uri="{FF2B5EF4-FFF2-40B4-BE49-F238E27FC236}">
                <a16:creationId xmlns:a16="http://schemas.microsoft.com/office/drawing/2014/main" id="{1964EEFE-8731-F891-3613-3701E2FFB576}"/>
              </a:ext>
            </a:extLst>
          </p:cNvPr>
          <p:cNvSpPr txBox="1">
            <a:spLocks/>
          </p:cNvSpPr>
          <p:nvPr/>
        </p:nvSpPr>
        <p:spPr>
          <a:xfrm>
            <a:off x="1239602" y="3763009"/>
            <a:ext cx="694848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/>
            <a:r>
              <a:rPr lang="en-US" sz="1200" dirty="0"/>
              <a:t>There is a need to develop interactive dashboards and reports to enable stakeholders to monitor </a:t>
            </a:r>
          </a:p>
          <a:p>
            <a:pPr marL="0" indent="0" algn="l"/>
            <a:r>
              <a:rPr lang="en-US" sz="1200" dirty="0"/>
              <a:t>KPIs and make data-driven decisions efficiently.</a:t>
            </a:r>
          </a:p>
        </p:txBody>
      </p:sp>
      <p:sp>
        <p:nvSpPr>
          <p:cNvPr id="62" name="Google Shape;2572;p43">
            <a:extLst>
              <a:ext uri="{FF2B5EF4-FFF2-40B4-BE49-F238E27FC236}">
                <a16:creationId xmlns:a16="http://schemas.microsoft.com/office/drawing/2014/main" id="{F4576669-E33D-68CB-56E5-95E95CE72F2C}"/>
              </a:ext>
            </a:extLst>
          </p:cNvPr>
          <p:cNvSpPr txBox="1">
            <a:spLocks/>
          </p:cNvSpPr>
          <p:nvPr/>
        </p:nvSpPr>
        <p:spPr>
          <a:xfrm>
            <a:off x="1751931" y="375660"/>
            <a:ext cx="1052081" cy="443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4000" dirty="0">
                <a:solidFill>
                  <a:schemeClr val="accent6"/>
                </a:solidFill>
                <a:latin typeface="Amaranth"/>
                <a:sym typeface="Amaranth"/>
              </a:rPr>
              <a:t>02</a:t>
            </a:r>
          </a:p>
        </p:txBody>
      </p:sp>
      <p:grpSp>
        <p:nvGrpSpPr>
          <p:cNvPr id="63" name="Google Shape;2780;p43">
            <a:extLst>
              <a:ext uri="{FF2B5EF4-FFF2-40B4-BE49-F238E27FC236}">
                <a16:creationId xmlns:a16="http://schemas.microsoft.com/office/drawing/2014/main" id="{45789B98-FD5F-5C3C-A370-23F94751DC08}"/>
              </a:ext>
            </a:extLst>
          </p:cNvPr>
          <p:cNvGrpSpPr/>
          <p:nvPr/>
        </p:nvGrpSpPr>
        <p:grpSpPr>
          <a:xfrm>
            <a:off x="1763704" y="90674"/>
            <a:ext cx="1052079" cy="1055973"/>
            <a:chOff x="7274844" y="1953933"/>
            <a:chExt cx="2452313" cy="2396776"/>
          </a:xfrm>
        </p:grpSpPr>
        <p:sp>
          <p:nvSpPr>
            <p:cNvPr id="3136" name="Google Shape;2781;p43">
              <a:extLst>
                <a:ext uri="{FF2B5EF4-FFF2-40B4-BE49-F238E27FC236}">
                  <a16:creationId xmlns:a16="http://schemas.microsoft.com/office/drawing/2014/main" id="{31A586BA-0274-EDF3-67DE-FE84B8E4B9F7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2782;p43">
              <a:extLst>
                <a:ext uri="{FF2B5EF4-FFF2-40B4-BE49-F238E27FC236}">
                  <a16:creationId xmlns:a16="http://schemas.microsoft.com/office/drawing/2014/main" id="{37418B91-24AD-F017-5CAD-5558BCEAE007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>
          <a:extLst>
            <a:ext uri="{FF2B5EF4-FFF2-40B4-BE49-F238E27FC236}">
              <a16:creationId xmlns:a16="http://schemas.microsoft.com/office/drawing/2014/main" id="{92790058-13FF-93C7-1AE7-86121915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1;p46">
            <a:extLst>
              <a:ext uri="{FF2B5EF4-FFF2-40B4-BE49-F238E27FC236}">
                <a16:creationId xmlns:a16="http://schemas.microsoft.com/office/drawing/2014/main" id="{E0A9FE0C-1721-611D-068D-2B40DC5AD76B}"/>
              </a:ext>
            </a:extLst>
          </p:cNvPr>
          <p:cNvSpPr txBox="1">
            <a:spLocks/>
          </p:cNvSpPr>
          <p:nvPr/>
        </p:nvSpPr>
        <p:spPr>
          <a:xfrm>
            <a:off x="655673" y="199032"/>
            <a:ext cx="3271285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📈 Executive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34862-9629-5100-7C19-F52A5D1FC08B}"/>
              </a:ext>
            </a:extLst>
          </p:cNvPr>
          <p:cNvSpPr txBox="1"/>
          <p:nvPr/>
        </p:nvSpPr>
        <p:spPr>
          <a:xfrm>
            <a:off x="655673" y="701797"/>
            <a:ext cx="76944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Revenue Forecasting: Predictive models indicate continued growth next quarter, with seasonality as a key driver.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Churn Prediction: Early identification of high-risk customers enables proactive retention actions.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Return Risk Modeling: Highlights products that may need quality or expectation adjustments.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These machine learning insights empower data-driven decision-making across sales, marketing, and operations - transforming analytics from descriptive to predictive intelligence.</a:t>
            </a:r>
          </a:p>
        </p:txBody>
      </p:sp>
      <p:sp>
        <p:nvSpPr>
          <p:cNvPr id="4" name="Google Shape;3081;p46">
            <a:extLst>
              <a:ext uri="{FF2B5EF4-FFF2-40B4-BE49-F238E27FC236}">
                <a16:creationId xmlns:a16="http://schemas.microsoft.com/office/drawing/2014/main" id="{A5CAF2C7-9DA5-5A16-A145-DF0EF3137802}"/>
              </a:ext>
            </a:extLst>
          </p:cNvPr>
          <p:cNvSpPr txBox="1">
            <a:spLocks/>
          </p:cNvSpPr>
          <p:nvPr/>
        </p:nvSpPr>
        <p:spPr>
          <a:xfrm>
            <a:off x="655673" y="2249826"/>
            <a:ext cx="4206950" cy="47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>
                <a:solidFill>
                  <a:schemeClr val="accent6"/>
                </a:solidFill>
              </a:rPr>
              <a:t>🎯 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05F4C-AC64-D70E-FBEF-1E733FCD6880}"/>
              </a:ext>
            </a:extLst>
          </p:cNvPr>
          <p:cNvSpPr txBox="1"/>
          <p:nvPr/>
        </p:nvSpPr>
        <p:spPr>
          <a:xfrm>
            <a:off x="655673" y="2752591"/>
            <a:ext cx="61633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2000" b="0">
                <a:latin typeface="Aptos" panose="020B0004020202020204" pitchFamily="34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Implement automated churn alerts in the CRM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Use product return predictions for supplier negotiations and quality audits.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Continuously monitor model performance and retrain with updated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Cairo" panose="020B0604020202020204" charset="-78"/>
                <a:cs typeface="Cairo" panose="020B0604020202020204" charset="-78"/>
              </a:rPr>
              <a:t>Combine insights from forecasting, churn, and return models for holistic business planning.</a:t>
            </a:r>
          </a:p>
        </p:txBody>
      </p:sp>
      <p:grpSp>
        <p:nvGrpSpPr>
          <p:cNvPr id="6" name="Google Shape;5411;p75">
            <a:extLst>
              <a:ext uri="{FF2B5EF4-FFF2-40B4-BE49-F238E27FC236}">
                <a16:creationId xmlns:a16="http://schemas.microsoft.com/office/drawing/2014/main" id="{1E7800A9-7C78-CF5E-CF89-360994EE0BB0}"/>
              </a:ext>
            </a:extLst>
          </p:cNvPr>
          <p:cNvGrpSpPr/>
          <p:nvPr/>
        </p:nvGrpSpPr>
        <p:grpSpPr>
          <a:xfrm>
            <a:off x="7308110" y="3056709"/>
            <a:ext cx="1772093" cy="2086791"/>
            <a:chOff x="5518905" y="577864"/>
            <a:chExt cx="348459" cy="428997"/>
          </a:xfrm>
        </p:grpSpPr>
        <p:sp>
          <p:nvSpPr>
            <p:cNvPr id="7" name="Google Shape;5412;p75">
              <a:extLst>
                <a:ext uri="{FF2B5EF4-FFF2-40B4-BE49-F238E27FC236}">
                  <a16:creationId xmlns:a16="http://schemas.microsoft.com/office/drawing/2014/main" id="{770D0C76-C970-0A77-7F99-CCAAFD1F72FE}"/>
                </a:ext>
              </a:extLst>
            </p:cNvPr>
            <p:cNvSpPr/>
            <p:nvPr/>
          </p:nvSpPr>
          <p:spPr>
            <a:xfrm>
              <a:off x="5680527" y="698398"/>
              <a:ext cx="88395" cy="24610"/>
            </a:xfrm>
            <a:custGeom>
              <a:avLst/>
              <a:gdLst/>
              <a:ahLst/>
              <a:cxnLst/>
              <a:rect l="l" t="t" r="r" b="b"/>
              <a:pathLst>
                <a:path w="2913" h="811" extrusionOk="0">
                  <a:moveTo>
                    <a:pt x="823" y="0"/>
                  </a:moveTo>
                  <a:cubicBezTo>
                    <a:pt x="785" y="0"/>
                    <a:pt x="746" y="1"/>
                    <a:pt x="706" y="4"/>
                  </a:cubicBezTo>
                  <a:cubicBezTo>
                    <a:pt x="634" y="4"/>
                    <a:pt x="527" y="13"/>
                    <a:pt x="402" y="39"/>
                  </a:cubicBezTo>
                  <a:lnTo>
                    <a:pt x="1" y="396"/>
                  </a:lnTo>
                  <a:cubicBezTo>
                    <a:pt x="108" y="450"/>
                    <a:pt x="206" y="494"/>
                    <a:pt x="304" y="548"/>
                  </a:cubicBezTo>
                  <a:cubicBezTo>
                    <a:pt x="456" y="575"/>
                    <a:pt x="607" y="593"/>
                    <a:pt x="777" y="601"/>
                  </a:cubicBezTo>
                  <a:cubicBezTo>
                    <a:pt x="858" y="606"/>
                    <a:pt x="939" y="608"/>
                    <a:pt x="1017" y="608"/>
                  </a:cubicBezTo>
                  <a:cubicBezTo>
                    <a:pt x="1609" y="608"/>
                    <a:pt x="2114" y="496"/>
                    <a:pt x="2508" y="370"/>
                  </a:cubicBezTo>
                  <a:lnTo>
                    <a:pt x="2508" y="370"/>
                  </a:lnTo>
                  <a:cubicBezTo>
                    <a:pt x="2401" y="700"/>
                    <a:pt x="2418" y="789"/>
                    <a:pt x="2454" y="807"/>
                  </a:cubicBezTo>
                  <a:cubicBezTo>
                    <a:pt x="2459" y="809"/>
                    <a:pt x="2464" y="810"/>
                    <a:pt x="2470" y="810"/>
                  </a:cubicBezTo>
                  <a:cubicBezTo>
                    <a:pt x="2576" y="810"/>
                    <a:pt x="2912" y="474"/>
                    <a:pt x="2820" y="289"/>
                  </a:cubicBezTo>
                  <a:cubicBezTo>
                    <a:pt x="2757" y="173"/>
                    <a:pt x="2534" y="164"/>
                    <a:pt x="2508" y="164"/>
                  </a:cubicBezTo>
                  <a:cubicBezTo>
                    <a:pt x="2454" y="173"/>
                    <a:pt x="2347" y="191"/>
                    <a:pt x="2222" y="200"/>
                  </a:cubicBezTo>
                  <a:cubicBezTo>
                    <a:pt x="2201" y="201"/>
                    <a:pt x="2180" y="201"/>
                    <a:pt x="2159" y="201"/>
                  </a:cubicBezTo>
                  <a:cubicBezTo>
                    <a:pt x="1626" y="201"/>
                    <a:pt x="1333" y="0"/>
                    <a:pt x="823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13;p75">
              <a:extLst>
                <a:ext uri="{FF2B5EF4-FFF2-40B4-BE49-F238E27FC236}">
                  <a16:creationId xmlns:a16="http://schemas.microsoft.com/office/drawing/2014/main" id="{14E0D9B3-AFB2-FCB5-E5AF-A6B105B32B58}"/>
                </a:ext>
              </a:extLst>
            </p:cNvPr>
            <p:cNvSpPr/>
            <p:nvPr/>
          </p:nvSpPr>
          <p:spPr>
            <a:xfrm>
              <a:off x="5646964" y="655975"/>
              <a:ext cx="50919" cy="52558"/>
            </a:xfrm>
            <a:custGeom>
              <a:avLst/>
              <a:gdLst/>
              <a:ahLst/>
              <a:cxnLst/>
              <a:rect l="l" t="t" r="r" b="b"/>
              <a:pathLst>
                <a:path w="1678" h="1732" extrusionOk="0">
                  <a:moveTo>
                    <a:pt x="369" y="1"/>
                  </a:moveTo>
                  <a:cubicBezTo>
                    <a:pt x="324" y="1"/>
                    <a:pt x="270" y="9"/>
                    <a:pt x="215" y="37"/>
                  </a:cubicBezTo>
                  <a:cubicBezTo>
                    <a:pt x="90" y="90"/>
                    <a:pt x="9" y="215"/>
                    <a:pt x="1" y="367"/>
                  </a:cubicBezTo>
                  <a:cubicBezTo>
                    <a:pt x="90" y="510"/>
                    <a:pt x="197" y="661"/>
                    <a:pt x="322" y="813"/>
                  </a:cubicBezTo>
                  <a:cubicBezTo>
                    <a:pt x="375" y="893"/>
                    <a:pt x="438" y="965"/>
                    <a:pt x="491" y="1027"/>
                  </a:cubicBezTo>
                  <a:cubicBezTo>
                    <a:pt x="554" y="1098"/>
                    <a:pt x="616" y="1170"/>
                    <a:pt x="679" y="1232"/>
                  </a:cubicBezTo>
                  <a:cubicBezTo>
                    <a:pt x="857" y="1429"/>
                    <a:pt x="1035" y="1589"/>
                    <a:pt x="1205" y="1732"/>
                  </a:cubicBezTo>
                  <a:cubicBezTo>
                    <a:pt x="1365" y="1660"/>
                    <a:pt x="1517" y="1589"/>
                    <a:pt x="1678" y="1518"/>
                  </a:cubicBezTo>
                  <a:cubicBezTo>
                    <a:pt x="1490" y="1277"/>
                    <a:pt x="1303" y="1036"/>
                    <a:pt x="1107" y="804"/>
                  </a:cubicBezTo>
                  <a:cubicBezTo>
                    <a:pt x="902" y="536"/>
                    <a:pt x="696" y="278"/>
                    <a:pt x="491" y="19"/>
                  </a:cubicBezTo>
                  <a:cubicBezTo>
                    <a:pt x="471" y="14"/>
                    <a:pt x="427" y="1"/>
                    <a:pt x="369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14;p75">
              <a:extLst>
                <a:ext uri="{FF2B5EF4-FFF2-40B4-BE49-F238E27FC236}">
                  <a16:creationId xmlns:a16="http://schemas.microsoft.com/office/drawing/2014/main" id="{2C9C36FC-88DE-5325-0206-D17E0A89554F}"/>
                </a:ext>
              </a:extLst>
            </p:cNvPr>
            <p:cNvSpPr/>
            <p:nvPr/>
          </p:nvSpPr>
          <p:spPr>
            <a:xfrm>
              <a:off x="5661864" y="680373"/>
              <a:ext cx="18693" cy="13018"/>
            </a:xfrm>
            <a:custGeom>
              <a:avLst/>
              <a:gdLst/>
              <a:ahLst/>
              <a:cxnLst/>
              <a:rect l="l" t="t" r="r" b="b"/>
              <a:pathLst>
                <a:path w="616" h="429" extrusionOk="0">
                  <a:moveTo>
                    <a:pt x="616" y="0"/>
                  </a:moveTo>
                  <a:lnTo>
                    <a:pt x="616" y="0"/>
                  </a:lnTo>
                  <a:cubicBezTo>
                    <a:pt x="446" y="62"/>
                    <a:pt x="277" y="134"/>
                    <a:pt x="107" y="196"/>
                  </a:cubicBezTo>
                  <a:cubicBezTo>
                    <a:pt x="72" y="205"/>
                    <a:pt x="36" y="214"/>
                    <a:pt x="0" y="223"/>
                  </a:cubicBezTo>
                  <a:cubicBezTo>
                    <a:pt x="63" y="294"/>
                    <a:pt x="125" y="366"/>
                    <a:pt x="188" y="428"/>
                  </a:cubicBezTo>
                  <a:cubicBezTo>
                    <a:pt x="330" y="286"/>
                    <a:pt x="473" y="143"/>
                    <a:pt x="61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15;p75">
              <a:extLst>
                <a:ext uri="{FF2B5EF4-FFF2-40B4-BE49-F238E27FC236}">
                  <a16:creationId xmlns:a16="http://schemas.microsoft.com/office/drawing/2014/main" id="{D7159FD4-918A-2174-8088-E15E6EAD2E64}"/>
                </a:ext>
              </a:extLst>
            </p:cNvPr>
            <p:cNvSpPr/>
            <p:nvPr/>
          </p:nvSpPr>
          <p:spPr>
            <a:xfrm>
              <a:off x="5642079" y="652090"/>
              <a:ext cx="39570" cy="43454"/>
            </a:xfrm>
            <a:custGeom>
              <a:avLst/>
              <a:gdLst/>
              <a:ahLst/>
              <a:cxnLst/>
              <a:rect l="l" t="t" r="r" b="b"/>
              <a:pathLst>
                <a:path w="1304" h="1432" extrusionOk="0">
                  <a:moveTo>
                    <a:pt x="440" y="1"/>
                  </a:moveTo>
                  <a:cubicBezTo>
                    <a:pt x="422" y="1"/>
                    <a:pt x="403" y="2"/>
                    <a:pt x="385" y="4"/>
                  </a:cubicBezTo>
                  <a:cubicBezTo>
                    <a:pt x="188" y="40"/>
                    <a:pt x="19" y="227"/>
                    <a:pt x="1" y="468"/>
                  </a:cubicBezTo>
                  <a:cubicBezTo>
                    <a:pt x="144" y="789"/>
                    <a:pt x="278" y="1110"/>
                    <a:pt x="420" y="1432"/>
                  </a:cubicBezTo>
                  <a:cubicBezTo>
                    <a:pt x="715" y="1253"/>
                    <a:pt x="1009" y="1084"/>
                    <a:pt x="1303" y="914"/>
                  </a:cubicBezTo>
                  <a:cubicBezTo>
                    <a:pt x="1116" y="647"/>
                    <a:pt x="938" y="379"/>
                    <a:pt x="750" y="120"/>
                  </a:cubicBezTo>
                  <a:cubicBezTo>
                    <a:pt x="726" y="104"/>
                    <a:pt x="607" y="1"/>
                    <a:pt x="440" y="1"/>
                  </a:cubicBezTo>
                  <a:close/>
                </a:path>
              </a:pathLst>
            </a:custGeom>
            <a:solidFill>
              <a:srgbClr val="DAC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16;p75">
              <a:extLst>
                <a:ext uri="{FF2B5EF4-FFF2-40B4-BE49-F238E27FC236}">
                  <a16:creationId xmlns:a16="http://schemas.microsoft.com/office/drawing/2014/main" id="{1C9EE302-7587-998A-862C-C263D49683A8}"/>
                </a:ext>
              </a:extLst>
            </p:cNvPr>
            <p:cNvSpPr/>
            <p:nvPr/>
          </p:nvSpPr>
          <p:spPr>
            <a:xfrm>
              <a:off x="5543273" y="830069"/>
              <a:ext cx="107785" cy="59051"/>
            </a:xfrm>
            <a:custGeom>
              <a:avLst/>
              <a:gdLst/>
              <a:ahLst/>
              <a:cxnLst/>
              <a:rect l="l" t="t" r="r" b="b"/>
              <a:pathLst>
                <a:path w="3552" h="1946" extrusionOk="0">
                  <a:moveTo>
                    <a:pt x="3114" y="0"/>
                  </a:moveTo>
                  <a:cubicBezTo>
                    <a:pt x="2945" y="9"/>
                    <a:pt x="2722" y="18"/>
                    <a:pt x="2463" y="72"/>
                  </a:cubicBezTo>
                  <a:cubicBezTo>
                    <a:pt x="2231" y="116"/>
                    <a:pt x="1928" y="170"/>
                    <a:pt x="1616" y="322"/>
                  </a:cubicBezTo>
                  <a:cubicBezTo>
                    <a:pt x="1116" y="571"/>
                    <a:pt x="1071" y="857"/>
                    <a:pt x="340" y="1383"/>
                  </a:cubicBezTo>
                  <a:cubicBezTo>
                    <a:pt x="322" y="1401"/>
                    <a:pt x="304" y="1410"/>
                    <a:pt x="286" y="1428"/>
                  </a:cubicBezTo>
                  <a:cubicBezTo>
                    <a:pt x="260" y="1437"/>
                    <a:pt x="251" y="1446"/>
                    <a:pt x="233" y="1454"/>
                  </a:cubicBezTo>
                  <a:cubicBezTo>
                    <a:pt x="188" y="1490"/>
                    <a:pt x="152" y="1517"/>
                    <a:pt x="108" y="1544"/>
                  </a:cubicBezTo>
                  <a:cubicBezTo>
                    <a:pt x="72" y="1570"/>
                    <a:pt x="36" y="1597"/>
                    <a:pt x="1" y="1615"/>
                  </a:cubicBezTo>
                  <a:cubicBezTo>
                    <a:pt x="54" y="1722"/>
                    <a:pt x="108" y="1838"/>
                    <a:pt x="161" y="1945"/>
                  </a:cubicBezTo>
                  <a:cubicBezTo>
                    <a:pt x="215" y="1918"/>
                    <a:pt x="268" y="1892"/>
                    <a:pt x="313" y="1865"/>
                  </a:cubicBezTo>
                  <a:cubicBezTo>
                    <a:pt x="331" y="1856"/>
                    <a:pt x="349" y="1847"/>
                    <a:pt x="367" y="1838"/>
                  </a:cubicBezTo>
                  <a:cubicBezTo>
                    <a:pt x="474" y="1785"/>
                    <a:pt x="572" y="1731"/>
                    <a:pt x="670" y="1678"/>
                  </a:cubicBezTo>
                  <a:cubicBezTo>
                    <a:pt x="1303" y="1365"/>
                    <a:pt x="1740" y="1214"/>
                    <a:pt x="2044" y="1142"/>
                  </a:cubicBezTo>
                  <a:cubicBezTo>
                    <a:pt x="2160" y="1107"/>
                    <a:pt x="2659" y="991"/>
                    <a:pt x="3311" y="768"/>
                  </a:cubicBezTo>
                  <a:cubicBezTo>
                    <a:pt x="3418" y="732"/>
                    <a:pt x="3498" y="705"/>
                    <a:pt x="3551" y="678"/>
                  </a:cubicBezTo>
                  <a:cubicBezTo>
                    <a:pt x="3400" y="455"/>
                    <a:pt x="3257" y="232"/>
                    <a:pt x="3114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17;p75">
              <a:extLst>
                <a:ext uri="{FF2B5EF4-FFF2-40B4-BE49-F238E27FC236}">
                  <a16:creationId xmlns:a16="http://schemas.microsoft.com/office/drawing/2014/main" id="{E1B63422-FD4F-D54D-0C6D-E79B971D3663}"/>
                </a:ext>
              </a:extLst>
            </p:cNvPr>
            <p:cNvSpPr/>
            <p:nvPr/>
          </p:nvSpPr>
          <p:spPr>
            <a:xfrm>
              <a:off x="5520271" y="879320"/>
              <a:ext cx="29010" cy="52436"/>
            </a:xfrm>
            <a:custGeom>
              <a:avLst/>
              <a:gdLst/>
              <a:ahLst/>
              <a:cxnLst/>
              <a:rect l="l" t="t" r="r" b="b"/>
              <a:pathLst>
                <a:path w="956" h="1728" extrusionOk="0">
                  <a:moveTo>
                    <a:pt x="768" y="1"/>
                  </a:moveTo>
                  <a:cubicBezTo>
                    <a:pt x="546" y="128"/>
                    <a:pt x="387" y="163"/>
                    <a:pt x="273" y="163"/>
                  </a:cubicBezTo>
                  <a:cubicBezTo>
                    <a:pt x="259" y="163"/>
                    <a:pt x="245" y="163"/>
                    <a:pt x="232" y="162"/>
                  </a:cubicBezTo>
                  <a:cubicBezTo>
                    <a:pt x="225" y="162"/>
                    <a:pt x="213" y="161"/>
                    <a:pt x="198" y="161"/>
                  </a:cubicBezTo>
                  <a:cubicBezTo>
                    <a:pt x="148" y="161"/>
                    <a:pt x="69" y="167"/>
                    <a:pt x="27" y="215"/>
                  </a:cubicBezTo>
                  <a:cubicBezTo>
                    <a:pt x="1" y="251"/>
                    <a:pt x="1" y="295"/>
                    <a:pt x="1" y="331"/>
                  </a:cubicBezTo>
                  <a:lnTo>
                    <a:pt x="777" y="1705"/>
                  </a:lnTo>
                  <a:cubicBezTo>
                    <a:pt x="784" y="1705"/>
                    <a:pt x="814" y="1728"/>
                    <a:pt x="848" y="1728"/>
                  </a:cubicBezTo>
                  <a:cubicBezTo>
                    <a:pt x="857" y="1728"/>
                    <a:pt x="866" y="1726"/>
                    <a:pt x="875" y="1723"/>
                  </a:cubicBezTo>
                  <a:cubicBezTo>
                    <a:pt x="919" y="1714"/>
                    <a:pt x="955" y="1660"/>
                    <a:pt x="955" y="1607"/>
                  </a:cubicBezTo>
                  <a:cubicBezTo>
                    <a:pt x="919" y="1518"/>
                    <a:pt x="866" y="1402"/>
                    <a:pt x="830" y="1241"/>
                  </a:cubicBezTo>
                  <a:cubicBezTo>
                    <a:pt x="803" y="1098"/>
                    <a:pt x="759" y="938"/>
                    <a:pt x="794" y="732"/>
                  </a:cubicBezTo>
                  <a:cubicBezTo>
                    <a:pt x="803" y="643"/>
                    <a:pt x="839" y="501"/>
                    <a:pt x="928" y="340"/>
                  </a:cubicBezTo>
                  <a:cubicBezTo>
                    <a:pt x="875" y="224"/>
                    <a:pt x="821" y="117"/>
                    <a:pt x="768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18;p75">
              <a:extLst>
                <a:ext uri="{FF2B5EF4-FFF2-40B4-BE49-F238E27FC236}">
                  <a16:creationId xmlns:a16="http://schemas.microsoft.com/office/drawing/2014/main" id="{8043261A-C08F-8422-2898-6A4DE8570B1D}"/>
                </a:ext>
              </a:extLst>
            </p:cNvPr>
            <p:cNvSpPr/>
            <p:nvPr/>
          </p:nvSpPr>
          <p:spPr>
            <a:xfrm>
              <a:off x="5518905" y="882324"/>
              <a:ext cx="34138" cy="52527"/>
            </a:xfrm>
            <a:custGeom>
              <a:avLst/>
              <a:gdLst/>
              <a:ahLst/>
              <a:cxnLst/>
              <a:rect l="l" t="t" r="r" b="b"/>
              <a:pathLst>
                <a:path w="1125" h="1731" extrusionOk="0">
                  <a:moveTo>
                    <a:pt x="420" y="0"/>
                  </a:moveTo>
                  <a:cubicBezTo>
                    <a:pt x="367" y="0"/>
                    <a:pt x="269" y="9"/>
                    <a:pt x="161" y="54"/>
                  </a:cubicBezTo>
                  <a:cubicBezTo>
                    <a:pt x="90" y="80"/>
                    <a:pt x="37" y="116"/>
                    <a:pt x="1" y="152"/>
                  </a:cubicBezTo>
                  <a:lnTo>
                    <a:pt x="893" y="1731"/>
                  </a:lnTo>
                  <a:cubicBezTo>
                    <a:pt x="947" y="1704"/>
                    <a:pt x="1045" y="1633"/>
                    <a:pt x="1080" y="1526"/>
                  </a:cubicBezTo>
                  <a:cubicBezTo>
                    <a:pt x="1116" y="1427"/>
                    <a:pt x="1089" y="1347"/>
                    <a:pt x="1071" y="1303"/>
                  </a:cubicBezTo>
                  <a:cubicBezTo>
                    <a:pt x="1027" y="1142"/>
                    <a:pt x="982" y="928"/>
                    <a:pt x="920" y="633"/>
                  </a:cubicBezTo>
                  <a:cubicBezTo>
                    <a:pt x="1054" y="598"/>
                    <a:pt x="1125" y="518"/>
                    <a:pt x="1116" y="473"/>
                  </a:cubicBezTo>
                  <a:cubicBezTo>
                    <a:pt x="1107" y="428"/>
                    <a:pt x="1027" y="402"/>
                    <a:pt x="947" y="402"/>
                  </a:cubicBezTo>
                  <a:cubicBezTo>
                    <a:pt x="768" y="268"/>
                    <a:pt x="599" y="134"/>
                    <a:pt x="4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9;p75">
              <a:extLst>
                <a:ext uri="{FF2B5EF4-FFF2-40B4-BE49-F238E27FC236}">
                  <a16:creationId xmlns:a16="http://schemas.microsoft.com/office/drawing/2014/main" id="{E7D3A42F-EF15-9C99-2A94-1DADBD0EE499}"/>
                </a:ext>
              </a:extLst>
            </p:cNvPr>
            <p:cNvSpPr/>
            <p:nvPr/>
          </p:nvSpPr>
          <p:spPr>
            <a:xfrm>
              <a:off x="5538691" y="903172"/>
              <a:ext cx="10044" cy="2458"/>
            </a:xfrm>
            <a:custGeom>
              <a:avLst/>
              <a:gdLst/>
              <a:ahLst/>
              <a:cxnLst/>
              <a:rect l="l" t="t" r="r" b="b"/>
              <a:pathLst>
                <a:path w="331" h="81" extrusionOk="0">
                  <a:moveTo>
                    <a:pt x="295" y="0"/>
                  </a:moveTo>
                  <a:lnTo>
                    <a:pt x="27" y="18"/>
                  </a:lnTo>
                  <a:cubicBezTo>
                    <a:pt x="9" y="18"/>
                    <a:pt x="0" y="27"/>
                    <a:pt x="0" y="45"/>
                  </a:cubicBezTo>
                  <a:cubicBezTo>
                    <a:pt x="0" y="62"/>
                    <a:pt x="18" y="80"/>
                    <a:pt x="27" y="80"/>
                  </a:cubicBezTo>
                  <a:lnTo>
                    <a:pt x="295" y="62"/>
                  </a:lnTo>
                  <a:cubicBezTo>
                    <a:pt x="312" y="62"/>
                    <a:pt x="330" y="45"/>
                    <a:pt x="321" y="27"/>
                  </a:cubicBezTo>
                  <a:cubicBezTo>
                    <a:pt x="321" y="9"/>
                    <a:pt x="312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0;p75">
              <a:extLst>
                <a:ext uri="{FF2B5EF4-FFF2-40B4-BE49-F238E27FC236}">
                  <a16:creationId xmlns:a16="http://schemas.microsoft.com/office/drawing/2014/main" id="{92966DC5-CA22-4A6B-E8D0-571B673746DF}"/>
                </a:ext>
              </a:extLst>
            </p:cNvPr>
            <p:cNvSpPr/>
            <p:nvPr/>
          </p:nvSpPr>
          <p:spPr>
            <a:xfrm>
              <a:off x="5538691" y="906662"/>
              <a:ext cx="10044" cy="2488"/>
            </a:xfrm>
            <a:custGeom>
              <a:avLst/>
              <a:gdLst/>
              <a:ahLst/>
              <a:cxnLst/>
              <a:rect l="l" t="t" r="r" b="b"/>
              <a:pathLst>
                <a:path w="331" h="82" extrusionOk="0">
                  <a:moveTo>
                    <a:pt x="303" y="1"/>
                  </a:moveTo>
                  <a:lnTo>
                    <a:pt x="36" y="19"/>
                  </a:lnTo>
                  <a:cubicBezTo>
                    <a:pt x="18" y="19"/>
                    <a:pt x="0" y="37"/>
                    <a:pt x="9" y="55"/>
                  </a:cubicBezTo>
                  <a:cubicBezTo>
                    <a:pt x="9" y="72"/>
                    <a:pt x="18" y="81"/>
                    <a:pt x="36" y="81"/>
                  </a:cubicBezTo>
                  <a:lnTo>
                    <a:pt x="303" y="63"/>
                  </a:lnTo>
                  <a:cubicBezTo>
                    <a:pt x="321" y="63"/>
                    <a:pt x="330" y="46"/>
                    <a:pt x="330" y="37"/>
                  </a:cubicBezTo>
                  <a:cubicBezTo>
                    <a:pt x="330" y="10"/>
                    <a:pt x="312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21;p75">
              <a:extLst>
                <a:ext uri="{FF2B5EF4-FFF2-40B4-BE49-F238E27FC236}">
                  <a16:creationId xmlns:a16="http://schemas.microsoft.com/office/drawing/2014/main" id="{F76FFEFC-0BC5-995A-00F4-689F8E6AE1A8}"/>
                </a:ext>
              </a:extLst>
            </p:cNvPr>
            <p:cNvSpPr/>
            <p:nvPr/>
          </p:nvSpPr>
          <p:spPr>
            <a:xfrm>
              <a:off x="5551679" y="873372"/>
              <a:ext cx="11926" cy="13291"/>
            </a:xfrm>
            <a:custGeom>
              <a:avLst/>
              <a:gdLst/>
              <a:ahLst/>
              <a:cxnLst/>
              <a:rect l="l" t="t" r="r" b="b"/>
              <a:pathLst>
                <a:path w="393" h="438" extrusionOk="0">
                  <a:moveTo>
                    <a:pt x="0" y="1"/>
                  </a:moveTo>
                  <a:cubicBezTo>
                    <a:pt x="18" y="143"/>
                    <a:pt x="27" y="295"/>
                    <a:pt x="36" y="438"/>
                  </a:cubicBezTo>
                  <a:cubicBezTo>
                    <a:pt x="54" y="429"/>
                    <a:pt x="72" y="420"/>
                    <a:pt x="90" y="411"/>
                  </a:cubicBezTo>
                  <a:cubicBezTo>
                    <a:pt x="197" y="358"/>
                    <a:pt x="295" y="304"/>
                    <a:pt x="393" y="251"/>
                  </a:cubicBezTo>
                  <a:lnTo>
                    <a:pt x="393" y="81"/>
                  </a:lnTo>
                  <a:cubicBezTo>
                    <a:pt x="268" y="54"/>
                    <a:pt x="134" y="27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22;p75">
              <a:extLst>
                <a:ext uri="{FF2B5EF4-FFF2-40B4-BE49-F238E27FC236}">
                  <a16:creationId xmlns:a16="http://schemas.microsoft.com/office/drawing/2014/main" id="{51BCB4CC-8AAA-B7B4-430D-68A6FC13ECA7}"/>
                </a:ext>
              </a:extLst>
            </p:cNvPr>
            <p:cNvSpPr/>
            <p:nvPr/>
          </p:nvSpPr>
          <p:spPr>
            <a:xfrm>
              <a:off x="5666993" y="837109"/>
              <a:ext cx="38751" cy="108574"/>
            </a:xfrm>
            <a:custGeom>
              <a:avLst/>
              <a:gdLst/>
              <a:ahLst/>
              <a:cxnLst/>
              <a:rect l="l" t="t" r="r" b="b"/>
              <a:pathLst>
                <a:path w="1277" h="3578" extrusionOk="0">
                  <a:moveTo>
                    <a:pt x="1276" y="0"/>
                  </a:moveTo>
                  <a:lnTo>
                    <a:pt x="1276" y="0"/>
                  </a:lnTo>
                  <a:cubicBezTo>
                    <a:pt x="1009" y="18"/>
                    <a:pt x="732" y="36"/>
                    <a:pt x="465" y="54"/>
                  </a:cubicBezTo>
                  <a:cubicBezTo>
                    <a:pt x="384" y="205"/>
                    <a:pt x="295" y="402"/>
                    <a:pt x="215" y="652"/>
                  </a:cubicBezTo>
                  <a:cubicBezTo>
                    <a:pt x="135" y="875"/>
                    <a:pt x="36" y="1169"/>
                    <a:pt x="27" y="1517"/>
                  </a:cubicBezTo>
                  <a:cubicBezTo>
                    <a:pt x="1" y="2079"/>
                    <a:pt x="224" y="2248"/>
                    <a:pt x="331" y="3149"/>
                  </a:cubicBezTo>
                  <a:cubicBezTo>
                    <a:pt x="340" y="3194"/>
                    <a:pt x="340" y="3239"/>
                    <a:pt x="349" y="3274"/>
                  </a:cubicBezTo>
                  <a:cubicBezTo>
                    <a:pt x="349" y="3328"/>
                    <a:pt x="358" y="3381"/>
                    <a:pt x="358" y="3426"/>
                  </a:cubicBezTo>
                  <a:cubicBezTo>
                    <a:pt x="366" y="3471"/>
                    <a:pt x="366" y="3515"/>
                    <a:pt x="366" y="3560"/>
                  </a:cubicBezTo>
                  <a:cubicBezTo>
                    <a:pt x="491" y="3560"/>
                    <a:pt x="616" y="3569"/>
                    <a:pt x="741" y="3578"/>
                  </a:cubicBezTo>
                  <a:cubicBezTo>
                    <a:pt x="741" y="3497"/>
                    <a:pt x="741" y="3426"/>
                    <a:pt x="741" y="3346"/>
                  </a:cubicBezTo>
                  <a:cubicBezTo>
                    <a:pt x="759" y="2436"/>
                    <a:pt x="848" y="1883"/>
                    <a:pt x="946" y="1544"/>
                  </a:cubicBezTo>
                  <a:cubicBezTo>
                    <a:pt x="973" y="1419"/>
                    <a:pt x="1116" y="928"/>
                    <a:pt x="1232" y="250"/>
                  </a:cubicBezTo>
                  <a:cubicBezTo>
                    <a:pt x="1250" y="143"/>
                    <a:pt x="1268" y="54"/>
                    <a:pt x="1276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23;p75">
              <a:extLst>
                <a:ext uri="{FF2B5EF4-FFF2-40B4-BE49-F238E27FC236}">
                  <a16:creationId xmlns:a16="http://schemas.microsoft.com/office/drawing/2014/main" id="{3102DBC0-C04D-D446-DCC1-055E0C39237D}"/>
                </a:ext>
              </a:extLst>
            </p:cNvPr>
            <p:cNvSpPr/>
            <p:nvPr/>
          </p:nvSpPr>
          <p:spPr>
            <a:xfrm>
              <a:off x="5671878" y="944837"/>
              <a:ext cx="53893" cy="24944"/>
            </a:xfrm>
            <a:custGeom>
              <a:avLst/>
              <a:gdLst/>
              <a:ahLst/>
              <a:cxnLst/>
              <a:rect l="l" t="t" r="r" b="b"/>
              <a:pathLst>
                <a:path w="1776" h="822" extrusionOk="0">
                  <a:moveTo>
                    <a:pt x="205" y="1"/>
                  </a:moveTo>
                  <a:cubicBezTo>
                    <a:pt x="205" y="286"/>
                    <a:pt x="143" y="447"/>
                    <a:pt x="90" y="545"/>
                  </a:cubicBezTo>
                  <a:cubicBezTo>
                    <a:pt x="63" y="581"/>
                    <a:pt x="0" y="670"/>
                    <a:pt x="36" y="750"/>
                  </a:cubicBezTo>
                  <a:cubicBezTo>
                    <a:pt x="54" y="786"/>
                    <a:pt x="90" y="813"/>
                    <a:pt x="116" y="822"/>
                  </a:cubicBezTo>
                  <a:lnTo>
                    <a:pt x="1695" y="822"/>
                  </a:lnTo>
                  <a:cubicBezTo>
                    <a:pt x="1704" y="822"/>
                    <a:pt x="1749" y="804"/>
                    <a:pt x="1767" y="750"/>
                  </a:cubicBezTo>
                  <a:cubicBezTo>
                    <a:pt x="1776" y="706"/>
                    <a:pt x="1749" y="652"/>
                    <a:pt x="1695" y="625"/>
                  </a:cubicBezTo>
                  <a:cubicBezTo>
                    <a:pt x="1606" y="616"/>
                    <a:pt x="1472" y="599"/>
                    <a:pt x="1321" y="554"/>
                  </a:cubicBezTo>
                  <a:cubicBezTo>
                    <a:pt x="1178" y="509"/>
                    <a:pt x="1017" y="465"/>
                    <a:pt x="857" y="340"/>
                  </a:cubicBezTo>
                  <a:cubicBezTo>
                    <a:pt x="785" y="277"/>
                    <a:pt x="678" y="188"/>
                    <a:pt x="580" y="28"/>
                  </a:cubicBezTo>
                  <a:cubicBezTo>
                    <a:pt x="455" y="19"/>
                    <a:pt x="330" y="10"/>
                    <a:pt x="205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4;p75">
              <a:extLst>
                <a:ext uri="{FF2B5EF4-FFF2-40B4-BE49-F238E27FC236}">
                  <a16:creationId xmlns:a16="http://schemas.microsoft.com/office/drawing/2014/main" id="{D72F5190-2758-8916-23B7-D667C1438CC0}"/>
                </a:ext>
              </a:extLst>
            </p:cNvPr>
            <p:cNvSpPr/>
            <p:nvPr/>
          </p:nvSpPr>
          <p:spPr>
            <a:xfrm>
              <a:off x="5672151" y="945353"/>
              <a:ext cx="55531" cy="24701"/>
            </a:xfrm>
            <a:custGeom>
              <a:avLst/>
              <a:gdLst/>
              <a:ahLst/>
              <a:cxnLst/>
              <a:rect l="l" t="t" r="r" b="b"/>
              <a:pathLst>
                <a:path w="1830" h="814" extrusionOk="0">
                  <a:moveTo>
                    <a:pt x="829" y="1"/>
                  </a:moveTo>
                  <a:cubicBezTo>
                    <a:pt x="793" y="1"/>
                    <a:pt x="737" y="44"/>
                    <a:pt x="696" y="118"/>
                  </a:cubicBezTo>
                  <a:cubicBezTo>
                    <a:pt x="500" y="207"/>
                    <a:pt x="295" y="287"/>
                    <a:pt x="98" y="376"/>
                  </a:cubicBezTo>
                  <a:cubicBezTo>
                    <a:pt x="63" y="421"/>
                    <a:pt x="27" y="510"/>
                    <a:pt x="9" y="617"/>
                  </a:cubicBezTo>
                  <a:cubicBezTo>
                    <a:pt x="0" y="698"/>
                    <a:pt x="9" y="769"/>
                    <a:pt x="18" y="814"/>
                  </a:cubicBezTo>
                  <a:lnTo>
                    <a:pt x="1829" y="814"/>
                  </a:lnTo>
                  <a:cubicBezTo>
                    <a:pt x="1829" y="751"/>
                    <a:pt x="1820" y="635"/>
                    <a:pt x="1749" y="546"/>
                  </a:cubicBezTo>
                  <a:cubicBezTo>
                    <a:pt x="1677" y="475"/>
                    <a:pt x="1588" y="457"/>
                    <a:pt x="1544" y="439"/>
                  </a:cubicBezTo>
                  <a:cubicBezTo>
                    <a:pt x="1383" y="403"/>
                    <a:pt x="1178" y="341"/>
                    <a:pt x="892" y="243"/>
                  </a:cubicBezTo>
                  <a:cubicBezTo>
                    <a:pt x="919" y="118"/>
                    <a:pt x="883" y="11"/>
                    <a:pt x="839" y="2"/>
                  </a:cubicBezTo>
                  <a:cubicBezTo>
                    <a:pt x="836" y="1"/>
                    <a:pt x="833" y="1"/>
                    <a:pt x="8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25;p75">
              <a:extLst>
                <a:ext uri="{FF2B5EF4-FFF2-40B4-BE49-F238E27FC236}">
                  <a16:creationId xmlns:a16="http://schemas.microsoft.com/office/drawing/2014/main" id="{07FF6347-82A4-D732-17D4-AF03A50B9B25}"/>
                </a:ext>
              </a:extLst>
            </p:cNvPr>
            <p:cNvSpPr/>
            <p:nvPr/>
          </p:nvSpPr>
          <p:spPr>
            <a:xfrm>
              <a:off x="5697035" y="952575"/>
              <a:ext cx="5735" cy="9195"/>
            </a:xfrm>
            <a:custGeom>
              <a:avLst/>
              <a:gdLst/>
              <a:ahLst/>
              <a:cxnLst/>
              <a:rect l="l" t="t" r="r" b="b"/>
              <a:pathLst>
                <a:path w="189" h="303" extrusionOk="0">
                  <a:moveTo>
                    <a:pt x="155" y="1"/>
                  </a:moveTo>
                  <a:cubicBezTo>
                    <a:pt x="143" y="1"/>
                    <a:pt x="132" y="7"/>
                    <a:pt x="126" y="13"/>
                  </a:cubicBezTo>
                  <a:lnTo>
                    <a:pt x="10" y="254"/>
                  </a:lnTo>
                  <a:cubicBezTo>
                    <a:pt x="1" y="272"/>
                    <a:pt x="10" y="290"/>
                    <a:pt x="28" y="299"/>
                  </a:cubicBezTo>
                  <a:cubicBezTo>
                    <a:pt x="33" y="301"/>
                    <a:pt x="37" y="302"/>
                    <a:pt x="42" y="302"/>
                  </a:cubicBezTo>
                  <a:cubicBezTo>
                    <a:pt x="54" y="302"/>
                    <a:pt x="63" y="294"/>
                    <a:pt x="63" y="281"/>
                  </a:cubicBezTo>
                  <a:lnTo>
                    <a:pt x="179" y="40"/>
                  </a:lnTo>
                  <a:cubicBezTo>
                    <a:pt x="188" y="31"/>
                    <a:pt x="188" y="13"/>
                    <a:pt x="170" y="5"/>
                  </a:cubicBezTo>
                  <a:cubicBezTo>
                    <a:pt x="165" y="2"/>
                    <a:pt x="16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26;p75">
              <a:extLst>
                <a:ext uri="{FF2B5EF4-FFF2-40B4-BE49-F238E27FC236}">
                  <a16:creationId xmlns:a16="http://schemas.microsoft.com/office/drawing/2014/main" id="{5B05303B-89DB-7CA5-FBD8-49062A3835C7}"/>
                </a:ext>
              </a:extLst>
            </p:cNvPr>
            <p:cNvSpPr/>
            <p:nvPr/>
          </p:nvSpPr>
          <p:spPr>
            <a:xfrm>
              <a:off x="5700312" y="954153"/>
              <a:ext cx="5705" cy="9134"/>
            </a:xfrm>
            <a:custGeom>
              <a:avLst/>
              <a:gdLst/>
              <a:ahLst/>
              <a:cxnLst/>
              <a:rect l="l" t="t" r="r" b="b"/>
              <a:pathLst>
                <a:path w="188" h="301" extrusionOk="0">
                  <a:moveTo>
                    <a:pt x="148" y="0"/>
                  </a:moveTo>
                  <a:cubicBezTo>
                    <a:pt x="138" y="0"/>
                    <a:pt x="130" y="5"/>
                    <a:pt x="125" y="15"/>
                  </a:cubicBezTo>
                  <a:lnTo>
                    <a:pt x="9" y="256"/>
                  </a:lnTo>
                  <a:cubicBezTo>
                    <a:pt x="0" y="274"/>
                    <a:pt x="9" y="292"/>
                    <a:pt x="27" y="300"/>
                  </a:cubicBezTo>
                  <a:cubicBezTo>
                    <a:pt x="45" y="300"/>
                    <a:pt x="62" y="300"/>
                    <a:pt x="62" y="283"/>
                  </a:cubicBezTo>
                  <a:lnTo>
                    <a:pt x="178" y="42"/>
                  </a:lnTo>
                  <a:cubicBezTo>
                    <a:pt x="187" y="24"/>
                    <a:pt x="187" y="6"/>
                    <a:pt x="170" y="6"/>
                  </a:cubicBezTo>
                  <a:cubicBezTo>
                    <a:pt x="162" y="2"/>
                    <a:pt x="155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27;p75">
              <a:extLst>
                <a:ext uri="{FF2B5EF4-FFF2-40B4-BE49-F238E27FC236}">
                  <a16:creationId xmlns:a16="http://schemas.microsoft.com/office/drawing/2014/main" id="{CC7FB636-E01B-54D0-6E6F-2388B5CAFCBE}"/>
                </a:ext>
              </a:extLst>
            </p:cNvPr>
            <p:cNvSpPr/>
            <p:nvPr/>
          </p:nvSpPr>
          <p:spPr>
            <a:xfrm>
              <a:off x="5637770" y="620804"/>
              <a:ext cx="55774" cy="157855"/>
            </a:xfrm>
            <a:custGeom>
              <a:avLst/>
              <a:gdLst/>
              <a:ahLst/>
              <a:cxnLst/>
              <a:rect l="l" t="t" r="r" b="b"/>
              <a:pathLst>
                <a:path w="1838" h="5202" extrusionOk="0">
                  <a:moveTo>
                    <a:pt x="527" y="0"/>
                  </a:moveTo>
                  <a:cubicBezTo>
                    <a:pt x="402" y="339"/>
                    <a:pt x="277" y="669"/>
                    <a:pt x="152" y="1008"/>
                  </a:cubicBezTo>
                  <a:cubicBezTo>
                    <a:pt x="89" y="1133"/>
                    <a:pt x="9" y="1347"/>
                    <a:pt x="9" y="1606"/>
                  </a:cubicBezTo>
                  <a:cubicBezTo>
                    <a:pt x="0" y="2025"/>
                    <a:pt x="197" y="2249"/>
                    <a:pt x="339" y="2712"/>
                  </a:cubicBezTo>
                  <a:cubicBezTo>
                    <a:pt x="348" y="2730"/>
                    <a:pt x="357" y="2757"/>
                    <a:pt x="366" y="2775"/>
                  </a:cubicBezTo>
                  <a:cubicBezTo>
                    <a:pt x="384" y="2855"/>
                    <a:pt x="402" y="2944"/>
                    <a:pt x="428" y="3042"/>
                  </a:cubicBezTo>
                  <a:cubicBezTo>
                    <a:pt x="446" y="3158"/>
                    <a:pt x="464" y="3292"/>
                    <a:pt x="473" y="3444"/>
                  </a:cubicBezTo>
                  <a:cubicBezTo>
                    <a:pt x="482" y="3524"/>
                    <a:pt x="482" y="3613"/>
                    <a:pt x="482" y="3703"/>
                  </a:cubicBezTo>
                  <a:cubicBezTo>
                    <a:pt x="375" y="3836"/>
                    <a:pt x="268" y="3970"/>
                    <a:pt x="161" y="4095"/>
                  </a:cubicBezTo>
                  <a:cubicBezTo>
                    <a:pt x="161" y="4122"/>
                    <a:pt x="161" y="4158"/>
                    <a:pt x="161" y="4184"/>
                  </a:cubicBezTo>
                  <a:cubicBezTo>
                    <a:pt x="598" y="4523"/>
                    <a:pt x="1044" y="4862"/>
                    <a:pt x="1481" y="5201"/>
                  </a:cubicBezTo>
                  <a:cubicBezTo>
                    <a:pt x="1535" y="5121"/>
                    <a:pt x="1597" y="5005"/>
                    <a:pt x="1642" y="4845"/>
                  </a:cubicBezTo>
                  <a:cubicBezTo>
                    <a:pt x="1695" y="4639"/>
                    <a:pt x="1686" y="4470"/>
                    <a:pt x="1677" y="4265"/>
                  </a:cubicBezTo>
                  <a:cubicBezTo>
                    <a:pt x="1668" y="4024"/>
                    <a:pt x="1668" y="3765"/>
                    <a:pt x="1642" y="3524"/>
                  </a:cubicBezTo>
                  <a:cubicBezTo>
                    <a:pt x="1633" y="3471"/>
                    <a:pt x="1633" y="3408"/>
                    <a:pt x="1633" y="3346"/>
                  </a:cubicBezTo>
                  <a:cubicBezTo>
                    <a:pt x="1615" y="3025"/>
                    <a:pt x="1660" y="2561"/>
                    <a:pt x="1838" y="1874"/>
                  </a:cubicBezTo>
                  <a:lnTo>
                    <a:pt x="1169" y="991"/>
                  </a:lnTo>
                  <a:cubicBezTo>
                    <a:pt x="1124" y="955"/>
                    <a:pt x="973" y="821"/>
                    <a:pt x="919" y="589"/>
                  </a:cubicBezTo>
                  <a:cubicBezTo>
                    <a:pt x="919" y="554"/>
                    <a:pt x="910" y="527"/>
                    <a:pt x="910" y="500"/>
                  </a:cubicBezTo>
                  <a:cubicBezTo>
                    <a:pt x="901" y="313"/>
                    <a:pt x="964" y="179"/>
                    <a:pt x="982" y="134"/>
                  </a:cubicBezTo>
                  <a:cubicBezTo>
                    <a:pt x="928" y="116"/>
                    <a:pt x="866" y="99"/>
                    <a:pt x="803" y="81"/>
                  </a:cubicBezTo>
                  <a:cubicBezTo>
                    <a:pt x="714" y="54"/>
                    <a:pt x="625" y="27"/>
                    <a:pt x="527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428;p75">
              <a:extLst>
                <a:ext uri="{FF2B5EF4-FFF2-40B4-BE49-F238E27FC236}">
                  <a16:creationId xmlns:a16="http://schemas.microsoft.com/office/drawing/2014/main" id="{9027A91F-851C-5507-A7D9-1DC1E8BA5840}"/>
                </a:ext>
              </a:extLst>
            </p:cNvPr>
            <p:cNvSpPr/>
            <p:nvPr/>
          </p:nvSpPr>
          <p:spPr>
            <a:xfrm>
              <a:off x="5672151" y="674395"/>
              <a:ext cx="26006" cy="26036"/>
            </a:xfrm>
            <a:custGeom>
              <a:avLst/>
              <a:gdLst/>
              <a:ahLst/>
              <a:cxnLst/>
              <a:rect l="l" t="t" r="r" b="b"/>
              <a:pathLst>
                <a:path w="857" h="858" extrusionOk="0">
                  <a:moveTo>
                    <a:pt x="428" y="1"/>
                  </a:moveTo>
                  <a:cubicBezTo>
                    <a:pt x="188" y="1"/>
                    <a:pt x="0" y="197"/>
                    <a:pt x="0" y="429"/>
                  </a:cubicBezTo>
                  <a:cubicBezTo>
                    <a:pt x="0" y="670"/>
                    <a:pt x="188" y="857"/>
                    <a:pt x="428" y="857"/>
                  </a:cubicBezTo>
                  <a:cubicBezTo>
                    <a:pt x="669" y="857"/>
                    <a:pt x="857" y="670"/>
                    <a:pt x="857" y="429"/>
                  </a:cubicBezTo>
                  <a:cubicBezTo>
                    <a:pt x="857" y="197"/>
                    <a:pt x="669" y="1"/>
                    <a:pt x="428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29;p75">
              <a:extLst>
                <a:ext uri="{FF2B5EF4-FFF2-40B4-BE49-F238E27FC236}">
                  <a16:creationId xmlns:a16="http://schemas.microsoft.com/office/drawing/2014/main" id="{C91F3255-B291-1415-FC43-573F41574DEA}"/>
                </a:ext>
              </a:extLst>
            </p:cNvPr>
            <p:cNvSpPr/>
            <p:nvPr/>
          </p:nvSpPr>
          <p:spPr>
            <a:xfrm>
              <a:off x="5643444" y="720156"/>
              <a:ext cx="56351" cy="57686"/>
            </a:xfrm>
            <a:custGeom>
              <a:avLst/>
              <a:gdLst/>
              <a:ahLst/>
              <a:cxnLst/>
              <a:rect l="l" t="t" r="r" b="b"/>
              <a:pathLst>
                <a:path w="1857" h="1901" extrusionOk="0">
                  <a:moveTo>
                    <a:pt x="904" y="0"/>
                  </a:moveTo>
                  <a:cubicBezTo>
                    <a:pt x="865" y="0"/>
                    <a:pt x="825" y="3"/>
                    <a:pt x="786" y="9"/>
                  </a:cubicBezTo>
                  <a:cubicBezTo>
                    <a:pt x="322" y="72"/>
                    <a:pt x="1" y="554"/>
                    <a:pt x="72" y="1071"/>
                  </a:cubicBezTo>
                  <a:cubicBezTo>
                    <a:pt x="146" y="1553"/>
                    <a:pt x="519" y="1901"/>
                    <a:pt x="944" y="1901"/>
                  </a:cubicBezTo>
                  <a:cubicBezTo>
                    <a:pt x="983" y="1901"/>
                    <a:pt x="1023" y="1898"/>
                    <a:pt x="1062" y="1892"/>
                  </a:cubicBezTo>
                  <a:cubicBezTo>
                    <a:pt x="1535" y="1829"/>
                    <a:pt x="1856" y="1347"/>
                    <a:pt x="1785" y="830"/>
                  </a:cubicBezTo>
                  <a:cubicBezTo>
                    <a:pt x="1711" y="348"/>
                    <a:pt x="1331" y="0"/>
                    <a:pt x="904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30;p75">
              <a:extLst>
                <a:ext uri="{FF2B5EF4-FFF2-40B4-BE49-F238E27FC236}">
                  <a16:creationId xmlns:a16="http://schemas.microsoft.com/office/drawing/2014/main" id="{41084907-937C-CA33-CAE4-DD7FA683B2D0}"/>
                </a:ext>
              </a:extLst>
            </p:cNvPr>
            <p:cNvSpPr/>
            <p:nvPr/>
          </p:nvSpPr>
          <p:spPr>
            <a:xfrm>
              <a:off x="5628544" y="757239"/>
              <a:ext cx="64999" cy="86119"/>
            </a:xfrm>
            <a:custGeom>
              <a:avLst/>
              <a:gdLst/>
              <a:ahLst/>
              <a:cxnLst/>
              <a:rect l="l" t="t" r="r" b="b"/>
              <a:pathLst>
                <a:path w="2142" h="2838" extrusionOk="0">
                  <a:moveTo>
                    <a:pt x="2142" y="1"/>
                  </a:moveTo>
                  <a:cubicBezTo>
                    <a:pt x="1607" y="54"/>
                    <a:pt x="1080" y="108"/>
                    <a:pt x="554" y="170"/>
                  </a:cubicBezTo>
                  <a:cubicBezTo>
                    <a:pt x="376" y="447"/>
                    <a:pt x="286" y="696"/>
                    <a:pt x="233" y="866"/>
                  </a:cubicBezTo>
                  <a:cubicBezTo>
                    <a:pt x="179" y="1053"/>
                    <a:pt x="153" y="1214"/>
                    <a:pt x="46" y="2186"/>
                  </a:cubicBezTo>
                  <a:cubicBezTo>
                    <a:pt x="28" y="2338"/>
                    <a:pt x="10" y="2463"/>
                    <a:pt x="1" y="2561"/>
                  </a:cubicBezTo>
                  <a:cubicBezTo>
                    <a:pt x="260" y="2650"/>
                    <a:pt x="518" y="2748"/>
                    <a:pt x="777" y="2837"/>
                  </a:cubicBezTo>
                  <a:cubicBezTo>
                    <a:pt x="982" y="2570"/>
                    <a:pt x="1196" y="2249"/>
                    <a:pt x="1402" y="1883"/>
                  </a:cubicBezTo>
                  <a:cubicBezTo>
                    <a:pt x="1785" y="1187"/>
                    <a:pt x="2008" y="527"/>
                    <a:pt x="2142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31;p75">
              <a:extLst>
                <a:ext uri="{FF2B5EF4-FFF2-40B4-BE49-F238E27FC236}">
                  <a16:creationId xmlns:a16="http://schemas.microsoft.com/office/drawing/2014/main" id="{52B470EE-ACE6-FD07-ACB8-9D7A1B1D726B}"/>
                </a:ext>
              </a:extLst>
            </p:cNvPr>
            <p:cNvSpPr/>
            <p:nvPr/>
          </p:nvSpPr>
          <p:spPr>
            <a:xfrm>
              <a:off x="5659406" y="623231"/>
              <a:ext cx="8163" cy="12745"/>
            </a:xfrm>
            <a:custGeom>
              <a:avLst/>
              <a:gdLst/>
              <a:ahLst/>
              <a:cxnLst/>
              <a:rect l="l" t="t" r="r" b="b"/>
              <a:pathLst>
                <a:path w="269" h="420" extrusionOk="0">
                  <a:moveTo>
                    <a:pt x="90" y="1"/>
                  </a:moveTo>
                  <a:cubicBezTo>
                    <a:pt x="90" y="10"/>
                    <a:pt x="81" y="10"/>
                    <a:pt x="81" y="10"/>
                  </a:cubicBezTo>
                  <a:cubicBezTo>
                    <a:pt x="1" y="81"/>
                    <a:pt x="28" y="242"/>
                    <a:pt x="135" y="358"/>
                  </a:cubicBezTo>
                  <a:cubicBezTo>
                    <a:pt x="153" y="384"/>
                    <a:pt x="179" y="402"/>
                    <a:pt x="197" y="420"/>
                  </a:cubicBezTo>
                  <a:cubicBezTo>
                    <a:pt x="179" y="233"/>
                    <a:pt x="251" y="99"/>
                    <a:pt x="269" y="54"/>
                  </a:cubicBezTo>
                  <a:cubicBezTo>
                    <a:pt x="206" y="36"/>
                    <a:pt x="153" y="19"/>
                    <a:pt x="90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32;p75">
              <a:extLst>
                <a:ext uri="{FF2B5EF4-FFF2-40B4-BE49-F238E27FC236}">
                  <a16:creationId xmlns:a16="http://schemas.microsoft.com/office/drawing/2014/main" id="{9CF311D2-F0A4-9DDA-9313-844884EF48F6}"/>
                </a:ext>
              </a:extLst>
            </p:cNvPr>
            <p:cNvSpPr/>
            <p:nvPr/>
          </p:nvSpPr>
          <p:spPr>
            <a:xfrm>
              <a:off x="5630183" y="579958"/>
              <a:ext cx="50919" cy="47399"/>
            </a:xfrm>
            <a:custGeom>
              <a:avLst/>
              <a:gdLst/>
              <a:ahLst/>
              <a:cxnLst/>
              <a:rect l="l" t="t" r="r" b="b"/>
              <a:pathLst>
                <a:path w="1678" h="1562" extrusionOk="0">
                  <a:moveTo>
                    <a:pt x="791" y="1"/>
                  </a:moveTo>
                  <a:cubicBezTo>
                    <a:pt x="517" y="1"/>
                    <a:pt x="186" y="153"/>
                    <a:pt x="99" y="445"/>
                  </a:cubicBezTo>
                  <a:cubicBezTo>
                    <a:pt x="0" y="775"/>
                    <a:pt x="259" y="1141"/>
                    <a:pt x="447" y="1222"/>
                  </a:cubicBezTo>
                  <a:cubicBezTo>
                    <a:pt x="473" y="1239"/>
                    <a:pt x="562" y="1275"/>
                    <a:pt x="661" y="1355"/>
                  </a:cubicBezTo>
                  <a:cubicBezTo>
                    <a:pt x="723" y="1409"/>
                    <a:pt x="768" y="1462"/>
                    <a:pt x="794" y="1507"/>
                  </a:cubicBezTo>
                  <a:cubicBezTo>
                    <a:pt x="946" y="1534"/>
                    <a:pt x="1080" y="1552"/>
                    <a:pt x="1187" y="1561"/>
                  </a:cubicBezTo>
                  <a:cubicBezTo>
                    <a:pt x="1194" y="1561"/>
                    <a:pt x="1207" y="1561"/>
                    <a:pt x="1226" y="1561"/>
                  </a:cubicBezTo>
                  <a:cubicBezTo>
                    <a:pt x="1282" y="1561"/>
                    <a:pt x="1385" y="1556"/>
                    <a:pt x="1499" y="1516"/>
                  </a:cubicBezTo>
                  <a:cubicBezTo>
                    <a:pt x="1535" y="1507"/>
                    <a:pt x="1579" y="1489"/>
                    <a:pt x="1597" y="1445"/>
                  </a:cubicBezTo>
                  <a:cubicBezTo>
                    <a:pt x="1624" y="1391"/>
                    <a:pt x="1597" y="1338"/>
                    <a:pt x="1588" y="1329"/>
                  </a:cubicBezTo>
                  <a:cubicBezTo>
                    <a:pt x="1588" y="1320"/>
                    <a:pt x="1597" y="1311"/>
                    <a:pt x="1597" y="1302"/>
                  </a:cubicBezTo>
                  <a:cubicBezTo>
                    <a:pt x="1615" y="1293"/>
                    <a:pt x="1633" y="1302"/>
                    <a:pt x="1651" y="1284"/>
                  </a:cubicBezTo>
                  <a:cubicBezTo>
                    <a:pt x="1660" y="1266"/>
                    <a:pt x="1678" y="1239"/>
                    <a:pt x="1660" y="1222"/>
                  </a:cubicBezTo>
                  <a:cubicBezTo>
                    <a:pt x="1651" y="1213"/>
                    <a:pt x="1642" y="1204"/>
                    <a:pt x="1633" y="1204"/>
                  </a:cubicBezTo>
                  <a:cubicBezTo>
                    <a:pt x="1642" y="1204"/>
                    <a:pt x="1678" y="1177"/>
                    <a:pt x="1678" y="1141"/>
                  </a:cubicBezTo>
                  <a:cubicBezTo>
                    <a:pt x="1678" y="1123"/>
                    <a:pt x="1669" y="1114"/>
                    <a:pt x="1660" y="1106"/>
                  </a:cubicBezTo>
                  <a:cubicBezTo>
                    <a:pt x="1651" y="1088"/>
                    <a:pt x="1633" y="1079"/>
                    <a:pt x="1615" y="1061"/>
                  </a:cubicBezTo>
                  <a:cubicBezTo>
                    <a:pt x="1517" y="945"/>
                    <a:pt x="1490" y="802"/>
                    <a:pt x="1490" y="740"/>
                  </a:cubicBezTo>
                  <a:cubicBezTo>
                    <a:pt x="1499" y="731"/>
                    <a:pt x="1499" y="704"/>
                    <a:pt x="1499" y="660"/>
                  </a:cubicBezTo>
                  <a:cubicBezTo>
                    <a:pt x="1499" y="651"/>
                    <a:pt x="1499" y="633"/>
                    <a:pt x="1499" y="615"/>
                  </a:cubicBezTo>
                  <a:cubicBezTo>
                    <a:pt x="1490" y="517"/>
                    <a:pt x="1446" y="436"/>
                    <a:pt x="1428" y="392"/>
                  </a:cubicBezTo>
                  <a:cubicBezTo>
                    <a:pt x="1365" y="285"/>
                    <a:pt x="1285" y="213"/>
                    <a:pt x="1232" y="169"/>
                  </a:cubicBezTo>
                  <a:cubicBezTo>
                    <a:pt x="1169" y="115"/>
                    <a:pt x="1053" y="35"/>
                    <a:pt x="893" y="8"/>
                  </a:cubicBezTo>
                  <a:cubicBezTo>
                    <a:pt x="860" y="3"/>
                    <a:pt x="826" y="1"/>
                    <a:pt x="791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33;p75">
              <a:extLst>
                <a:ext uri="{FF2B5EF4-FFF2-40B4-BE49-F238E27FC236}">
                  <a16:creationId xmlns:a16="http://schemas.microsoft.com/office/drawing/2014/main" id="{06A08086-9D2F-2939-9805-E8CA727A979F}"/>
                </a:ext>
              </a:extLst>
            </p:cNvPr>
            <p:cNvSpPr/>
            <p:nvPr/>
          </p:nvSpPr>
          <p:spPr>
            <a:xfrm>
              <a:off x="5675125" y="602930"/>
              <a:ext cx="5978" cy="8982"/>
            </a:xfrm>
            <a:custGeom>
              <a:avLst/>
              <a:gdLst/>
              <a:ahLst/>
              <a:cxnLst/>
              <a:rect l="l" t="t" r="r" b="b"/>
              <a:pathLst>
                <a:path w="197" h="296" extrusionOk="0">
                  <a:moveTo>
                    <a:pt x="0" y="1"/>
                  </a:moveTo>
                  <a:cubicBezTo>
                    <a:pt x="9" y="45"/>
                    <a:pt x="9" y="99"/>
                    <a:pt x="9" y="152"/>
                  </a:cubicBezTo>
                  <a:cubicBezTo>
                    <a:pt x="36" y="197"/>
                    <a:pt x="72" y="242"/>
                    <a:pt x="98" y="295"/>
                  </a:cubicBezTo>
                  <a:cubicBezTo>
                    <a:pt x="98" y="277"/>
                    <a:pt x="116" y="268"/>
                    <a:pt x="125" y="259"/>
                  </a:cubicBezTo>
                  <a:cubicBezTo>
                    <a:pt x="152" y="242"/>
                    <a:pt x="161" y="250"/>
                    <a:pt x="170" y="233"/>
                  </a:cubicBezTo>
                  <a:cubicBezTo>
                    <a:pt x="179" y="233"/>
                    <a:pt x="188" y="215"/>
                    <a:pt x="197" y="197"/>
                  </a:cubicBezTo>
                  <a:cubicBezTo>
                    <a:pt x="197" y="188"/>
                    <a:pt x="197" y="170"/>
                    <a:pt x="188" y="152"/>
                  </a:cubicBezTo>
                  <a:cubicBezTo>
                    <a:pt x="179" y="126"/>
                    <a:pt x="143" y="117"/>
                    <a:pt x="134" y="108"/>
                  </a:cubicBezTo>
                  <a:cubicBezTo>
                    <a:pt x="107" y="99"/>
                    <a:pt x="63" y="72"/>
                    <a:pt x="0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4;p75">
              <a:extLst>
                <a:ext uri="{FF2B5EF4-FFF2-40B4-BE49-F238E27FC236}">
                  <a16:creationId xmlns:a16="http://schemas.microsoft.com/office/drawing/2014/main" id="{44E32A01-B858-19E8-43E9-E8F2414466EB}"/>
                </a:ext>
              </a:extLst>
            </p:cNvPr>
            <p:cNvSpPr/>
            <p:nvPr/>
          </p:nvSpPr>
          <p:spPr>
            <a:xfrm>
              <a:off x="5668904" y="600806"/>
              <a:ext cx="7859" cy="2974"/>
            </a:xfrm>
            <a:custGeom>
              <a:avLst/>
              <a:gdLst/>
              <a:ahLst/>
              <a:cxnLst/>
              <a:rect l="l" t="t" r="r" b="b"/>
              <a:pathLst>
                <a:path w="259" h="98" extrusionOk="0">
                  <a:moveTo>
                    <a:pt x="174" y="1"/>
                  </a:moveTo>
                  <a:cubicBezTo>
                    <a:pt x="158" y="1"/>
                    <a:pt x="142" y="3"/>
                    <a:pt x="125" y="8"/>
                  </a:cubicBezTo>
                  <a:cubicBezTo>
                    <a:pt x="63" y="17"/>
                    <a:pt x="18" y="53"/>
                    <a:pt x="0" y="80"/>
                  </a:cubicBezTo>
                  <a:cubicBezTo>
                    <a:pt x="0" y="80"/>
                    <a:pt x="0" y="88"/>
                    <a:pt x="9" y="97"/>
                  </a:cubicBezTo>
                  <a:cubicBezTo>
                    <a:pt x="18" y="97"/>
                    <a:pt x="18" y="97"/>
                    <a:pt x="18" y="88"/>
                  </a:cubicBezTo>
                  <a:cubicBezTo>
                    <a:pt x="36" y="71"/>
                    <a:pt x="72" y="35"/>
                    <a:pt x="125" y="26"/>
                  </a:cubicBezTo>
                  <a:cubicBezTo>
                    <a:pt x="135" y="24"/>
                    <a:pt x="145" y="24"/>
                    <a:pt x="155" y="24"/>
                  </a:cubicBezTo>
                  <a:cubicBezTo>
                    <a:pt x="195" y="24"/>
                    <a:pt x="227" y="37"/>
                    <a:pt x="241" y="44"/>
                  </a:cubicBezTo>
                  <a:cubicBezTo>
                    <a:pt x="250" y="44"/>
                    <a:pt x="259" y="44"/>
                    <a:pt x="259" y="35"/>
                  </a:cubicBezTo>
                  <a:cubicBezTo>
                    <a:pt x="259" y="26"/>
                    <a:pt x="259" y="26"/>
                    <a:pt x="250" y="17"/>
                  </a:cubicBezTo>
                  <a:cubicBezTo>
                    <a:pt x="238" y="11"/>
                    <a:pt x="208" y="1"/>
                    <a:pt x="17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35;p75">
              <a:extLst>
                <a:ext uri="{FF2B5EF4-FFF2-40B4-BE49-F238E27FC236}">
                  <a16:creationId xmlns:a16="http://schemas.microsoft.com/office/drawing/2014/main" id="{9F340962-BCF1-3D27-E456-AC0BD477489D}"/>
                </a:ext>
              </a:extLst>
            </p:cNvPr>
            <p:cNvSpPr/>
            <p:nvPr/>
          </p:nvSpPr>
          <p:spPr>
            <a:xfrm>
              <a:off x="5672698" y="600988"/>
              <a:ext cx="3277" cy="4461"/>
            </a:xfrm>
            <a:custGeom>
              <a:avLst/>
              <a:gdLst/>
              <a:ahLst/>
              <a:cxnLst/>
              <a:rect l="l" t="t" r="r" b="b"/>
              <a:pathLst>
                <a:path w="108" h="147" extrusionOk="0">
                  <a:moveTo>
                    <a:pt x="54" y="1"/>
                  </a:moveTo>
                  <a:cubicBezTo>
                    <a:pt x="30" y="1"/>
                    <a:pt x="8" y="33"/>
                    <a:pt x="0" y="65"/>
                  </a:cubicBezTo>
                  <a:cubicBezTo>
                    <a:pt x="0" y="109"/>
                    <a:pt x="18" y="145"/>
                    <a:pt x="45" y="145"/>
                  </a:cubicBezTo>
                  <a:cubicBezTo>
                    <a:pt x="48" y="146"/>
                    <a:pt x="50" y="146"/>
                    <a:pt x="53" y="146"/>
                  </a:cubicBezTo>
                  <a:cubicBezTo>
                    <a:pt x="77" y="146"/>
                    <a:pt x="99" y="114"/>
                    <a:pt x="107" y="82"/>
                  </a:cubicBezTo>
                  <a:cubicBezTo>
                    <a:pt x="107" y="38"/>
                    <a:pt x="89" y="2"/>
                    <a:pt x="63" y="2"/>
                  </a:cubicBezTo>
                  <a:cubicBezTo>
                    <a:pt x="60" y="1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36;p75">
              <a:extLst>
                <a:ext uri="{FF2B5EF4-FFF2-40B4-BE49-F238E27FC236}">
                  <a16:creationId xmlns:a16="http://schemas.microsoft.com/office/drawing/2014/main" id="{CAC13B17-0185-33DC-B968-2938A1CDA0C6}"/>
                </a:ext>
              </a:extLst>
            </p:cNvPr>
            <p:cNvSpPr/>
            <p:nvPr/>
          </p:nvSpPr>
          <p:spPr>
            <a:xfrm>
              <a:off x="5671059" y="595071"/>
              <a:ext cx="2458" cy="2215"/>
            </a:xfrm>
            <a:custGeom>
              <a:avLst/>
              <a:gdLst/>
              <a:ahLst/>
              <a:cxnLst/>
              <a:rect l="l" t="t" r="r" b="b"/>
              <a:pathLst>
                <a:path w="81" h="73" extrusionOk="0">
                  <a:moveTo>
                    <a:pt x="1" y="1"/>
                  </a:moveTo>
                  <a:lnTo>
                    <a:pt x="81" y="72"/>
                  </a:lnTo>
                  <a:cubicBezTo>
                    <a:pt x="81" y="72"/>
                    <a:pt x="81" y="46"/>
                    <a:pt x="63" y="19"/>
                  </a:cubicBez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437;p75">
              <a:extLst>
                <a:ext uri="{FF2B5EF4-FFF2-40B4-BE49-F238E27FC236}">
                  <a16:creationId xmlns:a16="http://schemas.microsoft.com/office/drawing/2014/main" id="{65AA9406-CC8B-F51B-FAB7-B176D91EFC33}"/>
                </a:ext>
              </a:extLst>
            </p:cNvPr>
            <p:cNvSpPr/>
            <p:nvPr/>
          </p:nvSpPr>
          <p:spPr>
            <a:xfrm>
              <a:off x="5661714" y="597221"/>
              <a:ext cx="11106" cy="6008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295" y="1"/>
                  </a:moveTo>
                  <a:cubicBezTo>
                    <a:pt x="259" y="1"/>
                    <a:pt x="72" y="19"/>
                    <a:pt x="9" y="153"/>
                  </a:cubicBezTo>
                  <a:cubicBezTo>
                    <a:pt x="9" y="162"/>
                    <a:pt x="0" y="179"/>
                    <a:pt x="0" y="197"/>
                  </a:cubicBezTo>
                  <a:cubicBezTo>
                    <a:pt x="36" y="170"/>
                    <a:pt x="89" y="135"/>
                    <a:pt x="161" y="117"/>
                  </a:cubicBezTo>
                  <a:cubicBezTo>
                    <a:pt x="259" y="81"/>
                    <a:pt x="357" y="90"/>
                    <a:pt x="366" y="72"/>
                  </a:cubicBezTo>
                  <a:cubicBezTo>
                    <a:pt x="366" y="63"/>
                    <a:pt x="357" y="63"/>
                    <a:pt x="330" y="37"/>
                  </a:cubicBezTo>
                  <a:cubicBezTo>
                    <a:pt x="312" y="28"/>
                    <a:pt x="304" y="10"/>
                    <a:pt x="295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438;p75">
              <a:extLst>
                <a:ext uri="{FF2B5EF4-FFF2-40B4-BE49-F238E27FC236}">
                  <a16:creationId xmlns:a16="http://schemas.microsoft.com/office/drawing/2014/main" id="{390D9EAE-C093-9A97-5F7C-24340953DDBC}"/>
                </a:ext>
              </a:extLst>
            </p:cNvPr>
            <p:cNvSpPr/>
            <p:nvPr/>
          </p:nvSpPr>
          <p:spPr>
            <a:xfrm>
              <a:off x="5676734" y="619165"/>
              <a:ext cx="2215" cy="850"/>
            </a:xfrm>
            <a:custGeom>
              <a:avLst/>
              <a:gdLst/>
              <a:ahLst/>
              <a:cxnLst/>
              <a:rect l="l" t="t" r="r" b="b"/>
              <a:pathLst>
                <a:path w="73" h="28" extrusionOk="0">
                  <a:moveTo>
                    <a:pt x="10" y="1"/>
                  </a:moveTo>
                  <a:cubicBezTo>
                    <a:pt x="1" y="1"/>
                    <a:pt x="1" y="10"/>
                    <a:pt x="1" y="10"/>
                  </a:cubicBezTo>
                  <a:cubicBezTo>
                    <a:pt x="1" y="19"/>
                    <a:pt x="1" y="28"/>
                    <a:pt x="10" y="28"/>
                  </a:cubicBezTo>
                  <a:lnTo>
                    <a:pt x="63" y="19"/>
                  </a:lnTo>
                  <a:cubicBezTo>
                    <a:pt x="72" y="19"/>
                    <a:pt x="72" y="19"/>
                    <a:pt x="72" y="10"/>
                  </a:cubicBezTo>
                  <a:cubicBezTo>
                    <a:pt x="72" y="1"/>
                    <a:pt x="63" y="1"/>
                    <a:pt x="6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39;p75">
              <a:extLst>
                <a:ext uri="{FF2B5EF4-FFF2-40B4-BE49-F238E27FC236}">
                  <a16:creationId xmlns:a16="http://schemas.microsoft.com/office/drawing/2014/main" id="{0E697FAC-94F6-BBBC-3885-3D8E9D0355E2}"/>
                </a:ext>
              </a:extLst>
            </p:cNvPr>
            <p:cNvSpPr/>
            <p:nvPr/>
          </p:nvSpPr>
          <p:spPr>
            <a:xfrm>
              <a:off x="5754722" y="721522"/>
              <a:ext cx="44971" cy="110183"/>
            </a:xfrm>
            <a:custGeom>
              <a:avLst/>
              <a:gdLst/>
              <a:ahLst/>
              <a:cxnLst/>
              <a:rect l="l" t="t" r="r" b="b"/>
              <a:pathLst>
                <a:path w="1482" h="3631" extrusionOk="0">
                  <a:moveTo>
                    <a:pt x="18" y="0"/>
                  </a:moveTo>
                  <a:cubicBezTo>
                    <a:pt x="9" y="0"/>
                    <a:pt x="0" y="0"/>
                    <a:pt x="0" y="9"/>
                  </a:cubicBezTo>
                  <a:cubicBezTo>
                    <a:pt x="0" y="9"/>
                    <a:pt x="0" y="18"/>
                    <a:pt x="0" y="27"/>
                  </a:cubicBezTo>
                  <a:cubicBezTo>
                    <a:pt x="143" y="107"/>
                    <a:pt x="268" y="214"/>
                    <a:pt x="366" y="339"/>
                  </a:cubicBezTo>
                  <a:cubicBezTo>
                    <a:pt x="482" y="455"/>
                    <a:pt x="732" y="749"/>
                    <a:pt x="732" y="1097"/>
                  </a:cubicBezTo>
                  <a:cubicBezTo>
                    <a:pt x="732" y="1338"/>
                    <a:pt x="625" y="1517"/>
                    <a:pt x="526" y="1650"/>
                  </a:cubicBezTo>
                  <a:cubicBezTo>
                    <a:pt x="455" y="1766"/>
                    <a:pt x="393" y="1865"/>
                    <a:pt x="437" y="1945"/>
                  </a:cubicBezTo>
                  <a:cubicBezTo>
                    <a:pt x="473" y="1992"/>
                    <a:pt x="532" y="2004"/>
                    <a:pt x="605" y="2004"/>
                  </a:cubicBezTo>
                  <a:cubicBezTo>
                    <a:pt x="641" y="2004"/>
                    <a:pt x="681" y="2001"/>
                    <a:pt x="723" y="1998"/>
                  </a:cubicBezTo>
                  <a:cubicBezTo>
                    <a:pt x="770" y="1995"/>
                    <a:pt x="822" y="1991"/>
                    <a:pt x="875" y="1991"/>
                  </a:cubicBezTo>
                  <a:cubicBezTo>
                    <a:pt x="981" y="1991"/>
                    <a:pt x="1094" y="2007"/>
                    <a:pt x="1196" y="2079"/>
                  </a:cubicBezTo>
                  <a:cubicBezTo>
                    <a:pt x="1463" y="2275"/>
                    <a:pt x="1454" y="2721"/>
                    <a:pt x="1410" y="2935"/>
                  </a:cubicBezTo>
                  <a:cubicBezTo>
                    <a:pt x="1338" y="3310"/>
                    <a:pt x="1062" y="3533"/>
                    <a:pt x="946" y="3613"/>
                  </a:cubicBezTo>
                  <a:cubicBezTo>
                    <a:pt x="946" y="3613"/>
                    <a:pt x="937" y="3622"/>
                    <a:pt x="946" y="3631"/>
                  </a:cubicBezTo>
                  <a:lnTo>
                    <a:pt x="964" y="3631"/>
                  </a:lnTo>
                  <a:cubicBezTo>
                    <a:pt x="1080" y="3551"/>
                    <a:pt x="1356" y="3328"/>
                    <a:pt x="1436" y="2935"/>
                  </a:cubicBezTo>
                  <a:cubicBezTo>
                    <a:pt x="1472" y="2721"/>
                    <a:pt x="1481" y="2266"/>
                    <a:pt x="1204" y="2061"/>
                  </a:cubicBezTo>
                  <a:cubicBezTo>
                    <a:pt x="1103" y="1989"/>
                    <a:pt x="986" y="1970"/>
                    <a:pt x="877" y="1970"/>
                  </a:cubicBezTo>
                  <a:cubicBezTo>
                    <a:pt x="823" y="1970"/>
                    <a:pt x="770" y="1975"/>
                    <a:pt x="723" y="1980"/>
                  </a:cubicBezTo>
                  <a:cubicBezTo>
                    <a:pt x="681" y="1983"/>
                    <a:pt x="642" y="1986"/>
                    <a:pt x="608" y="1986"/>
                  </a:cubicBezTo>
                  <a:cubicBezTo>
                    <a:pt x="538" y="1986"/>
                    <a:pt x="485" y="1975"/>
                    <a:pt x="455" y="1927"/>
                  </a:cubicBezTo>
                  <a:cubicBezTo>
                    <a:pt x="419" y="1865"/>
                    <a:pt x="473" y="1784"/>
                    <a:pt x="544" y="1668"/>
                  </a:cubicBezTo>
                  <a:cubicBezTo>
                    <a:pt x="642" y="1526"/>
                    <a:pt x="758" y="1347"/>
                    <a:pt x="758" y="1097"/>
                  </a:cubicBezTo>
                  <a:cubicBezTo>
                    <a:pt x="750" y="740"/>
                    <a:pt x="500" y="446"/>
                    <a:pt x="384" y="321"/>
                  </a:cubicBezTo>
                  <a:cubicBezTo>
                    <a:pt x="277" y="196"/>
                    <a:pt x="152" y="89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40;p75">
              <a:extLst>
                <a:ext uri="{FF2B5EF4-FFF2-40B4-BE49-F238E27FC236}">
                  <a16:creationId xmlns:a16="http://schemas.microsoft.com/office/drawing/2014/main" id="{A4651135-C0F0-C1A3-DEFC-8E929E635119}"/>
                </a:ext>
              </a:extLst>
            </p:cNvPr>
            <p:cNvSpPr/>
            <p:nvPr/>
          </p:nvSpPr>
          <p:spPr>
            <a:xfrm>
              <a:off x="5598775" y="970024"/>
              <a:ext cx="175455" cy="10044"/>
            </a:xfrm>
            <a:custGeom>
              <a:avLst/>
              <a:gdLst/>
              <a:ahLst/>
              <a:cxnLst/>
              <a:rect l="l" t="t" r="r" b="b"/>
              <a:pathLst>
                <a:path w="5782" h="331" extrusionOk="0">
                  <a:moveTo>
                    <a:pt x="170" y="1"/>
                  </a:moveTo>
                  <a:cubicBezTo>
                    <a:pt x="81" y="1"/>
                    <a:pt x="1" y="72"/>
                    <a:pt x="1" y="170"/>
                  </a:cubicBezTo>
                  <a:cubicBezTo>
                    <a:pt x="1" y="259"/>
                    <a:pt x="81" y="331"/>
                    <a:pt x="170" y="331"/>
                  </a:cubicBezTo>
                  <a:lnTo>
                    <a:pt x="5621" y="331"/>
                  </a:lnTo>
                  <a:cubicBezTo>
                    <a:pt x="5710" y="331"/>
                    <a:pt x="5781" y="259"/>
                    <a:pt x="5781" y="170"/>
                  </a:cubicBezTo>
                  <a:cubicBezTo>
                    <a:pt x="5781" y="72"/>
                    <a:pt x="5710" y="1"/>
                    <a:pt x="5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41;p75">
              <a:extLst>
                <a:ext uri="{FF2B5EF4-FFF2-40B4-BE49-F238E27FC236}">
                  <a16:creationId xmlns:a16="http://schemas.microsoft.com/office/drawing/2014/main" id="{0FCE263A-39E2-30D2-52B0-F6E63D0F809E}"/>
                </a:ext>
              </a:extLst>
            </p:cNvPr>
            <p:cNvSpPr/>
            <p:nvPr/>
          </p:nvSpPr>
          <p:spPr>
            <a:xfrm>
              <a:off x="5763098" y="903870"/>
              <a:ext cx="50130" cy="76318"/>
            </a:xfrm>
            <a:custGeom>
              <a:avLst/>
              <a:gdLst/>
              <a:ahLst/>
              <a:cxnLst/>
              <a:rect l="l" t="t" r="r" b="b"/>
              <a:pathLst>
                <a:path w="1652" h="2515" extrusionOk="0">
                  <a:moveTo>
                    <a:pt x="1451" y="0"/>
                  </a:moveTo>
                  <a:cubicBezTo>
                    <a:pt x="1392" y="0"/>
                    <a:pt x="1333" y="30"/>
                    <a:pt x="1303" y="84"/>
                  </a:cubicBezTo>
                  <a:lnTo>
                    <a:pt x="54" y="2252"/>
                  </a:lnTo>
                  <a:cubicBezTo>
                    <a:pt x="1" y="2341"/>
                    <a:pt x="27" y="2439"/>
                    <a:pt x="117" y="2493"/>
                  </a:cubicBezTo>
                  <a:cubicBezTo>
                    <a:pt x="143" y="2507"/>
                    <a:pt x="172" y="2514"/>
                    <a:pt x="201" y="2514"/>
                  </a:cubicBezTo>
                  <a:cubicBezTo>
                    <a:pt x="260" y="2514"/>
                    <a:pt x="319" y="2484"/>
                    <a:pt x="349" y="2430"/>
                  </a:cubicBezTo>
                  <a:lnTo>
                    <a:pt x="1598" y="262"/>
                  </a:lnTo>
                  <a:cubicBezTo>
                    <a:pt x="1651" y="182"/>
                    <a:pt x="1615" y="75"/>
                    <a:pt x="1535" y="22"/>
                  </a:cubicBezTo>
                  <a:cubicBezTo>
                    <a:pt x="1509" y="7"/>
                    <a:pt x="1480" y="0"/>
                    <a:pt x="14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42;p75">
              <a:extLst>
                <a:ext uri="{FF2B5EF4-FFF2-40B4-BE49-F238E27FC236}">
                  <a16:creationId xmlns:a16="http://schemas.microsoft.com/office/drawing/2014/main" id="{B5C5D7C0-3CBB-93B0-D27B-172B951608C7}"/>
                </a:ext>
              </a:extLst>
            </p:cNvPr>
            <p:cNvSpPr/>
            <p:nvPr/>
          </p:nvSpPr>
          <p:spPr>
            <a:xfrm>
              <a:off x="5800726" y="940254"/>
              <a:ext cx="66638" cy="66607"/>
            </a:xfrm>
            <a:custGeom>
              <a:avLst/>
              <a:gdLst/>
              <a:ahLst/>
              <a:cxnLst/>
              <a:rect l="l" t="t" r="r" b="b"/>
              <a:pathLst>
                <a:path w="2196" h="2195" extrusionOk="0">
                  <a:moveTo>
                    <a:pt x="1098" y="295"/>
                  </a:moveTo>
                  <a:cubicBezTo>
                    <a:pt x="1544" y="295"/>
                    <a:pt x="1901" y="651"/>
                    <a:pt x="1901" y="1097"/>
                  </a:cubicBezTo>
                  <a:cubicBezTo>
                    <a:pt x="1901" y="1535"/>
                    <a:pt x="1544" y="1900"/>
                    <a:pt x="1098" y="1900"/>
                  </a:cubicBezTo>
                  <a:cubicBezTo>
                    <a:pt x="652" y="1900"/>
                    <a:pt x="295" y="1535"/>
                    <a:pt x="295" y="1097"/>
                  </a:cubicBezTo>
                  <a:cubicBezTo>
                    <a:pt x="295" y="651"/>
                    <a:pt x="652" y="295"/>
                    <a:pt x="1098" y="295"/>
                  </a:cubicBezTo>
                  <a:close/>
                  <a:moveTo>
                    <a:pt x="1098" y="0"/>
                  </a:moveTo>
                  <a:cubicBezTo>
                    <a:pt x="491" y="0"/>
                    <a:pt x="1" y="491"/>
                    <a:pt x="1" y="1097"/>
                  </a:cubicBezTo>
                  <a:cubicBezTo>
                    <a:pt x="1" y="1704"/>
                    <a:pt x="491" y="2195"/>
                    <a:pt x="1098" y="2195"/>
                  </a:cubicBezTo>
                  <a:cubicBezTo>
                    <a:pt x="1705" y="2195"/>
                    <a:pt x="2195" y="1704"/>
                    <a:pt x="2195" y="1097"/>
                  </a:cubicBezTo>
                  <a:cubicBezTo>
                    <a:pt x="2195" y="491"/>
                    <a:pt x="1705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43;p75">
              <a:extLst>
                <a:ext uri="{FF2B5EF4-FFF2-40B4-BE49-F238E27FC236}">
                  <a16:creationId xmlns:a16="http://schemas.microsoft.com/office/drawing/2014/main" id="{0CE14E75-16DF-242C-F257-5D7FBCDEFE0F}"/>
                </a:ext>
              </a:extLst>
            </p:cNvPr>
            <p:cNvSpPr/>
            <p:nvPr/>
          </p:nvSpPr>
          <p:spPr>
            <a:xfrm>
              <a:off x="5827006" y="966504"/>
              <a:ext cx="14080" cy="13837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"/>
                  </a:moveTo>
                  <a:cubicBezTo>
                    <a:pt x="107" y="1"/>
                    <a:pt x="0" y="108"/>
                    <a:pt x="0" y="232"/>
                  </a:cubicBezTo>
                  <a:cubicBezTo>
                    <a:pt x="0" y="357"/>
                    <a:pt x="107" y="456"/>
                    <a:pt x="232" y="456"/>
                  </a:cubicBezTo>
                  <a:cubicBezTo>
                    <a:pt x="357" y="456"/>
                    <a:pt x="464" y="357"/>
                    <a:pt x="464" y="232"/>
                  </a:cubicBezTo>
                  <a:cubicBezTo>
                    <a:pt x="464" y="108"/>
                    <a:pt x="357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44;p75">
              <a:extLst>
                <a:ext uri="{FF2B5EF4-FFF2-40B4-BE49-F238E27FC236}">
                  <a16:creationId xmlns:a16="http://schemas.microsoft.com/office/drawing/2014/main" id="{CD981AF2-35E2-D838-FEBC-B1A3CAC1F020}"/>
                </a:ext>
              </a:extLst>
            </p:cNvPr>
            <p:cNvSpPr/>
            <p:nvPr/>
          </p:nvSpPr>
          <p:spPr>
            <a:xfrm>
              <a:off x="5568733" y="940254"/>
              <a:ext cx="66607" cy="66607"/>
            </a:xfrm>
            <a:custGeom>
              <a:avLst/>
              <a:gdLst/>
              <a:ahLst/>
              <a:cxnLst/>
              <a:rect l="l" t="t" r="r" b="b"/>
              <a:pathLst>
                <a:path w="2195" h="2195" extrusionOk="0">
                  <a:moveTo>
                    <a:pt x="1098" y="295"/>
                  </a:moveTo>
                  <a:cubicBezTo>
                    <a:pt x="1535" y="295"/>
                    <a:pt x="1901" y="651"/>
                    <a:pt x="1901" y="1097"/>
                  </a:cubicBezTo>
                  <a:cubicBezTo>
                    <a:pt x="1901" y="1535"/>
                    <a:pt x="1535" y="1900"/>
                    <a:pt x="1098" y="1900"/>
                  </a:cubicBezTo>
                  <a:cubicBezTo>
                    <a:pt x="652" y="1900"/>
                    <a:pt x="295" y="1535"/>
                    <a:pt x="295" y="1097"/>
                  </a:cubicBezTo>
                  <a:cubicBezTo>
                    <a:pt x="295" y="651"/>
                    <a:pt x="652" y="295"/>
                    <a:pt x="1098" y="295"/>
                  </a:cubicBezTo>
                  <a:close/>
                  <a:moveTo>
                    <a:pt x="1098" y="0"/>
                  </a:moveTo>
                  <a:cubicBezTo>
                    <a:pt x="491" y="0"/>
                    <a:pt x="0" y="491"/>
                    <a:pt x="0" y="1097"/>
                  </a:cubicBezTo>
                  <a:cubicBezTo>
                    <a:pt x="0" y="1704"/>
                    <a:pt x="491" y="2195"/>
                    <a:pt x="1098" y="2195"/>
                  </a:cubicBezTo>
                  <a:cubicBezTo>
                    <a:pt x="1704" y="2195"/>
                    <a:pt x="2195" y="1704"/>
                    <a:pt x="2195" y="1097"/>
                  </a:cubicBezTo>
                  <a:cubicBezTo>
                    <a:pt x="2195" y="491"/>
                    <a:pt x="1704" y="0"/>
                    <a:pt x="1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45;p75">
              <a:extLst>
                <a:ext uri="{FF2B5EF4-FFF2-40B4-BE49-F238E27FC236}">
                  <a16:creationId xmlns:a16="http://schemas.microsoft.com/office/drawing/2014/main" id="{A5FA4C6F-0FA1-07D9-78C1-4AE7B0A23CAF}"/>
                </a:ext>
              </a:extLst>
            </p:cNvPr>
            <p:cNvSpPr/>
            <p:nvPr/>
          </p:nvSpPr>
          <p:spPr>
            <a:xfrm>
              <a:off x="5594982" y="966504"/>
              <a:ext cx="13837" cy="13837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"/>
                  </a:moveTo>
                  <a:cubicBezTo>
                    <a:pt x="108" y="1"/>
                    <a:pt x="1" y="108"/>
                    <a:pt x="1" y="232"/>
                  </a:cubicBezTo>
                  <a:cubicBezTo>
                    <a:pt x="1" y="357"/>
                    <a:pt x="108" y="456"/>
                    <a:pt x="233" y="456"/>
                  </a:cubicBezTo>
                  <a:cubicBezTo>
                    <a:pt x="358" y="456"/>
                    <a:pt x="456" y="357"/>
                    <a:pt x="456" y="232"/>
                  </a:cubicBezTo>
                  <a:cubicBezTo>
                    <a:pt x="456" y="108"/>
                    <a:pt x="358" y="1"/>
                    <a:pt x="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46;p75">
              <a:extLst>
                <a:ext uri="{FF2B5EF4-FFF2-40B4-BE49-F238E27FC236}">
                  <a16:creationId xmlns:a16="http://schemas.microsoft.com/office/drawing/2014/main" id="{CEBC1758-92C2-DD9E-C069-17BAE9CA352F}"/>
                </a:ext>
              </a:extLst>
            </p:cNvPr>
            <p:cNvSpPr/>
            <p:nvPr/>
          </p:nvSpPr>
          <p:spPr>
            <a:xfrm>
              <a:off x="5741188" y="722250"/>
              <a:ext cx="99380" cy="256537"/>
            </a:xfrm>
            <a:custGeom>
              <a:avLst/>
              <a:gdLst/>
              <a:ahLst/>
              <a:cxnLst/>
              <a:rect l="l" t="t" r="r" b="b"/>
              <a:pathLst>
                <a:path w="3275" h="8454" extrusionOk="0">
                  <a:moveTo>
                    <a:pt x="197" y="1"/>
                  </a:moveTo>
                  <a:cubicBezTo>
                    <a:pt x="176" y="1"/>
                    <a:pt x="155" y="4"/>
                    <a:pt x="134" y="12"/>
                  </a:cubicBezTo>
                  <a:cubicBezTo>
                    <a:pt x="54" y="38"/>
                    <a:pt x="0" y="119"/>
                    <a:pt x="0" y="199"/>
                  </a:cubicBezTo>
                  <a:cubicBezTo>
                    <a:pt x="0" y="217"/>
                    <a:pt x="0" y="235"/>
                    <a:pt x="9" y="262"/>
                  </a:cubicBezTo>
                  <a:lnTo>
                    <a:pt x="473" y="1564"/>
                  </a:lnTo>
                  <a:lnTo>
                    <a:pt x="2873" y="8326"/>
                  </a:lnTo>
                  <a:cubicBezTo>
                    <a:pt x="2901" y="8403"/>
                    <a:pt x="2973" y="8453"/>
                    <a:pt x="3051" y="8453"/>
                  </a:cubicBezTo>
                  <a:cubicBezTo>
                    <a:pt x="3072" y="8453"/>
                    <a:pt x="3093" y="8450"/>
                    <a:pt x="3114" y="8442"/>
                  </a:cubicBezTo>
                  <a:cubicBezTo>
                    <a:pt x="3221" y="8406"/>
                    <a:pt x="3274" y="8290"/>
                    <a:pt x="3238" y="8192"/>
                  </a:cubicBezTo>
                  <a:lnTo>
                    <a:pt x="839" y="1430"/>
                  </a:lnTo>
                  <a:cubicBezTo>
                    <a:pt x="839" y="1430"/>
                    <a:pt x="375" y="128"/>
                    <a:pt x="375" y="128"/>
                  </a:cubicBezTo>
                  <a:cubicBezTo>
                    <a:pt x="347" y="50"/>
                    <a:pt x="274" y="1"/>
                    <a:pt x="1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47;p75">
              <a:extLst>
                <a:ext uri="{FF2B5EF4-FFF2-40B4-BE49-F238E27FC236}">
                  <a16:creationId xmlns:a16="http://schemas.microsoft.com/office/drawing/2014/main" id="{5CD66195-3616-4FD2-EA09-6E3D4298B74B}"/>
                </a:ext>
              </a:extLst>
            </p:cNvPr>
            <p:cNvSpPr/>
            <p:nvPr/>
          </p:nvSpPr>
          <p:spPr>
            <a:xfrm>
              <a:off x="5741188" y="722250"/>
              <a:ext cx="26552" cy="51344"/>
            </a:xfrm>
            <a:custGeom>
              <a:avLst/>
              <a:gdLst/>
              <a:ahLst/>
              <a:cxnLst/>
              <a:rect l="l" t="t" r="r" b="b"/>
              <a:pathLst>
                <a:path w="875" h="1692" extrusionOk="0">
                  <a:moveTo>
                    <a:pt x="197" y="1"/>
                  </a:moveTo>
                  <a:cubicBezTo>
                    <a:pt x="176" y="1"/>
                    <a:pt x="155" y="4"/>
                    <a:pt x="134" y="12"/>
                  </a:cubicBezTo>
                  <a:cubicBezTo>
                    <a:pt x="54" y="38"/>
                    <a:pt x="0" y="119"/>
                    <a:pt x="0" y="199"/>
                  </a:cubicBezTo>
                  <a:cubicBezTo>
                    <a:pt x="0" y="217"/>
                    <a:pt x="0" y="235"/>
                    <a:pt x="9" y="262"/>
                  </a:cubicBezTo>
                  <a:lnTo>
                    <a:pt x="473" y="1564"/>
                  </a:lnTo>
                  <a:cubicBezTo>
                    <a:pt x="501" y="1641"/>
                    <a:pt x="579" y="1691"/>
                    <a:pt x="659" y="1691"/>
                  </a:cubicBezTo>
                  <a:cubicBezTo>
                    <a:pt x="680" y="1691"/>
                    <a:pt x="702" y="1687"/>
                    <a:pt x="723" y="1680"/>
                  </a:cubicBezTo>
                  <a:cubicBezTo>
                    <a:pt x="821" y="1644"/>
                    <a:pt x="874" y="1537"/>
                    <a:pt x="839" y="1430"/>
                  </a:cubicBezTo>
                  <a:cubicBezTo>
                    <a:pt x="839" y="1430"/>
                    <a:pt x="375" y="128"/>
                    <a:pt x="375" y="128"/>
                  </a:cubicBezTo>
                  <a:cubicBezTo>
                    <a:pt x="347" y="50"/>
                    <a:pt x="274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48;p75">
              <a:extLst>
                <a:ext uri="{FF2B5EF4-FFF2-40B4-BE49-F238E27FC236}">
                  <a16:creationId xmlns:a16="http://schemas.microsoft.com/office/drawing/2014/main" id="{C1A317D5-1C9C-3256-DC85-F6B5FBDF5DC2}"/>
                </a:ext>
              </a:extLst>
            </p:cNvPr>
            <p:cNvSpPr/>
            <p:nvPr/>
          </p:nvSpPr>
          <p:spPr>
            <a:xfrm>
              <a:off x="5743343" y="707168"/>
              <a:ext cx="17630" cy="29799"/>
            </a:xfrm>
            <a:custGeom>
              <a:avLst/>
              <a:gdLst/>
              <a:ahLst/>
              <a:cxnLst/>
              <a:rect l="l" t="t" r="r" b="b"/>
              <a:pathLst>
                <a:path w="581" h="982" extrusionOk="0">
                  <a:moveTo>
                    <a:pt x="295" y="0"/>
                  </a:moveTo>
                  <a:lnTo>
                    <a:pt x="0" y="892"/>
                  </a:lnTo>
                  <a:lnTo>
                    <a:pt x="286" y="982"/>
                  </a:lnTo>
                  <a:lnTo>
                    <a:pt x="580" y="98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49;p75">
              <a:extLst>
                <a:ext uri="{FF2B5EF4-FFF2-40B4-BE49-F238E27FC236}">
                  <a16:creationId xmlns:a16="http://schemas.microsoft.com/office/drawing/2014/main" id="{E31BC4E0-BCB0-5FC8-3F60-70B8DD7234B4}"/>
                </a:ext>
              </a:extLst>
            </p:cNvPr>
            <p:cNvSpPr/>
            <p:nvPr/>
          </p:nvSpPr>
          <p:spPr>
            <a:xfrm>
              <a:off x="5740642" y="707168"/>
              <a:ext cx="23032" cy="6797"/>
            </a:xfrm>
            <a:custGeom>
              <a:avLst/>
              <a:gdLst/>
              <a:ahLst/>
              <a:cxnLst/>
              <a:rect l="l" t="t" r="r" b="b"/>
              <a:pathLst>
                <a:path w="759" h="224" extrusionOk="0">
                  <a:moveTo>
                    <a:pt x="116" y="0"/>
                  </a:moveTo>
                  <a:cubicBezTo>
                    <a:pt x="54" y="0"/>
                    <a:pt x="0" y="45"/>
                    <a:pt x="0" y="107"/>
                  </a:cubicBezTo>
                  <a:cubicBezTo>
                    <a:pt x="0" y="170"/>
                    <a:pt x="54" y="223"/>
                    <a:pt x="116" y="223"/>
                  </a:cubicBezTo>
                  <a:lnTo>
                    <a:pt x="643" y="223"/>
                  </a:lnTo>
                  <a:cubicBezTo>
                    <a:pt x="705" y="223"/>
                    <a:pt x="759" y="170"/>
                    <a:pt x="759" y="107"/>
                  </a:cubicBezTo>
                  <a:cubicBezTo>
                    <a:pt x="759" y="45"/>
                    <a:pt x="705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50;p75">
              <a:extLst>
                <a:ext uri="{FF2B5EF4-FFF2-40B4-BE49-F238E27FC236}">
                  <a16:creationId xmlns:a16="http://schemas.microsoft.com/office/drawing/2014/main" id="{393B1619-9C05-37EF-6E30-80CE856AC771}"/>
                </a:ext>
              </a:extLst>
            </p:cNvPr>
            <p:cNvSpPr/>
            <p:nvPr/>
          </p:nvSpPr>
          <p:spPr>
            <a:xfrm>
              <a:off x="5773385" y="800299"/>
              <a:ext cx="5462" cy="5705"/>
            </a:xfrm>
            <a:custGeom>
              <a:avLst/>
              <a:gdLst/>
              <a:ahLst/>
              <a:cxnLst/>
              <a:rect l="l" t="t" r="r" b="b"/>
              <a:pathLst>
                <a:path w="180" h="188" extrusionOk="0">
                  <a:moveTo>
                    <a:pt x="90" y="0"/>
                  </a:moveTo>
                  <a:cubicBezTo>
                    <a:pt x="36" y="0"/>
                    <a:pt x="1" y="45"/>
                    <a:pt x="1" y="98"/>
                  </a:cubicBezTo>
                  <a:cubicBezTo>
                    <a:pt x="1" y="143"/>
                    <a:pt x="36" y="187"/>
                    <a:pt x="90" y="187"/>
                  </a:cubicBezTo>
                  <a:cubicBezTo>
                    <a:pt x="143" y="187"/>
                    <a:pt x="179" y="143"/>
                    <a:pt x="179" y="98"/>
                  </a:cubicBezTo>
                  <a:cubicBezTo>
                    <a:pt x="179" y="45"/>
                    <a:pt x="143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51;p75">
              <a:extLst>
                <a:ext uri="{FF2B5EF4-FFF2-40B4-BE49-F238E27FC236}">
                  <a16:creationId xmlns:a16="http://schemas.microsoft.com/office/drawing/2014/main" id="{DA8B7D77-31E3-58FB-DB17-B49F338153CD}"/>
                </a:ext>
              </a:extLst>
            </p:cNvPr>
            <p:cNvSpPr/>
            <p:nvPr/>
          </p:nvSpPr>
          <p:spPr>
            <a:xfrm>
              <a:off x="5779879" y="820055"/>
              <a:ext cx="5735" cy="5705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0" y="0"/>
                  </a:moveTo>
                  <a:cubicBezTo>
                    <a:pt x="36" y="0"/>
                    <a:pt x="1" y="45"/>
                    <a:pt x="1" y="98"/>
                  </a:cubicBezTo>
                  <a:cubicBezTo>
                    <a:pt x="1" y="152"/>
                    <a:pt x="36" y="188"/>
                    <a:pt x="90" y="188"/>
                  </a:cubicBezTo>
                  <a:cubicBezTo>
                    <a:pt x="144" y="188"/>
                    <a:pt x="188" y="152"/>
                    <a:pt x="188" y="98"/>
                  </a:cubicBezTo>
                  <a:cubicBezTo>
                    <a:pt x="188" y="45"/>
                    <a:pt x="144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52;p75">
              <a:extLst>
                <a:ext uri="{FF2B5EF4-FFF2-40B4-BE49-F238E27FC236}">
                  <a16:creationId xmlns:a16="http://schemas.microsoft.com/office/drawing/2014/main" id="{12551852-5624-C953-CCA5-7D1CD3F69BFF}"/>
                </a:ext>
              </a:extLst>
            </p:cNvPr>
            <p:cNvSpPr/>
            <p:nvPr/>
          </p:nvSpPr>
          <p:spPr>
            <a:xfrm>
              <a:off x="5677553" y="936461"/>
              <a:ext cx="11956" cy="4612"/>
            </a:xfrm>
            <a:custGeom>
              <a:avLst/>
              <a:gdLst/>
              <a:ahLst/>
              <a:cxnLst/>
              <a:rect l="l" t="t" r="r" b="b"/>
              <a:pathLst>
                <a:path w="394" h="152" extrusionOk="0">
                  <a:moveTo>
                    <a:pt x="1" y="0"/>
                  </a:moveTo>
                  <a:cubicBezTo>
                    <a:pt x="1" y="54"/>
                    <a:pt x="10" y="107"/>
                    <a:pt x="10" y="152"/>
                  </a:cubicBezTo>
                  <a:cubicBezTo>
                    <a:pt x="143" y="125"/>
                    <a:pt x="268" y="98"/>
                    <a:pt x="393" y="72"/>
                  </a:cubicBezTo>
                  <a:cubicBezTo>
                    <a:pt x="268" y="45"/>
                    <a:pt x="134" y="27"/>
                    <a:pt x="1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53;p75">
              <a:extLst>
                <a:ext uri="{FF2B5EF4-FFF2-40B4-BE49-F238E27FC236}">
                  <a16:creationId xmlns:a16="http://schemas.microsoft.com/office/drawing/2014/main" id="{9203AA6D-5F7B-FB42-24F1-3DAA3E9C2B83}"/>
                </a:ext>
              </a:extLst>
            </p:cNvPr>
            <p:cNvSpPr/>
            <p:nvPr/>
          </p:nvSpPr>
          <p:spPr>
            <a:xfrm>
              <a:off x="5642625" y="718002"/>
              <a:ext cx="72039" cy="221185"/>
            </a:xfrm>
            <a:custGeom>
              <a:avLst/>
              <a:gdLst/>
              <a:ahLst/>
              <a:cxnLst/>
              <a:rect l="l" t="t" r="r" b="b"/>
              <a:pathLst>
                <a:path w="2374" h="7289" extrusionOk="0">
                  <a:moveTo>
                    <a:pt x="886" y="1"/>
                  </a:moveTo>
                  <a:cubicBezTo>
                    <a:pt x="663" y="1"/>
                    <a:pt x="449" y="50"/>
                    <a:pt x="277" y="107"/>
                  </a:cubicBezTo>
                  <a:cubicBezTo>
                    <a:pt x="286" y="187"/>
                    <a:pt x="277" y="241"/>
                    <a:pt x="268" y="277"/>
                  </a:cubicBezTo>
                  <a:cubicBezTo>
                    <a:pt x="224" y="535"/>
                    <a:pt x="19" y="687"/>
                    <a:pt x="1" y="892"/>
                  </a:cubicBezTo>
                  <a:cubicBezTo>
                    <a:pt x="1" y="937"/>
                    <a:pt x="1" y="981"/>
                    <a:pt x="1" y="981"/>
                  </a:cubicBezTo>
                  <a:cubicBezTo>
                    <a:pt x="1" y="1115"/>
                    <a:pt x="28" y="1258"/>
                    <a:pt x="81" y="1392"/>
                  </a:cubicBezTo>
                  <a:cubicBezTo>
                    <a:pt x="152" y="1463"/>
                    <a:pt x="233" y="1543"/>
                    <a:pt x="304" y="1642"/>
                  </a:cubicBezTo>
                  <a:cubicBezTo>
                    <a:pt x="411" y="1775"/>
                    <a:pt x="509" y="1900"/>
                    <a:pt x="581" y="2025"/>
                  </a:cubicBezTo>
                  <a:cubicBezTo>
                    <a:pt x="581" y="2212"/>
                    <a:pt x="590" y="2409"/>
                    <a:pt x="607" y="2623"/>
                  </a:cubicBezTo>
                  <a:cubicBezTo>
                    <a:pt x="652" y="3203"/>
                    <a:pt x="759" y="3711"/>
                    <a:pt x="893" y="4139"/>
                  </a:cubicBezTo>
                  <a:cubicBezTo>
                    <a:pt x="706" y="4612"/>
                    <a:pt x="527" y="5201"/>
                    <a:pt x="411" y="5906"/>
                  </a:cubicBezTo>
                  <a:cubicBezTo>
                    <a:pt x="340" y="6361"/>
                    <a:pt x="313" y="6780"/>
                    <a:pt x="313" y="7146"/>
                  </a:cubicBezTo>
                  <a:cubicBezTo>
                    <a:pt x="750" y="7190"/>
                    <a:pt x="1187" y="7235"/>
                    <a:pt x="1633" y="7289"/>
                  </a:cubicBezTo>
                  <a:cubicBezTo>
                    <a:pt x="1767" y="6227"/>
                    <a:pt x="1910" y="5174"/>
                    <a:pt x="2044" y="4113"/>
                  </a:cubicBezTo>
                  <a:cubicBezTo>
                    <a:pt x="2195" y="3506"/>
                    <a:pt x="2374" y="2382"/>
                    <a:pt x="1963" y="1142"/>
                  </a:cubicBezTo>
                  <a:cubicBezTo>
                    <a:pt x="1839" y="767"/>
                    <a:pt x="1687" y="446"/>
                    <a:pt x="1526" y="178"/>
                  </a:cubicBezTo>
                  <a:cubicBezTo>
                    <a:pt x="1508" y="170"/>
                    <a:pt x="1491" y="152"/>
                    <a:pt x="1473" y="143"/>
                  </a:cubicBezTo>
                  <a:cubicBezTo>
                    <a:pt x="1285" y="39"/>
                    <a:pt x="1082" y="1"/>
                    <a:pt x="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54;p75">
              <a:extLst>
                <a:ext uri="{FF2B5EF4-FFF2-40B4-BE49-F238E27FC236}">
                  <a16:creationId xmlns:a16="http://schemas.microsoft.com/office/drawing/2014/main" id="{8DF17C7D-1147-4E7D-D3C7-796BB744CF8E}"/>
                </a:ext>
              </a:extLst>
            </p:cNvPr>
            <p:cNvSpPr/>
            <p:nvPr/>
          </p:nvSpPr>
          <p:spPr>
            <a:xfrm>
              <a:off x="5550586" y="719610"/>
              <a:ext cx="126994" cy="191962"/>
            </a:xfrm>
            <a:custGeom>
              <a:avLst/>
              <a:gdLst/>
              <a:ahLst/>
              <a:cxnLst/>
              <a:rect l="l" t="t" r="r" b="b"/>
              <a:pathLst>
                <a:path w="4185" h="6326" extrusionOk="0">
                  <a:moveTo>
                    <a:pt x="4113" y="1"/>
                  </a:moveTo>
                  <a:cubicBezTo>
                    <a:pt x="3756" y="295"/>
                    <a:pt x="3409" y="589"/>
                    <a:pt x="3052" y="884"/>
                  </a:cubicBezTo>
                  <a:cubicBezTo>
                    <a:pt x="2891" y="1339"/>
                    <a:pt x="2739" y="1883"/>
                    <a:pt x="2641" y="2516"/>
                  </a:cubicBezTo>
                  <a:cubicBezTo>
                    <a:pt x="2588" y="2900"/>
                    <a:pt x="2552" y="3266"/>
                    <a:pt x="2543" y="3596"/>
                  </a:cubicBezTo>
                  <a:cubicBezTo>
                    <a:pt x="2231" y="3631"/>
                    <a:pt x="1696" y="3738"/>
                    <a:pt x="1125" y="4060"/>
                  </a:cubicBezTo>
                  <a:cubicBezTo>
                    <a:pt x="563" y="4372"/>
                    <a:pt x="206" y="4755"/>
                    <a:pt x="1" y="5005"/>
                  </a:cubicBezTo>
                  <a:cubicBezTo>
                    <a:pt x="259" y="5451"/>
                    <a:pt x="509" y="5888"/>
                    <a:pt x="759" y="6326"/>
                  </a:cubicBezTo>
                  <a:cubicBezTo>
                    <a:pt x="1615" y="5665"/>
                    <a:pt x="2472" y="5005"/>
                    <a:pt x="3319" y="4345"/>
                  </a:cubicBezTo>
                  <a:cubicBezTo>
                    <a:pt x="3453" y="4131"/>
                    <a:pt x="3596" y="3881"/>
                    <a:pt x="3721" y="3605"/>
                  </a:cubicBezTo>
                  <a:cubicBezTo>
                    <a:pt x="3944" y="3150"/>
                    <a:pt x="4087" y="2721"/>
                    <a:pt x="4185" y="2347"/>
                  </a:cubicBezTo>
                  <a:cubicBezTo>
                    <a:pt x="4158" y="1562"/>
                    <a:pt x="4140" y="786"/>
                    <a:pt x="4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55;p75">
              <a:extLst>
                <a:ext uri="{FF2B5EF4-FFF2-40B4-BE49-F238E27FC236}">
                  <a16:creationId xmlns:a16="http://schemas.microsoft.com/office/drawing/2014/main" id="{DE54020D-22A1-D6EB-FB9D-2F30C0944896}"/>
                </a:ext>
              </a:extLst>
            </p:cNvPr>
            <p:cNvSpPr/>
            <p:nvPr/>
          </p:nvSpPr>
          <p:spPr>
            <a:xfrm>
              <a:off x="5654824" y="771865"/>
              <a:ext cx="10317" cy="52800"/>
            </a:xfrm>
            <a:custGeom>
              <a:avLst/>
              <a:gdLst/>
              <a:ahLst/>
              <a:cxnLst/>
              <a:rect l="l" t="t" r="r" b="b"/>
              <a:pathLst>
                <a:path w="340" h="1740" extrusionOk="0">
                  <a:moveTo>
                    <a:pt x="9" y="0"/>
                  </a:moveTo>
                  <a:cubicBezTo>
                    <a:pt x="0" y="0"/>
                    <a:pt x="0" y="9"/>
                    <a:pt x="0" y="18"/>
                  </a:cubicBezTo>
                  <a:lnTo>
                    <a:pt x="321" y="1731"/>
                  </a:lnTo>
                  <a:cubicBezTo>
                    <a:pt x="321" y="1740"/>
                    <a:pt x="321" y="1740"/>
                    <a:pt x="330" y="1740"/>
                  </a:cubicBezTo>
                  <a:cubicBezTo>
                    <a:pt x="339" y="1740"/>
                    <a:pt x="339" y="1731"/>
                    <a:pt x="339" y="1731"/>
                  </a:cubicBezTo>
                  <a:lnTo>
                    <a:pt x="18" y="9"/>
                  </a:lnTo>
                  <a:cubicBezTo>
                    <a:pt x="18" y="0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56;p75">
              <a:extLst>
                <a:ext uri="{FF2B5EF4-FFF2-40B4-BE49-F238E27FC236}">
                  <a16:creationId xmlns:a16="http://schemas.microsoft.com/office/drawing/2014/main" id="{D0C4D7D6-305E-89E1-EF3A-BBF17D2A4F97}"/>
                </a:ext>
              </a:extLst>
            </p:cNvPr>
            <p:cNvSpPr/>
            <p:nvPr/>
          </p:nvSpPr>
          <p:spPr>
            <a:xfrm>
              <a:off x="5670786" y="845211"/>
              <a:ext cx="3277" cy="3277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10" y="1"/>
                  </a:moveTo>
                  <a:cubicBezTo>
                    <a:pt x="1" y="10"/>
                    <a:pt x="1" y="19"/>
                    <a:pt x="10" y="19"/>
                  </a:cubicBezTo>
                  <a:lnTo>
                    <a:pt x="90" y="99"/>
                  </a:lnTo>
                  <a:cubicBezTo>
                    <a:pt x="90" y="99"/>
                    <a:pt x="99" y="108"/>
                    <a:pt x="99" y="108"/>
                  </a:cubicBezTo>
                  <a:cubicBezTo>
                    <a:pt x="99" y="108"/>
                    <a:pt x="108" y="99"/>
                    <a:pt x="108" y="99"/>
                  </a:cubicBezTo>
                  <a:cubicBezTo>
                    <a:pt x="108" y="99"/>
                    <a:pt x="108" y="90"/>
                    <a:pt x="108" y="8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57;p75">
              <a:extLst>
                <a:ext uri="{FF2B5EF4-FFF2-40B4-BE49-F238E27FC236}">
                  <a16:creationId xmlns:a16="http://schemas.microsoft.com/office/drawing/2014/main" id="{4267B2A8-9815-09E7-BE02-B3CDEFBA3DCB}"/>
                </a:ext>
              </a:extLst>
            </p:cNvPr>
            <p:cNvSpPr/>
            <p:nvPr/>
          </p:nvSpPr>
          <p:spPr>
            <a:xfrm>
              <a:off x="5628302" y="828976"/>
              <a:ext cx="5432" cy="5735"/>
            </a:xfrm>
            <a:custGeom>
              <a:avLst/>
              <a:gdLst/>
              <a:ahLst/>
              <a:cxnLst/>
              <a:rect l="l" t="t" r="r" b="b"/>
              <a:pathLst>
                <a:path w="179" h="189" extrusionOk="0">
                  <a:moveTo>
                    <a:pt x="0" y="1"/>
                  </a:moveTo>
                  <a:cubicBezTo>
                    <a:pt x="0" y="10"/>
                    <a:pt x="0" y="10"/>
                    <a:pt x="0" y="19"/>
                  </a:cubicBezTo>
                  <a:lnTo>
                    <a:pt x="152" y="188"/>
                  </a:lnTo>
                  <a:lnTo>
                    <a:pt x="170" y="188"/>
                  </a:lnTo>
                  <a:cubicBezTo>
                    <a:pt x="178" y="179"/>
                    <a:pt x="178" y="179"/>
                    <a:pt x="170" y="17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58;p75">
              <a:extLst>
                <a:ext uri="{FF2B5EF4-FFF2-40B4-BE49-F238E27FC236}">
                  <a16:creationId xmlns:a16="http://schemas.microsoft.com/office/drawing/2014/main" id="{67155C4D-358D-D1E0-E4CB-759CB20D4FEA}"/>
                </a:ext>
              </a:extLst>
            </p:cNvPr>
            <p:cNvSpPr/>
            <p:nvPr/>
          </p:nvSpPr>
          <p:spPr>
            <a:xfrm>
              <a:off x="5627755" y="831404"/>
              <a:ext cx="2458" cy="6008"/>
            </a:xfrm>
            <a:custGeom>
              <a:avLst/>
              <a:gdLst/>
              <a:ahLst/>
              <a:cxnLst/>
              <a:rect l="l" t="t" r="r" b="b"/>
              <a:pathLst>
                <a:path w="81" h="198" extrusionOk="0">
                  <a:moveTo>
                    <a:pt x="9" y="1"/>
                  </a:moveTo>
                  <a:cubicBezTo>
                    <a:pt x="0" y="10"/>
                    <a:pt x="0" y="10"/>
                    <a:pt x="0" y="19"/>
                  </a:cubicBezTo>
                  <a:lnTo>
                    <a:pt x="63" y="188"/>
                  </a:lnTo>
                  <a:cubicBezTo>
                    <a:pt x="63" y="197"/>
                    <a:pt x="63" y="197"/>
                    <a:pt x="72" y="197"/>
                  </a:cubicBezTo>
                  <a:cubicBezTo>
                    <a:pt x="80" y="197"/>
                    <a:pt x="80" y="188"/>
                    <a:pt x="80" y="179"/>
                  </a:cubicBezTo>
                  <a:lnTo>
                    <a:pt x="18" y="10"/>
                  </a:lnTo>
                  <a:cubicBezTo>
                    <a:pt x="18" y="1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59;p75">
              <a:extLst>
                <a:ext uri="{FF2B5EF4-FFF2-40B4-BE49-F238E27FC236}">
                  <a16:creationId xmlns:a16="http://schemas.microsoft.com/office/drawing/2014/main" id="{16472505-D3CF-398A-1930-5D54240005C4}"/>
                </a:ext>
              </a:extLst>
            </p:cNvPr>
            <p:cNvSpPr/>
            <p:nvPr/>
          </p:nvSpPr>
          <p:spPr>
            <a:xfrm>
              <a:off x="5675125" y="613157"/>
              <a:ext cx="6251" cy="3884"/>
            </a:xfrm>
            <a:custGeom>
              <a:avLst/>
              <a:gdLst/>
              <a:ahLst/>
              <a:cxnLst/>
              <a:rect l="l" t="t" r="r" b="b"/>
              <a:pathLst>
                <a:path w="206" h="128" extrusionOk="0">
                  <a:moveTo>
                    <a:pt x="177" y="0"/>
                  </a:moveTo>
                  <a:cubicBezTo>
                    <a:pt x="160" y="0"/>
                    <a:pt x="140" y="13"/>
                    <a:pt x="125" y="20"/>
                  </a:cubicBezTo>
                  <a:cubicBezTo>
                    <a:pt x="90" y="47"/>
                    <a:pt x="90" y="56"/>
                    <a:pt x="63" y="74"/>
                  </a:cubicBezTo>
                  <a:cubicBezTo>
                    <a:pt x="27" y="101"/>
                    <a:pt x="0" y="92"/>
                    <a:pt x="0" y="101"/>
                  </a:cubicBezTo>
                  <a:cubicBezTo>
                    <a:pt x="0" y="110"/>
                    <a:pt x="45" y="128"/>
                    <a:pt x="98" y="128"/>
                  </a:cubicBezTo>
                  <a:cubicBezTo>
                    <a:pt x="107" y="119"/>
                    <a:pt x="188" y="110"/>
                    <a:pt x="197" y="56"/>
                  </a:cubicBezTo>
                  <a:cubicBezTo>
                    <a:pt x="206" y="38"/>
                    <a:pt x="197" y="12"/>
                    <a:pt x="188" y="3"/>
                  </a:cubicBezTo>
                  <a:cubicBezTo>
                    <a:pt x="184" y="1"/>
                    <a:pt x="181" y="0"/>
                    <a:pt x="177" y="0"/>
                  </a:cubicBezTo>
                  <a:close/>
                </a:path>
              </a:pathLst>
            </a:custGeom>
            <a:solidFill>
              <a:srgbClr val="7C38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60;p75">
              <a:extLst>
                <a:ext uri="{FF2B5EF4-FFF2-40B4-BE49-F238E27FC236}">
                  <a16:creationId xmlns:a16="http://schemas.microsoft.com/office/drawing/2014/main" id="{3DEACF84-3EC2-8BD8-61A2-476674B0EFB2}"/>
                </a:ext>
              </a:extLst>
            </p:cNvPr>
            <p:cNvSpPr/>
            <p:nvPr/>
          </p:nvSpPr>
          <p:spPr>
            <a:xfrm>
              <a:off x="5672940" y="615190"/>
              <a:ext cx="7070" cy="2397"/>
            </a:xfrm>
            <a:custGeom>
              <a:avLst/>
              <a:gdLst/>
              <a:ahLst/>
              <a:cxnLst/>
              <a:rect l="l" t="t" r="r" b="b"/>
              <a:pathLst>
                <a:path w="233" h="79" extrusionOk="0">
                  <a:moveTo>
                    <a:pt x="10" y="0"/>
                  </a:moveTo>
                  <a:cubicBezTo>
                    <a:pt x="8" y="0"/>
                    <a:pt x="5" y="3"/>
                    <a:pt x="1" y="7"/>
                  </a:cubicBezTo>
                  <a:cubicBezTo>
                    <a:pt x="1" y="7"/>
                    <a:pt x="1" y="16"/>
                    <a:pt x="1" y="16"/>
                  </a:cubicBezTo>
                  <a:cubicBezTo>
                    <a:pt x="10" y="34"/>
                    <a:pt x="55" y="78"/>
                    <a:pt x="126" y="78"/>
                  </a:cubicBezTo>
                  <a:cubicBezTo>
                    <a:pt x="179" y="78"/>
                    <a:pt x="215" y="52"/>
                    <a:pt x="233" y="34"/>
                  </a:cubicBezTo>
                  <a:cubicBezTo>
                    <a:pt x="233" y="34"/>
                    <a:pt x="233" y="25"/>
                    <a:pt x="233" y="25"/>
                  </a:cubicBezTo>
                  <a:cubicBezTo>
                    <a:pt x="233" y="20"/>
                    <a:pt x="231" y="18"/>
                    <a:pt x="227" y="18"/>
                  </a:cubicBezTo>
                  <a:cubicBezTo>
                    <a:pt x="224" y="18"/>
                    <a:pt x="220" y="20"/>
                    <a:pt x="215" y="25"/>
                  </a:cubicBezTo>
                  <a:cubicBezTo>
                    <a:pt x="206" y="34"/>
                    <a:pt x="170" y="52"/>
                    <a:pt x="126" y="52"/>
                  </a:cubicBezTo>
                  <a:cubicBezTo>
                    <a:pt x="63" y="52"/>
                    <a:pt x="28" y="16"/>
                    <a:pt x="19" y="7"/>
                  </a:cubicBezTo>
                  <a:cubicBezTo>
                    <a:pt x="14" y="3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61;p75">
              <a:extLst>
                <a:ext uri="{FF2B5EF4-FFF2-40B4-BE49-F238E27FC236}">
                  <a16:creationId xmlns:a16="http://schemas.microsoft.com/office/drawing/2014/main" id="{E1657B0D-EEAF-E793-0AF0-B00B8A86FB91}"/>
                </a:ext>
              </a:extLst>
            </p:cNvPr>
            <p:cNvSpPr/>
            <p:nvPr/>
          </p:nvSpPr>
          <p:spPr>
            <a:xfrm>
              <a:off x="5628818" y="577864"/>
              <a:ext cx="39843" cy="45244"/>
            </a:xfrm>
            <a:custGeom>
              <a:avLst/>
              <a:gdLst/>
              <a:ahLst/>
              <a:cxnLst/>
              <a:rect l="l" t="t" r="r" b="b"/>
              <a:pathLst>
                <a:path w="1313" h="1491" extrusionOk="0">
                  <a:moveTo>
                    <a:pt x="846" y="0"/>
                  </a:moveTo>
                  <a:cubicBezTo>
                    <a:pt x="756" y="0"/>
                    <a:pt x="663" y="14"/>
                    <a:pt x="581" y="42"/>
                  </a:cubicBezTo>
                  <a:cubicBezTo>
                    <a:pt x="554" y="51"/>
                    <a:pt x="126" y="202"/>
                    <a:pt x="63" y="604"/>
                  </a:cubicBezTo>
                  <a:cubicBezTo>
                    <a:pt x="1" y="996"/>
                    <a:pt x="322" y="1264"/>
                    <a:pt x="411" y="1335"/>
                  </a:cubicBezTo>
                  <a:cubicBezTo>
                    <a:pt x="429" y="1353"/>
                    <a:pt x="572" y="1469"/>
                    <a:pt x="768" y="1487"/>
                  </a:cubicBezTo>
                  <a:cubicBezTo>
                    <a:pt x="784" y="1489"/>
                    <a:pt x="796" y="1490"/>
                    <a:pt x="807" y="1490"/>
                  </a:cubicBezTo>
                  <a:cubicBezTo>
                    <a:pt x="831" y="1490"/>
                    <a:pt x="842" y="1484"/>
                    <a:pt x="848" y="1478"/>
                  </a:cubicBezTo>
                  <a:cubicBezTo>
                    <a:pt x="946" y="1407"/>
                    <a:pt x="715" y="1032"/>
                    <a:pt x="831" y="934"/>
                  </a:cubicBezTo>
                  <a:cubicBezTo>
                    <a:pt x="875" y="889"/>
                    <a:pt x="946" y="916"/>
                    <a:pt x="973" y="871"/>
                  </a:cubicBezTo>
                  <a:cubicBezTo>
                    <a:pt x="991" y="818"/>
                    <a:pt x="938" y="764"/>
                    <a:pt x="973" y="720"/>
                  </a:cubicBezTo>
                  <a:cubicBezTo>
                    <a:pt x="973" y="711"/>
                    <a:pt x="991" y="693"/>
                    <a:pt x="1036" y="657"/>
                  </a:cubicBezTo>
                  <a:cubicBezTo>
                    <a:pt x="1045" y="639"/>
                    <a:pt x="1054" y="639"/>
                    <a:pt x="1054" y="630"/>
                  </a:cubicBezTo>
                  <a:cubicBezTo>
                    <a:pt x="1080" y="613"/>
                    <a:pt x="1089" y="568"/>
                    <a:pt x="1054" y="470"/>
                  </a:cubicBezTo>
                  <a:cubicBezTo>
                    <a:pt x="1054" y="461"/>
                    <a:pt x="1062" y="452"/>
                    <a:pt x="1080" y="443"/>
                  </a:cubicBezTo>
                  <a:cubicBezTo>
                    <a:pt x="1087" y="440"/>
                    <a:pt x="1093" y="439"/>
                    <a:pt x="1100" y="439"/>
                  </a:cubicBezTo>
                  <a:cubicBezTo>
                    <a:pt x="1131" y="439"/>
                    <a:pt x="1160" y="465"/>
                    <a:pt x="1178" y="465"/>
                  </a:cubicBezTo>
                  <a:cubicBezTo>
                    <a:pt x="1182" y="465"/>
                    <a:pt x="1185" y="463"/>
                    <a:pt x="1187" y="461"/>
                  </a:cubicBezTo>
                  <a:cubicBezTo>
                    <a:pt x="1205" y="443"/>
                    <a:pt x="1170" y="407"/>
                    <a:pt x="1187" y="390"/>
                  </a:cubicBezTo>
                  <a:cubicBezTo>
                    <a:pt x="1194" y="383"/>
                    <a:pt x="1203" y="381"/>
                    <a:pt x="1213" y="381"/>
                  </a:cubicBezTo>
                  <a:cubicBezTo>
                    <a:pt x="1224" y="381"/>
                    <a:pt x="1237" y="383"/>
                    <a:pt x="1248" y="383"/>
                  </a:cubicBezTo>
                  <a:cubicBezTo>
                    <a:pt x="1255" y="383"/>
                    <a:pt x="1262" y="383"/>
                    <a:pt x="1268" y="381"/>
                  </a:cubicBezTo>
                  <a:cubicBezTo>
                    <a:pt x="1312" y="354"/>
                    <a:pt x="1294" y="229"/>
                    <a:pt x="1250" y="158"/>
                  </a:cubicBezTo>
                  <a:cubicBezTo>
                    <a:pt x="1185" y="52"/>
                    <a:pt x="1020" y="0"/>
                    <a:pt x="84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62;p75">
              <a:extLst>
                <a:ext uri="{FF2B5EF4-FFF2-40B4-BE49-F238E27FC236}">
                  <a16:creationId xmlns:a16="http://schemas.microsoft.com/office/drawing/2014/main" id="{8B4CBA08-CF61-AE0C-2769-8C82060863C9}"/>
                </a:ext>
              </a:extLst>
            </p:cNvPr>
            <p:cNvSpPr/>
            <p:nvPr/>
          </p:nvSpPr>
          <p:spPr>
            <a:xfrm>
              <a:off x="5631276" y="609697"/>
              <a:ext cx="10317" cy="10590"/>
            </a:xfrm>
            <a:custGeom>
              <a:avLst/>
              <a:gdLst/>
              <a:ahLst/>
              <a:cxnLst/>
              <a:rect l="l" t="t" r="r" b="b"/>
              <a:pathLst>
                <a:path w="340" h="349" extrusionOk="0">
                  <a:moveTo>
                    <a:pt x="107" y="1"/>
                  </a:moveTo>
                  <a:cubicBezTo>
                    <a:pt x="72" y="45"/>
                    <a:pt x="36" y="90"/>
                    <a:pt x="0" y="134"/>
                  </a:cubicBezTo>
                  <a:lnTo>
                    <a:pt x="223" y="349"/>
                  </a:lnTo>
                  <a:cubicBezTo>
                    <a:pt x="259" y="322"/>
                    <a:pt x="303" y="286"/>
                    <a:pt x="339" y="259"/>
                  </a:cubicBezTo>
                  <a:cubicBezTo>
                    <a:pt x="339" y="233"/>
                    <a:pt x="339" y="170"/>
                    <a:pt x="295" y="108"/>
                  </a:cubicBezTo>
                  <a:cubicBezTo>
                    <a:pt x="232" y="19"/>
                    <a:pt x="125" y="10"/>
                    <a:pt x="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463;p75">
              <a:extLst>
                <a:ext uri="{FF2B5EF4-FFF2-40B4-BE49-F238E27FC236}">
                  <a16:creationId xmlns:a16="http://schemas.microsoft.com/office/drawing/2014/main" id="{74378864-AF0B-6633-46E5-F8D9EFE86912}"/>
                </a:ext>
              </a:extLst>
            </p:cNvPr>
            <p:cNvSpPr/>
            <p:nvPr/>
          </p:nvSpPr>
          <p:spPr>
            <a:xfrm>
              <a:off x="5587153" y="600502"/>
              <a:ext cx="54166" cy="53347"/>
            </a:xfrm>
            <a:custGeom>
              <a:avLst/>
              <a:gdLst/>
              <a:ahLst/>
              <a:cxnLst/>
              <a:rect l="l" t="t" r="r" b="b"/>
              <a:pathLst>
                <a:path w="1785" h="1758" extrusionOk="0">
                  <a:moveTo>
                    <a:pt x="928" y="0"/>
                  </a:moveTo>
                  <a:cubicBezTo>
                    <a:pt x="874" y="0"/>
                    <a:pt x="812" y="27"/>
                    <a:pt x="776" y="63"/>
                  </a:cubicBezTo>
                  <a:cubicBezTo>
                    <a:pt x="749" y="54"/>
                    <a:pt x="732" y="45"/>
                    <a:pt x="705" y="45"/>
                  </a:cubicBezTo>
                  <a:cubicBezTo>
                    <a:pt x="651" y="45"/>
                    <a:pt x="607" y="72"/>
                    <a:pt x="571" y="98"/>
                  </a:cubicBezTo>
                  <a:cubicBezTo>
                    <a:pt x="553" y="90"/>
                    <a:pt x="535" y="81"/>
                    <a:pt x="526" y="81"/>
                  </a:cubicBezTo>
                  <a:cubicBezTo>
                    <a:pt x="428" y="81"/>
                    <a:pt x="339" y="143"/>
                    <a:pt x="312" y="232"/>
                  </a:cubicBezTo>
                  <a:cubicBezTo>
                    <a:pt x="223" y="268"/>
                    <a:pt x="170" y="348"/>
                    <a:pt x="170" y="446"/>
                  </a:cubicBezTo>
                  <a:cubicBezTo>
                    <a:pt x="170" y="455"/>
                    <a:pt x="170" y="464"/>
                    <a:pt x="178" y="482"/>
                  </a:cubicBezTo>
                  <a:cubicBezTo>
                    <a:pt x="107" y="518"/>
                    <a:pt x="62" y="589"/>
                    <a:pt x="62" y="669"/>
                  </a:cubicBezTo>
                  <a:cubicBezTo>
                    <a:pt x="62" y="714"/>
                    <a:pt x="71" y="741"/>
                    <a:pt x="89" y="776"/>
                  </a:cubicBezTo>
                  <a:cubicBezTo>
                    <a:pt x="36" y="812"/>
                    <a:pt x="0" y="884"/>
                    <a:pt x="0" y="955"/>
                  </a:cubicBezTo>
                  <a:cubicBezTo>
                    <a:pt x="0" y="991"/>
                    <a:pt x="9" y="1026"/>
                    <a:pt x="27" y="1062"/>
                  </a:cubicBezTo>
                  <a:cubicBezTo>
                    <a:pt x="9" y="1089"/>
                    <a:pt x="0" y="1124"/>
                    <a:pt x="0" y="1160"/>
                  </a:cubicBezTo>
                  <a:cubicBezTo>
                    <a:pt x="0" y="1267"/>
                    <a:pt x="62" y="1347"/>
                    <a:pt x="152" y="1374"/>
                  </a:cubicBezTo>
                  <a:cubicBezTo>
                    <a:pt x="152" y="1499"/>
                    <a:pt x="250" y="1606"/>
                    <a:pt x="375" y="1606"/>
                  </a:cubicBezTo>
                  <a:cubicBezTo>
                    <a:pt x="419" y="1606"/>
                    <a:pt x="455" y="1588"/>
                    <a:pt x="482" y="1570"/>
                  </a:cubicBezTo>
                  <a:cubicBezTo>
                    <a:pt x="517" y="1669"/>
                    <a:pt x="598" y="1740"/>
                    <a:pt x="705" y="1740"/>
                  </a:cubicBezTo>
                  <a:cubicBezTo>
                    <a:pt x="740" y="1740"/>
                    <a:pt x="767" y="1731"/>
                    <a:pt x="803" y="1713"/>
                  </a:cubicBezTo>
                  <a:cubicBezTo>
                    <a:pt x="839" y="1740"/>
                    <a:pt x="883" y="1758"/>
                    <a:pt x="928" y="1758"/>
                  </a:cubicBezTo>
                  <a:cubicBezTo>
                    <a:pt x="981" y="1758"/>
                    <a:pt x="1026" y="1740"/>
                    <a:pt x="1062" y="1713"/>
                  </a:cubicBezTo>
                  <a:cubicBezTo>
                    <a:pt x="1088" y="1731"/>
                    <a:pt x="1124" y="1740"/>
                    <a:pt x="1160" y="1740"/>
                  </a:cubicBezTo>
                  <a:cubicBezTo>
                    <a:pt x="1267" y="1740"/>
                    <a:pt x="1347" y="1669"/>
                    <a:pt x="1374" y="1570"/>
                  </a:cubicBezTo>
                  <a:lnTo>
                    <a:pt x="1392" y="1570"/>
                  </a:lnTo>
                  <a:cubicBezTo>
                    <a:pt x="1463" y="1570"/>
                    <a:pt x="1526" y="1535"/>
                    <a:pt x="1561" y="1490"/>
                  </a:cubicBezTo>
                  <a:cubicBezTo>
                    <a:pt x="1668" y="1463"/>
                    <a:pt x="1749" y="1383"/>
                    <a:pt x="1749" y="1267"/>
                  </a:cubicBezTo>
                  <a:cubicBezTo>
                    <a:pt x="1749" y="1267"/>
                    <a:pt x="1749" y="1258"/>
                    <a:pt x="1749" y="1258"/>
                  </a:cubicBezTo>
                  <a:cubicBezTo>
                    <a:pt x="1766" y="1223"/>
                    <a:pt x="1784" y="1187"/>
                    <a:pt x="1784" y="1142"/>
                  </a:cubicBezTo>
                  <a:cubicBezTo>
                    <a:pt x="1784" y="1080"/>
                    <a:pt x="1757" y="1026"/>
                    <a:pt x="1713" y="982"/>
                  </a:cubicBezTo>
                  <a:cubicBezTo>
                    <a:pt x="1713" y="973"/>
                    <a:pt x="1704" y="973"/>
                    <a:pt x="1704" y="964"/>
                  </a:cubicBezTo>
                  <a:cubicBezTo>
                    <a:pt x="1749" y="928"/>
                    <a:pt x="1784" y="866"/>
                    <a:pt x="1784" y="803"/>
                  </a:cubicBezTo>
                  <a:cubicBezTo>
                    <a:pt x="1784" y="741"/>
                    <a:pt x="1757" y="696"/>
                    <a:pt x="1722" y="652"/>
                  </a:cubicBezTo>
                  <a:cubicBezTo>
                    <a:pt x="1722" y="598"/>
                    <a:pt x="1695" y="545"/>
                    <a:pt x="1659" y="509"/>
                  </a:cubicBezTo>
                  <a:cubicBezTo>
                    <a:pt x="1641" y="437"/>
                    <a:pt x="1597" y="384"/>
                    <a:pt x="1534" y="357"/>
                  </a:cubicBezTo>
                  <a:cubicBezTo>
                    <a:pt x="1517" y="250"/>
                    <a:pt x="1427" y="161"/>
                    <a:pt x="1311" y="161"/>
                  </a:cubicBezTo>
                  <a:cubicBezTo>
                    <a:pt x="1302" y="161"/>
                    <a:pt x="1285" y="170"/>
                    <a:pt x="1276" y="170"/>
                  </a:cubicBezTo>
                  <a:cubicBezTo>
                    <a:pt x="1240" y="98"/>
                    <a:pt x="1169" y="54"/>
                    <a:pt x="1079" y="54"/>
                  </a:cubicBezTo>
                  <a:lnTo>
                    <a:pt x="1071" y="54"/>
                  </a:lnTo>
                  <a:cubicBezTo>
                    <a:pt x="1035" y="18"/>
                    <a:pt x="981" y="0"/>
                    <a:pt x="928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64;p75">
              <a:extLst>
                <a:ext uri="{FF2B5EF4-FFF2-40B4-BE49-F238E27FC236}">
                  <a16:creationId xmlns:a16="http://schemas.microsoft.com/office/drawing/2014/main" id="{49DFB0C9-FBEE-0316-F705-9AC739D73641}"/>
                </a:ext>
              </a:extLst>
            </p:cNvPr>
            <p:cNvSpPr/>
            <p:nvPr/>
          </p:nvSpPr>
          <p:spPr>
            <a:xfrm>
              <a:off x="5649119" y="603294"/>
              <a:ext cx="10317" cy="11956"/>
            </a:xfrm>
            <a:custGeom>
              <a:avLst/>
              <a:gdLst/>
              <a:ahLst/>
              <a:cxnLst/>
              <a:rect l="l" t="t" r="r" b="b"/>
              <a:pathLst>
                <a:path w="340" h="394" extrusionOk="0">
                  <a:moveTo>
                    <a:pt x="152" y="1"/>
                  </a:moveTo>
                  <a:cubicBezTo>
                    <a:pt x="140" y="1"/>
                    <a:pt x="128" y="3"/>
                    <a:pt x="117" y="6"/>
                  </a:cubicBezTo>
                  <a:cubicBezTo>
                    <a:pt x="37" y="24"/>
                    <a:pt x="1" y="131"/>
                    <a:pt x="28" y="238"/>
                  </a:cubicBezTo>
                  <a:cubicBezTo>
                    <a:pt x="51" y="333"/>
                    <a:pt x="124" y="393"/>
                    <a:pt x="190" y="393"/>
                  </a:cubicBezTo>
                  <a:cubicBezTo>
                    <a:pt x="199" y="393"/>
                    <a:pt x="207" y="392"/>
                    <a:pt x="215" y="390"/>
                  </a:cubicBezTo>
                  <a:cubicBezTo>
                    <a:pt x="295" y="372"/>
                    <a:pt x="340" y="265"/>
                    <a:pt x="313" y="158"/>
                  </a:cubicBezTo>
                  <a:cubicBezTo>
                    <a:pt x="290" y="66"/>
                    <a:pt x="221" y="1"/>
                    <a:pt x="152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65;p75">
              <a:extLst>
                <a:ext uri="{FF2B5EF4-FFF2-40B4-BE49-F238E27FC236}">
                  <a16:creationId xmlns:a16="http://schemas.microsoft.com/office/drawing/2014/main" id="{E5F493CF-8768-24D6-6A1F-9CD22A66B6E2}"/>
                </a:ext>
              </a:extLst>
            </p:cNvPr>
            <p:cNvSpPr/>
            <p:nvPr/>
          </p:nvSpPr>
          <p:spPr>
            <a:xfrm>
              <a:off x="5651031" y="613217"/>
              <a:ext cx="6797" cy="2458"/>
            </a:xfrm>
            <a:custGeom>
              <a:avLst/>
              <a:gdLst/>
              <a:ahLst/>
              <a:cxnLst/>
              <a:rect l="l" t="t" r="r" b="b"/>
              <a:pathLst>
                <a:path w="224" h="81" extrusionOk="0">
                  <a:moveTo>
                    <a:pt x="9" y="1"/>
                  </a:moveTo>
                  <a:cubicBezTo>
                    <a:pt x="0" y="10"/>
                    <a:pt x="0" y="10"/>
                    <a:pt x="9" y="18"/>
                  </a:cubicBezTo>
                  <a:cubicBezTo>
                    <a:pt x="45" y="54"/>
                    <a:pt x="81" y="81"/>
                    <a:pt x="125" y="81"/>
                  </a:cubicBezTo>
                  <a:cubicBezTo>
                    <a:pt x="134" y="81"/>
                    <a:pt x="152" y="81"/>
                    <a:pt x="161" y="72"/>
                  </a:cubicBezTo>
                  <a:cubicBezTo>
                    <a:pt x="179" y="72"/>
                    <a:pt x="206" y="54"/>
                    <a:pt x="223" y="36"/>
                  </a:cubicBezTo>
                  <a:cubicBezTo>
                    <a:pt x="223" y="27"/>
                    <a:pt x="223" y="27"/>
                    <a:pt x="223" y="18"/>
                  </a:cubicBezTo>
                  <a:lnTo>
                    <a:pt x="206" y="18"/>
                  </a:lnTo>
                  <a:cubicBezTo>
                    <a:pt x="188" y="36"/>
                    <a:pt x="170" y="45"/>
                    <a:pt x="152" y="54"/>
                  </a:cubicBezTo>
                  <a:cubicBezTo>
                    <a:pt x="145" y="56"/>
                    <a:pt x="137" y="56"/>
                    <a:pt x="130" y="56"/>
                  </a:cubicBezTo>
                  <a:cubicBezTo>
                    <a:pt x="93" y="56"/>
                    <a:pt x="57" y="38"/>
                    <a:pt x="27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66;p75">
              <a:extLst>
                <a:ext uri="{FF2B5EF4-FFF2-40B4-BE49-F238E27FC236}">
                  <a16:creationId xmlns:a16="http://schemas.microsoft.com/office/drawing/2014/main" id="{C8648DDF-C95A-E977-0B6C-A85159EB8B04}"/>
                </a:ext>
              </a:extLst>
            </p:cNvPr>
            <p:cNvSpPr/>
            <p:nvPr/>
          </p:nvSpPr>
          <p:spPr>
            <a:xfrm>
              <a:off x="5649665" y="610517"/>
              <a:ext cx="1669" cy="2731"/>
            </a:xfrm>
            <a:custGeom>
              <a:avLst/>
              <a:gdLst/>
              <a:ahLst/>
              <a:cxnLst/>
              <a:rect l="l" t="t" r="r" b="b"/>
              <a:pathLst>
                <a:path w="55" h="90" extrusionOk="0">
                  <a:moveTo>
                    <a:pt x="10" y="0"/>
                  </a:moveTo>
                  <a:cubicBezTo>
                    <a:pt x="1" y="0"/>
                    <a:pt x="1" y="9"/>
                    <a:pt x="1" y="18"/>
                  </a:cubicBezTo>
                  <a:cubicBezTo>
                    <a:pt x="10" y="36"/>
                    <a:pt x="19" y="63"/>
                    <a:pt x="36" y="81"/>
                  </a:cubicBezTo>
                  <a:cubicBezTo>
                    <a:pt x="36" y="90"/>
                    <a:pt x="36" y="90"/>
                    <a:pt x="45" y="90"/>
                  </a:cubicBezTo>
                  <a:cubicBezTo>
                    <a:pt x="54" y="81"/>
                    <a:pt x="54" y="72"/>
                    <a:pt x="54" y="72"/>
                  </a:cubicBezTo>
                  <a:cubicBezTo>
                    <a:pt x="36" y="54"/>
                    <a:pt x="28" y="27"/>
                    <a:pt x="19" y="9"/>
                  </a:cubicBezTo>
                  <a:cubicBezTo>
                    <a:pt x="19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67;p75">
              <a:extLst>
                <a:ext uri="{FF2B5EF4-FFF2-40B4-BE49-F238E27FC236}">
                  <a16:creationId xmlns:a16="http://schemas.microsoft.com/office/drawing/2014/main" id="{848F3919-A2D7-7363-2180-6D3C66C4B15F}"/>
                </a:ext>
              </a:extLst>
            </p:cNvPr>
            <p:cNvSpPr/>
            <p:nvPr/>
          </p:nvSpPr>
          <p:spPr>
            <a:xfrm>
              <a:off x="5648876" y="602930"/>
              <a:ext cx="5705" cy="7070"/>
            </a:xfrm>
            <a:custGeom>
              <a:avLst/>
              <a:gdLst/>
              <a:ahLst/>
              <a:cxnLst/>
              <a:rect l="l" t="t" r="r" b="b"/>
              <a:pathLst>
                <a:path w="188" h="233" extrusionOk="0">
                  <a:moveTo>
                    <a:pt x="178" y="1"/>
                  </a:moveTo>
                  <a:cubicBezTo>
                    <a:pt x="161" y="1"/>
                    <a:pt x="143" y="1"/>
                    <a:pt x="125" y="10"/>
                  </a:cubicBezTo>
                  <a:cubicBezTo>
                    <a:pt x="45" y="27"/>
                    <a:pt x="0" y="117"/>
                    <a:pt x="18" y="224"/>
                  </a:cubicBezTo>
                  <a:cubicBezTo>
                    <a:pt x="18" y="233"/>
                    <a:pt x="27" y="233"/>
                    <a:pt x="27" y="233"/>
                  </a:cubicBezTo>
                  <a:cubicBezTo>
                    <a:pt x="36" y="233"/>
                    <a:pt x="45" y="233"/>
                    <a:pt x="36" y="224"/>
                  </a:cubicBezTo>
                  <a:cubicBezTo>
                    <a:pt x="27" y="126"/>
                    <a:pt x="62" y="45"/>
                    <a:pt x="125" y="27"/>
                  </a:cubicBezTo>
                  <a:cubicBezTo>
                    <a:pt x="134" y="23"/>
                    <a:pt x="143" y="21"/>
                    <a:pt x="152" y="21"/>
                  </a:cubicBezTo>
                  <a:cubicBezTo>
                    <a:pt x="161" y="21"/>
                    <a:pt x="170" y="23"/>
                    <a:pt x="178" y="27"/>
                  </a:cubicBezTo>
                  <a:cubicBezTo>
                    <a:pt x="178" y="27"/>
                    <a:pt x="187" y="18"/>
                    <a:pt x="187" y="18"/>
                  </a:cubicBezTo>
                  <a:cubicBezTo>
                    <a:pt x="187" y="10"/>
                    <a:pt x="187" y="1"/>
                    <a:pt x="178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68;p75">
              <a:extLst>
                <a:ext uri="{FF2B5EF4-FFF2-40B4-BE49-F238E27FC236}">
                  <a16:creationId xmlns:a16="http://schemas.microsoft.com/office/drawing/2014/main" id="{1B9CEF27-15E6-729A-088C-6C1A05009466}"/>
                </a:ext>
              </a:extLst>
            </p:cNvPr>
            <p:cNvSpPr/>
            <p:nvPr/>
          </p:nvSpPr>
          <p:spPr>
            <a:xfrm>
              <a:off x="5651850" y="606723"/>
              <a:ext cx="4339" cy="5432"/>
            </a:xfrm>
            <a:custGeom>
              <a:avLst/>
              <a:gdLst/>
              <a:ahLst/>
              <a:cxnLst/>
              <a:rect l="l" t="t" r="r" b="b"/>
              <a:pathLst>
                <a:path w="143" h="179" extrusionOk="0">
                  <a:moveTo>
                    <a:pt x="9" y="1"/>
                  </a:moveTo>
                  <a:cubicBezTo>
                    <a:pt x="0" y="9"/>
                    <a:pt x="0" y="9"/>
                    <a:pt x="9" y="18"/>
                  </a:cubicBezTo>
                  <a:lnTo>
                    <a:pt x="125" y="179"/>
                  </a:lnTo>
                  <a:lnTo>
                    <a:pt x="143" y="179"/>
                  </a:lnTo>
                  <a:cubicBezTo>
                    <a:pt x="143" y="179"/>
                    <a:pt x="143" y="170"/>
                    <a:pt x="143" y="16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69;p75">
              <a:extLst>
                <a:ext uri="{FF2B5EF4-FFF2-40B4-BE49-F238E27FC236}">
                  <a16:creationId xmlns:a16="http://schemas.microsoft.com/office/drawing/2014/main" id="{032E7637-AEB8-0FE4-07BA-50877B897C30}"/>
                </a:ext>
              </a:extLst>
            </p:cNvPr>
            <p:cNvSpPr/>
            <p:nvPr/>
          </p:nvSpPr>
          <p:spPr>
            <a:xfrm>
              <a:off x="5653458" y="606723"/>
              <a:ext cx="1396" cy="2731"/>
            </a:xfrm>
            <a:custGeom>
              <a:avLst/>
              <a:gdLst/>
              <a:ahLst/>
              <a:cxnLst/>
              <a:rect l="l" t="t" r="r" b="b"/>
              <a:pathLst>
                <a:path w="46" h="90" extrusionOk="0">
                  <a:moveTo>
                    <a:pt x="36" y="1"/>
                  </a:moveTo>
                  <a:cubicBezTo>
                    <a:pt x="36" y="1"/>
                    <a:pt x="27" y="1"/>
                    <a:pt x="27" y="9"/>
                  </a:cubicBezTo>
                  <a:lnTo>
                    <a:pt x="10" y="72"/>
                  </a:lnTo>
                  <a:cubicBezTo>
                    <a:pt x="1" y="81"/>
                    <a:pt x="10" y="81"/>
                    <a:pt x="19" y="90"/>
                  </a:cubicBezTo>
                  <a:cubicBezTo>
                    <a:pt x="19" y="90"/>
                    <a:pt x="27" y="81"/>
                    <a:pt x="27" y="81"/>
                  </a:cubicBezTo>
                  <a:lnTo>
                    <a:pt x="45" y="9"/>
                  </a:lnTo>
                  <a:cubicBezTo>
                    <a:pt x="45" y="9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470;p75">
              <a:extLst>
                <a:ext uri="{FF2B5EF4-FFF2-40B4-BE49-F238E27FC236}">
                  <a16:creationId xmlns:a16="http://schemas.microsoft.com/office/drawing/2014/main" id="{D7FD0CA2-765F-A1E5-68C8-3AA4A53EDF6D}"/>
                </a:ext>
              </a:extLst>
            </p:cNvPr>
            <p:cNvSpPr/>
            <p:nvPr/>
          </p:nvSpPr>
          <p:spPr>
            <a:xfrm>
              <a:off x="5605269" y="599137"/>
              <a:ext cx="7617" cy="7343"/>
            </a:xfrm>
            <a:custGeom>
              <a:avLst/>
              <a:gdLst/>
              <a:ahLst/>
              <a:cxnLst/>
              <a:rect l="l" t="t" r="r" b="b"/>
              <a:pathLst>
                <a:path w="251" h="242" extrusionOk="0">
                  <a:moveTo>
                    <a:pt x="126" y="1"/>
                  </a:moveTo>
                  <a:cubicBezTo>
                    <a:pt x="54" y="1"/>
                    <a:pt x="1" y="54"/>
                    <a:pt x="1" y="126"/>
                  </a:cubicBezTo>
                  <a:cubicBezTo>
                    <a:pt x="1" y="188"/>
                    <a:pt x="54" y="242"/>
                    <a:pt x="126" y="242"/>
                  </a:cubicBezTo>
                  <a:cubicBezTo>
                    <a:pt x="188" y="242"/>
                    <a:pt x="251" y="188"/>
                    <a:pt x="251" y="126"/>
                  </a:cubicBezTo>
                  <a:cubicBezTo>
                    <a:pt x="251" y="54"/>
                    <a:pt x="188" y="1"/>
                    <a:pt x="126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471;p75">
              <a:extLst>
                <a:ext uri="{FF2B5EF4-FFF2-40B4-BE49-F238E27FC236}">
                  <a16:creationId xmlns:a16="http://schemas.microsoft.com/office/drawing/2014/main" id="{646E259F-D566-B6AA-5161-7C13E766D941}"/>
                </a:ext>
              </a:extLst>
            </p:cNvPr>
            <p:cNvSpPr/>
            <p:nvPr/>
          </p:nvSpPr>
          <p:spPr>
            <a:xfrm>
              <a:off x="5614737" y="598075"/>
              <a:ext cx="5462" cy="5432"/>
            </a:xfrm>
            <a:custGeom>
              <a:avLst/>
              <a:gdLst/>
              <a:ahLst/>
              <a:cxnLst/>
              <a:rect l="l" t="t" r="r" b="b"/>
              <a:pathLst>
                <a:path w="180" h="179" extrusionOk="0">
                  <a:moveTo>
                    <a:pt x="90" y="0"/>
                  </a:moveTo>
                  <a:cubicBezTo>
                    <a:pt x="46" y="0"/>
                    <a:pt x="1" y="45"/>
                    <a:pt x="1" y="89"/>
                  </a:cubicBezTo>
                  <a:cubicBezTo>
                    <a:pt x="1" y="143"/>
                    <a:pt x="46" y="178"/>
                    <a:pt x="90" y="178"/>
                  </a:cubicBezTo>
                  <a:cubicBezTo>
                    <a:pt x="144" y="178"/>
                    <a:pt x="179" y="143"/>
                    <a:pt x="179" y="89"/>
                  </a:cubicBezTo>
                  <a:cubicBezTo>
                    <a:pt x="179" y="45"/>
                    <a:pt x="144" y="0"/>
                    <a:pt x="90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472;p75">
              <a:extLst>
                <a:ext uri="{FF2B5EF4-FFF2-40B4-BE49-F238E27FC236}">
                  <a16:creationId xmlns:a16="http://schemas.microsoft.com/office/drawing/2014/main" id="{E7C5BB3D-0B5F-3ACF-B8A5-D30646274632}"/>
                </a:ext>
              </a:extLst>
            </p:cNvPr>
            <p:cNvSpPr/>
            <p:nvPr/>
          </p:nvSpPr>
          <p:spPr>
            <a:xfrm>
              <a:off x="5624235" y="600776"/>
              <a:ext cx="3823" cy="4097"/>
            </a:xfrm>
            <a:custGeom>
              <a:avLst/>
              <a:gdLst/>
              <a:ahLst/>
              <a:cxnLst/>
              <a:rect l="l" t="t" r="r" b="b"/>
              <a:pathLst>
                <a:path w="126" h="135" extrusionOk="0">
                  <a:moveTo>
                    <a:pt x="63" y="0"/>
                  </a:moveTo>
                  <a:cubicBezTo>
                    <a:pt x="27" y="0"/>
                    <a:pt x="0" y="27"/>
                    <a:pt x="0" y="72"/>
                  </a:cubicBezTo>
                  <a:cubicBezTo>
                    <a:pt x="0" y="107"/>
                    <a:pt x="27" y="134"/>
                    <a:pt x="63" y="134"/>
                  </a:cubicBezTo>
                  <a:cubicBezTo>
                    <a:pt x="98" y="134"/>
                    <a:pt x="125" y="107"/>
                    <a:pt x="125" y="72"/>
                  </a:cubicBezTo>
                  <a:cubicBezTo>
                    <a:pt x="125" y="27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73;p75">
              <a:extLst>
                <a:ext uri="{FF2B5EF4-FFF2-40B4-BE49-F238E27FC236}">
                  <a16:creationId xmlns:a16="http://schemas.microsoft.com/office/drawing/2014/main" id="{98E858AC-D774-09FB-3F2F-27932AFD70DB}"/>
                </a:ext>
              </a:extLst>
            </p:cNvPr>
            <p:cNvSpPr/>
            <p:nvPr/>
          </p:nvSpPr>
          <p:spPr>
            <a:xfrm>
              <a:off x="5612856" y="594555"/>
              <a:ext cx="1912" cy="1912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27" y="0"/>
                  </a:moveTo>
                  <a:cubicBezTo>
                    <a:pt x="9" y="0"/>
                    <a:pt x="1" y="9"/>
                    <a:pt x="1" y="27"/>
                  </a:cubicBezTo>
                  <a:cubicBezTo>
                    <a:pt x="1" y="45"/>
                    <a:pt x="9" y="63"/>
                    <a:pt x="27" y="63"/>
                  </a:cubicBezTo>
                  <a:cubicBezTo>
                    <a:pt x="45" y="63"/>
                    <a:pt x="63" y="45"/>
                    <a:pt x="63" y="27"/>
                  </a:cubicBezTo>
                  <a:cubicBezTo>
                    <a:pt x="63" y="9"/>
                    <a:pt x="45" y="0"/>
                    <a:pt x="27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474;p75">
              <a:extLst>
                <a:ext uri="{FF2B5EF4-FFF2-40B4-BE49-F238E27FC236}">
                  <a16:creationId xmlns:a16="http://schemas.microsoft.com/office/drawing/2014/main" id="{E97E719E-F2C7-F1BB-45FB-59A5CFD3D6B0}"/>
                </a:ext>
              </a:extLst>
            </p:cNvPr>
            <p:cNvSpPr/>
            <p:nvPr/>
          </p:nvSpPr>
          <p:spPr>
            <a:xfrm>
              <a:off x="5586607" y="639224"/>
              <a:ext cx="11652" cy="11652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96" y="0"/>
                  </a:moveTo>
                  <a:cubicBezTo>
                    <a:pt x="89" y="0"/>
                    <a:pt x="0" y="89"/>
                    <a:pt x="0" y="196"/>
                  </a:cubicBezTo>
                  <a:cubicBezTo>
                    <a:pt x="0" y="294"/>
                    <a:pt x="89" y="384"/>
                    <a:pt x="196" y="384"/>
                  </a:cubicBezTo>
                  <a:cubicBezTo>
                    <a:pt x="303" y="384"/>
                    <a:pt x="384" y="294"/>
                    <a:pt x="384" y="196"/>
                  </a:cubicBezTo>
                  <a:cubicBezTo>
                    <a:pt x="384" y="89"/>
                    <a:pt x="303" y="0"/>
                    <a:pt x="19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475;p75">
              <a:extLst>
                <a:ext uri="{FF2B5EF4-FFF2-40B4-BE49-F238E27FC236}">
                  <a16:creationId xmlns:a16="http://schemas.microsoft.com/office/drawing/2014/main" id="{AA632D9C-9AC7-1BED-36F9-D39B400AAF36}"/>
                </a:ext>
              </a:extLst>
            </p:cNvPr>
            <p:cNvSpPr/>
            <p:nvPr/>
          </p:nvSpPr>
          <p:spPr>
            <a:xfrm>
              <a:off x="5582267" y="631364"/>
              <a:ext cx="6797" cy="6797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16" y="0"/>
                  </a:moveTo>
                  <a:cubicBezTo>
                    <a:pt x="54" y="0"/>
                    <a:pt x="0" y="54"/>
                    <a:pt x="0" y="107"/>
                  </a:cubicBezTo>
                  <a:cubicBezTo>
                    <a:pt x="0" y="170"/>
                    <a:pt x="54" y="223"/>
                    <a:pt x="116" y="223"/>
                  </a:cubicBezTo>
                  <a:cubicBezTo>
                    <a:pt x="170" y="223"/>
                    <a:pt x="223" y="170"/>
                    <a:pt x="223" y="107"/>
                  </a:cubicBezTo>
                  <a:cubicBezTo>
                    <a:pt x="223" y="54"/>
                    <a:pt x="170" y="0"/>
                    <a:pt x="11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476;p75">
              <a:extLst>
                <a:ext uri="{FF2B5EF4-FFF2-40B4-BE49-F238E27FC236}">
                  <a16:creationId xmlns:a16="http://schemas.microsoft.com/office/drawing/2014/main" id="{0FB4CF0D-178E-0C8C-9F99-FAE28CC17904}"/>
                </a:ext>
              </a:extLst>
            </p:cNvPr>
            <p:cNvSpPr/>
            <p:nvPr/>
          </p:nvSpPr>
          <p:spPr>
            <a:xfrm>
              <a:off x="5580113" y="622958"/>
              <a:ext cx="4886" cy="4916"/>
            </a:xfrm>
            <a:custGeom>
              <a:avLst/>
              <a:gdLst/>
              <a:ahLst/>
              <a:cxnLst/>
              <a:rect l="l" t="t" r="r" b="b"/>
              <a:pathLst>
                <a:path w="161" h="162" extrusionOk="0">
                  <a:moveTo>
                    <a:pt x="80" y="1"/>
                  </a:moveTo>
                  <a:cubicBezTo>
                    <a:pt x="36" y="1"/>
                    <a:pt x="0" y="36"/>
                    <a:pt x="0" y="81"/>
                  </a:cubicBezTo>
                  <a:cubicBezTo>
                    <a:pt x="0" y="126"/>
                    <a:pt x="36" y="161"/>
                    <a:pt x="80" y="161"/>
                  </a:cubicBezTo>
                  <a:cubicBezTo>
                    <a:pt x="125" y="161"/>
                    <a:pt x="161" y="126"/>
                    <a:pt x="161" y="81"/>
                  </a:cubicBezTo>
                  <a:cubicBezTo>
                    <a:pt x="161" y="36"/>
                    <a:pt x="125" y="1"/>
                    <a:pt x="80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477;p75">
              <a:extLst>
                <a:ext uri="{FF2B5EF4-FFF2-40B4-BE49-F238E27FC236}">
                  <a16:creationId xmlns:a16="http://schemas.microsoft.com/office/drawing/2014/main" id="{A3EFD75F-440D-ADD4-7630-F2AB54796F79}"/>
                </a:ext>
              </a:extLst>
            </p:cNvPr>
            <p:cNvSpPr/>
            <p:nvPr/>
          </p:nvSpPr>
          <p:spPr>
            <a:xfrm>
              <a:off x="5587153" y="624597"/>
              <a:ext cx="5432" cy="5159"/>
            </a:xfrm>
            <a:custGeom>
              <a:avLst/>
              <a:gdLst/>
              <a:ahLst/>
              <a:cxnLst/>
              <a:rect l="l" t="t" r="r" b="b"/>
              <a:pathLst>
                <a:path w="179" h="170" extrusionOk="0">
                  <a:moveTo>
                    <a:pt x="89" y="0"/>
                  </a:moveTo>
                  <a:cubicBezTo>
                    <a:pt x="45" y="0"/>
                    <a:pt x="0" y="36"/>
                    <a:pt x="0" y="81"/>
                  </a:cubicBezTo>
                  <a:cubicBezTo>
                    <a:pt x="0" y="134"/>
                    <a:pt x="45" y="170"/>
                    <a:pt x="89" y="170"/>
                  </a:cubicBezTo>
                  <a:cubicBezTo>
                    <a:pt x="134" y="170"/>
                    <a:pt x="178" y="134"/>
                    <a:pt x="178" y="81"/>
                  </a:cubicBezTo>
                  <a:cubicBezTo>
                    <a:pt x="178" y="36"/>
                    <a:pt x="134" y="0"/>
                    <a:pt x="89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478;p75">
              <a:extLst>
                <a:ext uri="{FF2B5EF4-FFF2-40B4-BE49-F238E27FC236}">
                  <a16:creationId xmlns:a16="http://schemas.microsoft.com/office/drawing/2014/main" id="{195B2863-384F-5A01-FDE5-DAA8168E70F0}"/>
                </a:ext>
              </a:extLst>
            </p:cNvPr>
            <p:cNvSpPr/>
            <p:nvPr/>
          </p:nvSpPr>
          <p:spPr>
            <a:xfrm>
              <a:off x="5584422" y="615129"/>
              <a:ext cx="6524" cy="6524"/>
            </a:xfrm>
            <a:custGeom>
              <a:avLst/>
              <a:gdLst/>
              <a:ahLst/>
              <a:cxnLst/>
              <a:rect l="l" t="t" r="r" b="b"/>
              <a:pathLst>
                <a:path w="215" h="215" extrusionOk="0">
                  <a:moveTo>
                    <a:pt x="108" y="0"/>
                  </a:moveTo>
                  <a:cubicBezTo>
                    <a:pt x="45" y="0"/>
                    <a:pt x="1" y="45"/>
                    <a:pt x="1" y="107"/>
                  </a:cubicBezTo>
                  <a:cubicBezTo>
                    <a:pt x="1" y="170"/>
                    <a:pt x="45" y="214"/>
                    <a:pt x="108" y="214"/>
                  </a:cubicBezTo>
                  <a:cubicBezTo>
                    <a:pt x="161" y="214"/>
                    <a:pt x="215" y="170"/>
                    <a:pt x="215" y="107"/>
                  </a:cubicBezTo>
                  <a:cubicBezTo>
                    <a:pt x="215" y="45"/>
                    <a:pt x="161" y="0"/>
                    <a:pt x="108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479;p75">
              <a:extLst>
                <a:ext uri="{FF2B5EF4-FFF2-40B4-BE49-F238E27FC236}">
                  <a16:creationId xmlns:a16="http://schemas.microsoft.com/office/drawing/2014/main" id="{FC613ABF-D260-D640-7F5C-1D85716CB3F8}"/>
                </a:ext>
              </a:extLst>
            </p:cNvPr>
            <p:cNvSpPr/>
            <p:nvPr/>
          </p:nvSpPr>
          <p:spPr>
            <a:xfrm>
              <a:off x="5587669" y="606450"/>
              <a:ext cx="11956" cy="11956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7" y="1"/>
                  </a:moveTo>
                  <a:cubicBezTo>
                    <a:pt x="90" y="1"/>
                    <a:pt x="1" y="90"/>
                    <a:pt x="1" y="197"/>
                  </a:cubicBezTo>
                  <a:cubicBezTo>
                    <a:pt x="1" y="304"/>
                    <a:pt x="90" y="393"/>
                    <a:pt x="197" y="393"/>
                  </a:cubicBezTo>
                  <a:cubicBezTo>
                    <a:pt x="304" y="393"/>
                    <a:pt x="393" y="304"/>
                    <a:pt x="393" y="197"/>
                  </a:cubicBezTo>
                  <a:cubicBezTo>
                    <a:pt x="393" y="90"/>
                    <a:pt x="304" y="1"/>
                    <a:pt x="197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480;p75">
              <a:extLst>
                <a:ext uri="{FF2B5EF4-FFF2-40B4-BE49-F238E27FC236}">
                  <a16:creationId xmlns:a16="http://schemas.microsoft.com/office/drawing/2014/main" id="{2084EF3B-84A2-95D1-A6DC-8F8C7A81EC0C}"/>
                </a:ext>
              </a:extLst>
            </p:cNvPr>
            <p:cNvSpPr/>
            <p:nvPr/>
          </p:nvSpPr>
          <p:spPr>
            <a:xfrm>
              <a:off x="5595528" y="602930"/>
              <a:ext cx="3277" cy="3004"/>
            </a:xfrm>
            <a:custGeom>
              <a:avLst/>
              <a:gdLst/>
              <a:ahLst/>
              <a:cxnLst/>
              <a:rect l="l" t="t" r="r" b="b"/>
              <a:pathLst>
                <a:path w="108" h="99" extrusionOk="0">
                  <a:moveTo>
                    <a:pt x="54" y="1"/>
                  </a:moveTo>
                  <a:cubicBezTo>
                    <a:pt x="27" y="1"/>
                    <a:pt x="1" y="18"/>
                    <a:pt x="1" y="45"/>
                  </a:cubicBezTo>
                  <a:cubicBezTo>
                    <a:pt x="1" y="81"/>
                    <a:pt x="27" y="99"/>
                    <a:pt x="54" y="99"/>
                  </a:cubicBezTo>
                  <a:cubicBezTo>
                    <a:pt x="81" y="99"/>
                    <a:pt x="108" y="81"/>
                    <a:pt x="108" y="45"/>
                  </a:cubicBezTo>
                  <a:cubicBezTo>
                    <a:pt x="108" y="18"/>
                    <a:pt x="81" y="1"/>
                    <a:pt x="54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481;p75">
              <a:extLst>
                <a:ext uri="{FF2B5EF4-FFF2-40B4-BE49-F238E27FC236}">
                  <a16:creationId xmlns:a16="http://schemas.microsoft.com/office/drawing/2014/main" id="{7F36D227-31D8-E861-B812-313CACE09ED4}"/>
                </a:ext>
              </a:extLst>
            </p:cNvPr>
            <p:cNvSpPr/>
            <p:nvPr/>
          </p:nvSpPr>
          <p:spPr>
            <a:xfrm>
              <a:off x="5598775" y="599137"/>
              <a:ext cx="3823" cy="3823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1"/>
                  </a:moveTo>
                  <a:cubicBezTo>
                    <a:pt x="27" y="1"/>
                    <a:pt x="1" y="28"/>
                    <a:pt x="1" y="63"/>
                  </a:cubicBezTo>
                  <a:cubicBezTo>
                    <a:pt x="1" y="99"/>
                    <a:pt x="27" y="126"/>
                    <a:pt x="63" y="126"/>
                  </a:cubicBezTo>
                  <a:cubicBezTo>
                    <a:pt x="99" y="126"/>
                    <a:pt x="126" y="99"/>
                    <a:pt x="126" y="63"/>
                  </a:cubicBezTo>
                  <a:cubicBezTo>
                    <a:pt x="126" y="28"/>
                    <a:pt x="99" y="1"/>
                    <a:pt x="6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482;p75">
              <a:extLst>
                <a:ext uri="{FF2B5EF4-FFF2-40B4-BE49-F238E27FC236}">
                  <a16:creationId xmlns:a16="http://schemas.microsoft.com/office/drawing/2014/main" id="{289ECD39-7967-63DE-576E-BD96B9585FC6}"/>
                </a:ext>
              </a:extLst>
            </p:cNvPr>
            <p:cNvSpPr/>
            <p:nvPr/>
          </p:nvSpPr>
          <p:spPr>
            <a:xfrm>
              <a:off x="5584968" y="599956"/>
              <a:ext cx="8709" cy="8679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143" y="1"/>
                  </a:moveTo>
                  <a:cubicBezTo>
                    <a:pt x="63" y="1"/>
                    <a:pt x="1" y="63"/>
                    <a:pt x="1" y="143"/>
                  </a:cubicBezTo>
                  <a:cubicBezTo>
                    <a:pt x="1" y="224"/>
                    <a:pt x="63" y="286"/>
                    <a:pt x="143" y="286"/>
                  </a:cubicBezTo>
                  <a:cubicBezTo>
                    <a:pt x="224" y="286"/>
                    <a:pt x="286" y="224"/>
                    <a:pt x="286" y="143"/>
                  </a:cubicBezTo>
                  <a:cubicBezTo>
                    <a:pt x="286" y="63"/>
                    <a:pt x="224" y="1"/>
                    <a:pt x="14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483;p75">
              <a:extLst>
                <a:ext uri="{FF2B5EF4-FFF2-40B4-BE49-F238E27FC236}">
                  <a16:creationId xmlns:a16="http://schemas.microsoft.com/office/drawing/2014/main" id="{29A08309-F504-3493-42CD-48AFBABFEAA5}"/>
                </a:ext>
              </a:extLst>
            </p:cNvPr>
            <p:cNvSpPr/>
            <p:nvPr/>
          </p:nvSpPr>
          <p:spPr>
            <a:xfrm>
              <a:off x="5611763" y="645445"/>
              <a:ext cx="11956" cy="11926"/>
            </a:xfrm>
            <a:custGeom>
              <a:avLst/>
              <a:gdLst/>
              <a:ahLst/>
              <a:cxnLst/>
              <a:rect l="l" t="t" r="r" b="b"/>
              <a:pathLst>
                <a:path w="394" h="393" extrusionOk="0">
                  <a:moveTo>
                    <a:pt x="197" y="0"/>
                  </a:moveTo>
                  <a:cubicBezTo>
                    <a:pt x="90" y="0"/>
                    <a:pt x="1" y="89"/>
                    <a:pt x="1" y="196"/>
                  </a:cubicBezTo>
                  <a:cubicBezTo>
                    <a:pt x="1" y="304"/>
                    <a:pt x="90" y="393"/>
                    <a:pt x="197" y="393"/>
                  </a:cubicBezTo>
                  <a:cubicBezTo>
                    <a:pt x="304" y="393"/>
                    <a:pt x="393" y="304"/>
                    <a:pt x="393" y="196"/>
                  </a:cubicBezTo>
                  <a:cubicBezTo>
                    <a:pt x="393" y="89"/>
                    <a:pt x="304" y="0"/>
                    <a:pt x="197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484;p75">
              <a:extLst>
                <a:ext uri="{FF2B5EF4-FFF2-40B4-BE49-F238E27FC236}">
                  <a16:creationId xmlns:a16="http://schemas.microsoft.com/office/drawing/2014/main" id="{43835F96-E09B-9157-FDFA-AF95D210E8CE}"/>
                </a:ext>
              </a:extLst>
            </p:cNvPr>
            <p:cNvSpPr/>
            <p:nvPr/>
          </p:nvSpPr>
          <p:spPr>
            <a:xfrm>
              <a:off x="5624235" y="645445"/>
              <a:ext cx="6797" cy="6797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16" y="0"/>
                  </a:moveTo>
                  <a:cubicBezTo>
                    <a:pt x="54" y="0"/>
                    <a:pt x="0" y="54"/>
                    <a:pt x="0" y="116"/>
                  </a:cubicBezTo>
                  <a:cubicBezTo>
                    <a:pt x="0" y="170"/>
                    <a:pt x="54" y="223"/>
                    <a:pt x="116" y="223"/>
                  </a:cubicBezTo>
                  <a:cubicBezTo>
                    <a:pt x="170" y="223"/>
                    <a:pt x="223" y="170"/>
                    <a:pt x="223" y="116"/>
                  </a:cubicBezTo>
                  <a:cubicBezTo>
                    <a:pt x="223" y="54"/>
                    <a:pt x="170" y="0"/>
                    <a:pt x="11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485;p75">
              <a:extLst>
                <a:ext uri="{FF2B5EF4-FFF2-40B4-BE49-F238E27FC236}">
                  <a16:creationId xmlns:a16="http://schemas.microsoft.com/office/drawing/2014/main" id="{CF71F490-5F74-B821-CB2D-C0F6D28A38C1}"/>
                </a:ext>
              </a:extLst>
            </p:cNvPr>
            <p:cNvSpPr/>
            <p:nvPr/>
          </p:nvSpPr>
          <p:spPr>
            <a:xfrm>
              <a:off x="5628818" y="653820"/>
              <a:ext cx="3550" cy="3823"/>
            </a:xfrm>
            <a:custGeom>
              <a:avLst/>
              <a:gdLst/>
              <a:ahLst/>
              <a:cxnLst/>
              <a:rect l="l" t="t" r="r" b="b"/>
              <a:pathLst>
                <a:path w="117" h="126" extrusionOk="0">
                  <a:moveTo>
                    <a:pt x="63" y="1"/>
                  </a:moveTo>
                  <a:cubicBezTo>
                    <a:pt x="28" y="1"/>
                    <a:pt x="1" y="28"/>
                    <a:pt x="1" y="63"/>
                  </a:cubicBezTo>
                  <a:cubicBezTo>
                    <a:pt x="1" y="99"/>
                    <a:pt x="28" y="126"/>
                    <a:pt x="63" y="126"/>
                  </a:cubicBezTo>
                  <a:cubicBezTo>
                    <a:pt x="90" y="126"/>
                    <a:pt x="117" y="99"/>
                    <a:pt x="117" y="63"/>
                  </a:cubicBezTo>
                  <a:cubicBezTo>
                    <a:pt x="117" y="28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486;p75">
              <a:extLst>
                <a:ext uri="{FF2B5EF4-FFF2-40B4-BE49-F238E27FC236}">
                  <a16:creationId xmlns:a16="http://schemas.microsoft.com/office/drawing/2014/main" id="{B3EFD29F-4718-8B61-2168-B8B62776D03E}"/>
                </a:ext>
              </a:extLst>
            </p:cNvPr>
            <p:cNvSpPr/>
            <p:nvPr/>
          </p:nvSpPr>
          <p:spPr>
            <a:xfrm>
              <a:off x="5622324" y="653820"/>
              <a:ext cx="4097" cy="4097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cubicBezTo>
                    <a:pt x="1" y="108"/>
                    <a:pt x="36" y="135"/>
                    <a:pt x="72" y="135"/>
                  </a:cubicBezTo>
                  <a:cubicBezTo>
                    <a:pt x="108" y="135"/>
                    <a:pt x="135" y="108"/>
                    <a:pt x="135" y="72"/>
                  </a:cubicBezTo>
                  <a:cubicBezTo>
                    <a:pt x="135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487;p75">
              <a:extLst>
                <a:ext uri="{FF2B5EF4-FFF2-40B4-BE49-F238E27FC236}">
                  <a16:creationId xmlns:a16="http://schemas.microsoft.com/office/drawing/2014/main" id="{94FC0C91-11FB-2477-AF76-112DAED1FAF5}"/>
                </a:ext>
              </a:extLst>
            </p:cNvPr>
            <p:cNvSpPr/>
            <p:nvPr/>
          </p:nvSpPr>
          <p:spPr>
            <a:xfrm>
              <a:off x="5601749" y="647326"/>
              <a:ext cx="9255" cy="9225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2" y="1"/>
                  </a:moveTo>
                  <a:cubicBezTo>
                    <a:pt x="63" y="1"/>
                    <a:pt x="1" y="72"/>
                    <a:pt x="1" y="152"/>
                  </a:cubicBezTo>
                  <a:cubicBezTo>
                    <a:pt x="1" y="242"/>
                    <a:pt x="63" y="304"/>
                    <a:pt x="152" y="304"/>
                  </a:cubicBezTo>
                  <a:cubicBezTo>
                    <a:pt x="233" y="304"/>
                    <a:pt x="304" y="242"/>
                    <a:pt x="304" y="152"/>
                  </a:cubicBez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88;p75">
              <a:extLst>
                <a:ext uri="{FF2B5EF4-FFF2-40B4-BE49-F238E27FC236}">
                  <a16:creationId xmlns:a16="http://schemas.microsoft.com/office/drawing/2014/main" id="{53306A33-011F-AE29-7966-B1ADA2160A10}"/>
                </a:ext>
              </a:extLst>
            </p:cNvPr>
            <p:cNvSpPr/>
            <p:nvPr/>
          </p:nvSpPr>
          <p:spPr>
            <a:xfrm>
              <a:off x="5635585" y="627844"/>
              <a:ext cx="5735" cy="5705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0" y="0"/>
                  </a:moveTo>
                  <a:cubicBezTo>
                    <a:pt x="37" y="0"/>
                    <a:pt x="1" y="45"/>
                    <a:pt x="1" y="99"/>
                  </a:cubicBezTo>
                  <a:cubicBezTo>
                    <a:pt x="1" y="152"/>
                    <a:pt x="37" y="188"/>
                    <a:pt x="90" y="188"/>
                  </a:cubicBezTo>
                  <a:cubicBezTo>
                    <a:pt x="144" y="188"/>
                    <a:pt x="188" y="152"/>
                    <a:pt x="188" y="99"/>
                  </a:cubicBezTo>
                  <a:cubicBezTo>
                    <a:pt x="188" y="45"/>
                    <a:pt x="144" y="0"/>
                    <a:pt x="90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489;p75">
              <a:extLst>
                <a:ext uri="{FF2B5EF4-FFF2-40B4-BE49-F238E27FC236}">
                  <a16:creationId xmlns:a16="http://schemas.microsoft.com/office/drawing/2014/main" id="{374DB37B-69D9-2AE1-837F-A0AD786534C5}"/>
                </a:ext>
              </a:extLst>
            </p:cNvPr>
            <p:cNvSpPr/>
            <p:nvPr/>
          </p:nvSpPr>
          <p:spPr>
            <a:xfrm>
              <a:off x="5643990" y="627844"/>
              <a:ext cx="1912" cy="1912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6" y="0"/>
                  </a:moveTo>
                  <a:cubicBezTo>
                    <a:pt x="18" y="0"/>
                    <a:pt x="0" y="18"/>
                    <a:pt x="0" y="36"/>
                  </a:cubicBezTo>
                  <a:cubicBezTo>
                    <a:pt x="0" y="54"/>
                    <a:pt x="18" y="63"/>
                    <a:pt x="36" y="63"/>
                  </a:cubicBezTo>
                  <a:cubicBezTo>
                    <a:pt x="45" y="63"/>
                    <a:pt x="63" y="54"/>
                    <a:pt x="63" y="36"/>
                  </a:cubicBezTo>
                  <a:cubicBezTo>
                    <a:pt x="63" y="18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490;p75">
              <a:extLst>
                <a:ext uri="{FF2B5EF4-FFF2-40B4-BE49-F238E27FC236}">
                  <a16:creationId xmlns:a16="http://schemas.microsoft.com/office/drawing/2014/main" id="{06FCF715-4217-C3B8-1AE2-6BC9F143EDB8}"/>
                </a:ext>
              </a:extLst>
            </p:cNvPr>
            <p:cNvSpPr/>
            <p:nvPr/>
          </p:nvSpPr>
          <p:spPr>
            <a:xfrm>
              <a:off x="5645872" y="625143"/>
              <a:ext cx="2761" cy="2731"/>
            </a:xfrm>
            <a:custGeom>
              <a:avLst/>
              <a:gdLst/>
              <a:ahLst/>
              <a:cxnLst/>
              <a:rect l="l" t="t" r="r" b="b"/>
              <a:pathLst>
                <a:path w="91" h="90" extrusionOk="0">
                  <a:moveTo>
                    <a:pt x="45" y="0"/>
                  </a:moveTo>
                  <a:cubicBezTo>
                    <a:pt x="19" y="0"/>
                    <a:pt x="1" y="18"/>
                    <a:pt x="1" y="45"/>
                  </a:cubicBezTo>
                  <a:cubicBezTo>
                    <a:pt x="1" y="72"/>
                    <a:pt x="19" y="89"/>
                    <a:pt x="45" y="89"/>
                  </a:cubicBezTo>
                  <a:cubicBezTo>
                    <a:pt x="72" y="89"/>
                    <a:pt x="90" y="72"/>
                    <a:pt x="90" y="45"/>
                  </a:cubicBezTo>
                  <a:cubicBezTo>
                    <a:pt x="90" y="18"/>
                    <a:pt x="72" y="0"/>
                    <a:pt x="45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491;p75">
              <a:extLst>
                <a:ext uri="{FF2B5EF4-FFF2-40B4-BE49-F238E27FC236}">
                  <a16:creationId xmlns:a16="http://schemas.microsoft.com/office/drawing/2014/main" id="{7F86035E-B4C4-BE50-7992-7D7E91E75B40}"/>
                </a:ext>
              </a:extLst>
            </p:cNvPr>
            <p:cNvSpPr/>
            <p:nvPr/>
          </p:nvSpPr>
          <p:spPr>
            <a:xfrm>
              <a:off x="5648057" y="703102"/>
              <a:ext cx="38993" cy="10772"/>
            </a:xfrm>
            <a:custGeom>
              <a:avLst/>
              <a:gdLst/>
              <a:ahLst/>
              <a:cxnLst/>
              <a:rect l="l" t="t" r="r" b="b"/>
              <a:pathLst>
                <a:path w="1285" h="355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18"/>
                    <a:pt x="18" y="45"/>
                    <a:pt x="27" y="63"/>
                  </a:cubicBezTo>
                  <a:cubicBezTo>
                    <a:pt x="45" y="143"/>
                    <a:pt x="63" y="232"/>
                    <a:pt x="89" y="330"/>
                  </a:cubicBezTo>
                  <a:cubicBezTo>
                    <a:pt x="232" y="347"/>
                    <a:pt x="369" y="354"/>
                    <a:pt x="501" y="354"/>
                  </a:cubicBezTo>
                  <a:cubicBezTo>
                    <a:pt x="797" y="354"/>
                    <a:pt x="1062" y="317"/>
                    <a:pt x="1285" y="268"/>
                  </a:cubicBezTo>
                  <a:cubicBezTo>
                    <a:pt x="1160" y="197"/>
                    <a:pt x="1035" y="125"/>
                    <a:pt x="910" y="63"/>
                  </a:cubicBezTo>
                  <a:cubicBezTo>
                    <a:pt x="607" y="36"/>
                    <a:pt x="304" y="1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492;p75">
              <a:extLst>
                <a:ext uri="{FF2B5EF4-FFF2-40B4-BE49-F238E27FC236}">
                  <a16:creationId xmlns:a16="http://schemas.microsoft.com/office/drawing/2014/main" id="{7D37DA46-99F4-D3C6-93A9-B5DE5A6DEA8E}"/>
                </a:ext>
              </a:extLst>
            </p:cNvPr>
            <p:cNvSpPr/>
            <p:nvPr/>
          </p:nvSpPr>
          <p:spPr>
            <a:xfrm>
              <a:off x="5621261" y="639224"/>
              <a:ext cx="77987" cy="77440"/>
            </a:xfrm>
            <a:custGeom>
              <a:avLst/>
              <a:gdLst/>
              <a:ahLst/>
              <a:cxnLst/>
              <a:rect l="l" t="t" r="r" b="b"/>
              <a:pathLst>
                <a:path w="2570" h="2552" extrusionOk="0">
                  <a:moveTo>
                    <a:pt x="848" y="0"/>
                  </a:moveTo>
                  <a:cubicBezTo>
                    <a:pt x="732" y="250"/>
                    <a:pt x="616" y="509"/>
                    <a:pt x="500" y="785"/>
                  </a:cubicBezTo>
                  <a:cubicBezTo>
                    <a:pt x="312" y="1222"/>
                    <a:pt x="152" y="1650"/>
                    <a:pt x="0" y="2061"/>
                  </a:cubicBezTo>
                  <a:cubicBezTo>
                    <a:pt x="330" y="2150"/>
                    <a:pt x="678" y="2239"/>
                    <a:pt x="1044" y="2320"/>
                  </a:cubicBezTo>
                  <a:cubicBezTo>
                    <a:pt x="1454" y="2409"/>
                    <a:pt x="1856" y="2489"/>
                    <a:pt x="2230" y="2551"/>
                  </a:cubicBezTo>
                  <a:cubicBezTo>
                    <a:pt x="2346" y="2418"/>
                    <a:pt x="2551" y="2123"/>
                    <a:pt x="2560" y="1740"/>
                  </a:cubicBezTo>
                  <a:cubicBezTo>
                    <a:pt x="2569" y="1597"/>
                    <a:pt x="2543" y="1481"/>
                    <a:pt x="2534" y="1463"/>
                  </a:cubicBezTo>
                  <a:cubicBezTo>
                    <a:pt x="2462" y="1169"/>
                    <a:pt x="2266" y="990"/>
                    <a:pt x="2150" y="874"/>
                  </a:cubicBezTo>
                  <a:cubicBezTo>
                    <a:pt x="1981" y="696"/>
                    <a:pt x="1749" y="428"/>
                    <a:pt x="1517" y="9"/>
                  </a:cubicBezTo>
                  <a:lnTo>
                    <a:pt x="848" y="0"/>
                  </a:lnTo>
                  <a:close/>
                </a:path>
              </a:pathLst>
            </a:custGeom>
            <a:solidFill>
              <a:srgbClr val="7EC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493;p75">
              <a:extLst>
                <a:ext uri="{FF2B5EF4-FFF2-40B4-BE49-F238E27FC236}">
                  <a16:creationId xmlns:a16="http://schemas.microsoft.com/office/drawing/2014/main" id="{A647635F-E930-0682-D5CA-17936783442E}"/>
                </a:ext>
              </a:extLst>
            </p:cNvPr>
            <p:cNvSpPr/>
            <p:nvPr/>
          </p:nvSpPr>
          <p:spPr>
            <a:xfrm>
              <a:off x="5570341" y="741004"/>
              <a:ext cx="29010" cy="31225"/>
            </a:xfrm>
            <a:custGeom>
              <a:avLst/>
              <a:gdLst/>
              <a:ahLst/>
              <a:cxnLst/>
              <a:rect l="l" t="t" r="r" b="b"/>
              <a:pathLst>
                <a:path w="956" h="1029" extrusionOk="0">
                  <a:moveTo>
                    <a:pt x="724" y="0"/>
                  </a:moveTo>
                  <a:lnTo>
                    <a:pt x="581" y="366"/>
                  </a:lnTo>
                  <a:cubicBezTo>
                    <a:pt x="465" y="429"/>
                    <a:pt x="313" y="545"/>
                    <a:pt x="179" y="714"/>
                  </a:cubicBezTo>
                  <a:cubicBezTo>
                    <a:pt x="99" y="812"/>
                    <a:pt x="37" y="910"/>
                    <a:pt x="1" y="991"/>
                  </a:cubicBezTo>
                  <a:cubicBezTo>
                    <a:pt x="10" y="999"/>
                    <a:pt x="28" y="999"/>
                    <a:pt x="46" y="999"/>
                  </a:cubicBezTo>
                  <a:cubicBezTo>
                    <a:pt x="99" y="999"/>
                    <a:pt x="135" y="964"/>
                    <a:pt x="144" y="946"/>
                  </a:cubicBezTo>
                  <a:cubicBezTo>
                    <a:pt x="187" y="903"/>
                    <a:pt x="243" y="836"/>
                    <a:pt x="284" y="784"/>
                  </a:cubicBezTo>
                  <a:lnTo>
                    <a:pt x="284" y="784"/>
                  </a:lnTo>
                  <a:cubicBezTo>
                    <a:pt x="223" y="873"/>
                    <a:pt x="135" y="1009"/>
                    <a:pt x="153" y="1026"/>
                  </a:cubicBezTo>
                  <a:cubicBezTo>
                    <a:pt x="154" y="1028"/>
                    <a:pt x="156" y="1028"/>
                    <a:pt x="159" y="1028"/>
                  </a:cubicBezTo>
                  <a:cubicBezTo>
                    <a:pt x="190" y="1028"/>
                    <a:pt x="309" y="934"/>
                    <a:pt x="563" y="696"/>
                  </a:cubicBezTo>
                  <a:lnTo>
                    <a:pt x="563" y="696"/>
                  </a:lnTo>
                  <a:cubicBezTo>
                    <a:pt x="402" y="919"/>
                    <a:pt x="385" y="982"/>
                    <a:pt x="402" y="991"/>
                  </a:cubicBezTo>
                  <a:cubicBezTo>
                    <a:pt x="405" y="992"/>
                    <a:pt x="407" y="993"/>
                    <a:pt x="411" y="993"/>
                  </a:cubicBezTo>
                  <a:cubicBezTo>
                    <a:pt x="450" y="993"/>
                    <a:pt x="570" y="902"/>
                    <a:pt x="652" y="803"/>
                  </a:cubicBezTo>
                  <a:cubicBezTo>
                    <a:pt x="732" y="705"/>
                    <a:pt x="777" y="616"/>
                    <a:pt x="804" y="545"/>
                  </a:cubicBezTo>
                  <a:cubicBezTo>
                    <a:pt x="857" y="393"/>
                    <a:pt x="902" y="250"/>
                    <a:pt x="955" y="98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494;p75">
              <a:extLst>
                <a:ext uri="{FF2B5EF4-FFF2-40B4-BE49-F238E27FC236}">
                  <a16:creationId xmlns:a16="http://schemas.microsoft.com/office/drawing/2014/main" id="{9E0C1E30-F1B2-C2D9-E48E-022694A86073}"/>
                </a:ext>
              </a:extLst>
            </p:cNvPr>
            <p:cNvSpPr/>
            <p:nvPr/>
          </p:nvSpPr>
          <p:spPr>
            <a:xfrm>
              <a:off x="5570614" y="755357"/>
              <a:ext cx="12502" cy="14505"/>
            </a:xfrm>
            <a:custGeom>
              <a:avLst/>
              <a:gdLst/>
              <a:ahLst/>
              <a:cxnLst/>
              <a:rect l="l" t="t" r="r" b="b"/>
              <a:pathLst>
                <a:path w="412" h="478" extrusionOk="0">
                  <a:moveTo>
                    <a:pt x="286" y="0"/>
                  </a:moveTo>
                  <a:cubicBezTo>
                    <a:pt x="224" y="45"/>
                    <a:pt x="161" y="98"/>
                    <a:pt x="99" y="143"/>
                  </a:cubicBezTo>
                  <a:cubicBezTo>
                    <a:pt x="28" y="312"/>
                    <a:pt x="1" y="446"/>
                    <a:pt x="37" y="473"/>
                  </a:cubicBezTo>
                  <a:cubicBezTo>
                    <a:pt x="42" y="476"/>
                    <a:pt x="48" y="478"/>
                    <a:pt x="55" y="478"/>
                  </a:cubicBezTo>
                  <a:cubicBezTo>
                    <a:pt x="109" y="478"/>
                    <a:pt x="213" y="392"/>
                    <a:pt x="331" y="250"/>
                  </a:cubicBezTo>
                  <a:cubicBezTo>
                    <a:pt x="358" y="187"/>
                    <a:pt x="384" y="116"/>
                    <a:pt x="411" y="54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495;p75">
              <a:extLst>
                <a:ext uri="{FF2B5EF4-FFF2-40B4-BE49-F238E27FC236}">
                  <a16:creationId xmlns:a16="http://schemas.microsoft.com/office/drawing/2014/main" id="{41AEE21A-67AC-DB17-227B-3DE4524F3F83}"/>
                </a:ext>
              </a:extLst>
            </p:cNvPr>
            <p:cNvSpPr/>
            <p:nvPr/>
          </p:nvSpPr>
          <p:spPr>
            <a:xfrm>
              <a:off x="5571707" y="749561"/>
              <a:ext cx="18450" cy="15294"/>
            </a:xfrm>
            <a:custGeom>
              <a:avLst/>
              <a:gdLst/>
              <a:ahLst/>
              <a:cxnLst/>
              <a:rect l="l" t="t" r="r" b="b"/>
              <a:pathLst>
                <a:path w="608" h="504" extrusionOk="0">
                  <a:moveTo>
                    <a:pt x="572" y="0"/>
                  </a:moveTo>
                  <a:cubicBezTo>
                    <a:pt x="528" y="0"/>
                    <a:pt x="446" y="18"/>
                    <a:pt x="331" y="48"/>
                  </a:cubicBezTo>
                  <a:cubicBezTo>
                    <a:pt x="241" y="129"/>
                    <a:pt x="161" y="209"/>
                    <a:pt x="72" y="289"/>
                  </a:cubicBezTo>
                  <a:cubicBezTo>
                    <a:pt x="54" y="361"/>
                    <a:pt x="27" y="432"/>
                    <a:pt x="1" y="503"/>
                  </a:cubicBezTo>
                  <a:cubicBezTo>
                    <a:pt x="108" y="450"/>
                    <a:pt x="206" y="405"/>
                    <a:pt x="313" y="352"/>
                  </a:cubicBezTo>
                  <a:cubicBezTo>
                    <a:pt x="393" y="263"/>
                    <a:pt x="473" y="164"/>
                    <a:pt x="554" y="75"/>
                  </a:cubicBezTo>
                  <a:cubicBezTo>
                    <a:pt x="589" y="40"/>
                    <a:pt x="607" y="22"/>
                    <a:pt x="607" y="13"/>
                  </a:cubicBezTo>
                  <a:cubicBezTo>
                    <a:pt x="60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496;p75">
              <a:extLst>
                <a:ext uri="{FF2B5EF4-FFF2-40B4-BE49-F238E27FC236}">
                  <a16:creationId xmlns:a16="http://schemas.microsoft.com/office/drawing/2014/main" id="{A22789F7-7F3C-0A0A-36E1-23DF4A163459}"/>
                </a:ext>
              </a:extLst>
            </p:cNvPr>
            <p:cNvSpPr/>
            <p:nvPr/>
          </p:nvSpPr>
          <p:spPr>
            <a:xfrm>
              <a:off x="5578201" y="758938"/>
              <a:ext cx="6251" cy="6463"/>
            </a:xfrm>
            <a:custGeom>
              <a:avLst/>
              <a:gdLst/>
              <a:ahLst/>
              <a:cxnLst/>
              <a:rect l="l" t="t" r="r" b="b"/>
              <a:pathLst>
                <a:path w="206" h="213" extrusionOk="0">
                  <a:moveTo>
                    <a:pt x="191" y="0"/>
                  </a:moveTo>
                  <a:cubicBezTo>
                    <a:pt x="188" y="0"/>
                    <a:pt x="184" y="3"/>
                    <a:pt x="179" y="7"/>
                  </a:cubicBezTo>
                  <a:lnTo>
                    <a:pt x="1" y="194"/>
                  </a:lnTo>
                  <a:cubicBezTo>
                    <a:pt x="1" y="203"/>
                    <a:pt x="1" y="212"/>
                    <a:pt x="1" y="212"/>
                  </a:cubicBezTo>
                  <a:lnTo>
                    <a:pt x="18" y="212"/>
                  </a:lnTo>
                  <a:lnTo>
                    <a:pt x="197" y="25"/>
                  </a:lnTo>
                  <a:cubicBezTo>
                    <a:pt x="206" y="16"/>
                    <a:pt x="206" y="7"/>
                    <a:pt x="197" y="7"/>
                  </a:cubicBezTo>
                  <a:cubicBezTo>
                    <a:pt x="197" y="3"/>
                    <a:pt x="195" y="0"/>
                    <a:pt x="191" y="0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497;p75">
              <a:extLst>
                <a:ext uri="{FF2B5EF4-FFF2-40B4-BE49-F238E27FC236}">
                  <a16:creationId xmlns:a16="http://schemas.microsoft.com/office/drawing/2014/main" id="{C2F3DD2E-439D-1D9E-885D-6DFC644FD657}"/>
                </a:ext>
              </a:extLst>
            </p:cNvPr>
            <p:cNvSpPr/>
            <p:nvPr/>
          </p:nvSpPr>
          <p:spPr>
            <a:xfrm>
              <a:off x="5571434" y="760273"/>
              <a:ext cx="4916" cy="8921"/>
            </a:xfrm>
            <a:custGeom>
              <a:avLst/>
              <a:gdLst/>
              <a:ahLst/>
              <a:cxnLst/>
              <a:rect l="l" t="t" r="r" b="b"/>
              <a:pathLst>
                <a:path w="162" h="294" extrusionOk="0">
                  <a:moveTo>
                    <a:pt x="143" y="1"/>
                  </a:moveTo>
                  <a:cubicBezTo>
                    <a:pt x="141" y="1"/>
                    <a:pt x="139" y="3"/>
                    <a:pt x="134" y="8"/>
                  </a:cubicBezTo>
                  <a:lnTo>
                    <a:pt x="1" y="284"/>
                  </a:lnTo>
                  <a:cubicBezTo>
                    <a:pt x="1" y="284"/>
                    <a:pt x="1" y="293"/>
                    <a:pt x="10" y="293"/>
                  </a:cubicBezTo>
                  <a:lnTo>
                    <a:pt x="18" y="293"/>
                  </a:lnTo>
                  <a:lnTo>
                    <a:pt x="161" y="17"/>
                  </a:lnTo>
                  <a:cubicBezTo>
                    <a:pt x="161" y="17"/>
                    <a:pt x="161" y="8"/>
                    <a:pt x="152" y="8"/>
                  </a:cubicBezTo>
                  <a:cubicBezTo>
                    <a:pt x="148" y="3"/>
                    <a:pt x="146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498;p75">
              <a:extLst>
                <a:ext uri="{FF2B5EF4-FFF2-40B4-BE49-F238E27FC236}">
                  <a16:creationId xmlns:a16="http://schemas.microsoft.com/office/drawing/2014/main" id="{A7B7CBA6-F3B4-6777-0750-E89AC3C8849E}"/>
                </a:ext>
              </a:extLst>
            </p:cNvPr>
            <p:cNvSpPr/>
            <p:nvPr/>
          </p:nvSpPr>
          <p:spPr>
            <a:xfrm>
              <a:off x="5575500" y="755630"/>
              <a:ext cx="7617" cy="5432"/>
            </a:xfrm>
            <a:custGeom>
              <a:avLst/>
              <a:gdLst/>
              <a:ahLst/>
              <a:cxnLst/>
              <a:rect l="l" t="t" r="r" b="b"/>
              <a:pathLst>
                <a:path w="251" h="179" extrusionOk="0">
                  <a:moveTo>
                    <a:pt x="232" y="0"/>
                  </a:moveTo>
                  <a:lnTo>
                    <a:pt x="9" y="161"/>
                  </a:lnTo>
                  <a:cubicBezTo>
                    <a:pt x="0" y="161"/>
                    <a:pt x="0" y="170"/>
                    <a:pt x="9" y="170"/>
                  </a:cubicBezTo>
                  <a:cubicBezTo>
                    <a:pt x="9" y="178"/>
                    <a:pt x="9" y="178"/>
                    <a:pt x="18" y="178"/>
                  </a:cubicBezTo>
                  <a:lnTo>
                    <a:pt x="241" y="18"/>
                  </a:lnTo>
                  <a:cubicBezTo>
                    <a:pt x="250" y="18"/>
                    <a:pt x="250" y="9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499;p75">
              <a:extLst>
                <a:ext uri="{FF2B5EF4-FFF2-40B4-BE49-F238E27FC236}">
                  <a16:creationId xmlns:a16="http://schemas.microsoft.com/office/drawing/2014/main" id="{53A04B99-387B-2AB0-36FB-C271649CD405}"/>
                </a:ext>
              </a:extLst>
            </p:cNvPr>
            <p:cNvSpPr/>
            <p:nvPr/>
          </p:nvSpPr>
          <p:spPr>
            <a:xfrm>
              <a:off x="5573345" y="755145"/>
              <a:ext cx="5159" cy="4552"/>
            </a:xfrm>
            <a:custGeom>
              <a:avLst/>
              <a:gdLst/>
              <a:ahLst/>
              <a:cxnLst/>
              <a:rect l="l" t="t" r="r" b="b"/>
              <a:pathLst>
                <a:path w="170" h="150" extrusionOk="0">
                  <a:moveTo>
                    <a:pt x="156" y="0"/>
                  </a:moveTo>
                  <a:cubicBezTo>
                    <a:pt x="154" y="0"/>
                    <a:pt x="152" y="3"/>
                    <a:pt x="152" y="7"/>
                  </a:cubicBezTo>
                  <a:lnTo>
                    <a:pt x="9" y="132"/>
                  </a:lnTo>
                  <a:cubicBezTo>
                    <a:pt x="0" y="141"/>
                    <a:pt x="0" y="150"/>
                    <a:pt x="9" y="150"/>
                  </a:cubicBezTo>
                  <a:lnTo>
                    <a:pt x="18" y="150"/>
                  </a:lnTo>
                  <a:lnTo>
                    <a:pt x="161" y="25"/>
                  </a:lnTo>
                  <a:cubicBezTo>
                    <a:pt x="170" y="16"/>
                    <a:pt x="170" y="7"/>
                    <a:pt x="161" y="7"/>
                  </a:cubicBezTo>
                  <a:cubicBezTo>
                    <a:pt x="161" y="3"/>
                    <a:pt x="158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500;p75">
              <a:extLst>
                <a:ext uri="{FF2B5EF4-FFF2-40B4-BE49-F238E27FC236}">
                  <a16:creationId xmlns:a16="http://schemas.microsoft.com/office/drawing/2014/main" id="{BB12F059-F7CE-5DE6-9B6B-592F4CFBF943}"/>
                </a:ext>
              </a:extLst>
            </p:cNvPr>
            <p:cNvSpPr/>
            <p:nvPr/>
          </p:nvSpPr>
          <p:spPr>
            <a:xfrm>
              <a:off x="5620715" y="648054"/>
              <a:ext cx="43606" cy="59416"/>
            </a:xfrm>
            <a:custGeom>
              <a:avLst/>
              <a:gdLst/>
              <a:ahLst/>
              <a:cxnLst/>
              <a:rect l="l" t="t" r="r" b="b"/>
              <a:pathLst>
                <a:path w="1437" h="1958" extrusionOk="0">
                  <a:moveTo>
                    <a:pt x="1062" y="0"/>
                  </a:moveTo>
                  <a:cubicBezTo>
                    <a:pt x="1029" y="0"/>
                    <a:pt x="996" y="4"/>
                    <a:pt x="964" y="12"/>
                  </a:cubicBezTo>
                  <a:cubicBezTo>
                    <a:pt x="848" y="146"/>
                    <a:pt x="741" y="289"/>
                    <a:pt x="625" y="449"/>
                  </a:cubicBezTo>
                  <a:cubicBezTo>
                    <a:pt x="571" y="530"/>
                    <a:pt x="518" y="601"/>
                    <a:pt x="473" y="681"/>
                  </a:cubicBezTo>
                  <a:cubicBezTo>
                    <a:pt x="420" y="762"/>
                    <a:pt x="375" y="833"/>
                    <a:pt x="330" y="913"/>
                  </a:cubicBezTo>
                  <a:cubicBezTo>
                    <a:pt x="196" y="1136"/>
                    <a:pt x="89" y="1359"/>
                    <a:pt x="0" y="1565"/>
                  </a:cubicBezTo>
                  <a:cubicBezTo>
                    <a:pt x="116" y="1690"/>
                    <a:pt x="232" y="1823"/>
                    <a:pt x="348" y="1957"/>
                  </a:cubicBezTo>
                  <a:cubicBezTo>
                    <a:pt x="518" y="1707"/>
                    <a:pt x="696" y="1458"/>
                    <a:pt x="866" y="1208"/>
                  </a:cubicBezTo>
                  <a:cubicBezTo>
                    <a:pt x="1053" y="931"/>
                    <a:pt x="1249" y="655"/>
                    <a:pt x="1437" y="378"/>
                  </a:cubicBezTo>
                  <a:cubicBezTo>
                    <a:pt x="1437" y="342"/>
                    <a:pt x="1437" y="226"/>
                    <a:pt x="1347" y="128"/>
                  </a:cubicBezTo>
                  <a:cubicBezTo>
                    <a:pt x="1278" y="46"/>
                    <a:pt x="1172" y="0"/>
                    <a:pt x="1062" y="0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501;p75">
              <a:extLst>
                <a:ext uri="{FF2B5EF4-FFF2-40B4-BE49-F238E27FC236}">
                  <a16:creationId xmlns:a16="http://schemas.microsoft.com/office/drawing/2014/main" id="{05F751BE-EAC5-F06B-9423-EB1702A28F05}"/>
                </a:ext>
              </a:extLst>
            </p:cNvPr>
            <p:cNvSpPr/>
            <p:nvPr/>
          </p:nvSpPr>
          <p:spPr>
            <a:xfrm>
              <a:off x="5630729" y="668720"/>
              <a:ext cx="16265" cy="15992"/>
            </a:xfrm>
            <a:custGeom>
              <a:avLst/>
              <a:gdLst/>
              <a:ahLst/>
              <a:cxnLst/>
              <a:rect l="l" t="t" r="r" b="b"/>
              <a:pathLst>
                <a:path w="536" h="527" extrusionOk="0">
                  <a:moveTo>
                    <a:pt x="143" y="0"/>
                  </a:moveTo>
                  <a:cubicBezTo>
                    <a:pt x="90" y="81"/>
                    <a:pt x="45" y="152"/>
                    <a:pt x="0" y="232"/>
                  </a:cubicBezTo>
                  <a:cubicBezTo>
                    <a:pt x="179" y="331"/>
                    <a:pt x="357" y="420"/>
                    <a:pt x="536" y="527"/>
                  </a:cubicBezTo>
                  <a:cubicBezTo>
                    <a:pt x="429" y="375"/>
                    <a:pt x="313" y="232"/>
                    <a:pt x="197" y="90"/>
                  </a:cubicBezTo>
                  <a:cubicBezTo>
                    <a:pt x="179" y="54"/>
                    <a:pt x="161" y="27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502;p75">
              <a:extLst>
                <a:ext uri="{FF2B5EF4-FFF2-40B4-BE49-F238E27FC236}">
                  <a16:creationId xmlns:a16="http://schemas.microsoft.com/office/drawing/2014/main" id="{9856FC32-2A98-D54A-6A47-B26225A9EF91}"/>
                </a:ext>
              </a:extLst>
            </p:cNvPr>
            <p:cNvSpPr/>
            <p:nvPr/>
          </p:nvSpPr>
          <p:spPr>
            <a:xfrm>
              <a:off x="5625024" y="643229"/>
              <a:ext cx="43636" cy="42028"/>
            </a:xfrm>
            <a:custGeom>
              <a:avLst/>
              <a:gdLst/>
              <a:ahLst/>
              <a:cxnLst/>
              <a:rect l="l" t="t" r="r" b="b"/>
              <a:pathLst>
                <a:path w="1438" h="1385" extrusionOk="0">
                  <a:moveTo>
                    <a:pt x="916" y="0"/>
                  </a:moveTo>
                  <a:cubicBezTo>
                    <a:pt x="879" y="0"/>
                    <a:pt x="841" y="4"/>
                    <a:pt x="804" y="11"/>
                  </a:cubicBezTo>
                  <a:cubicBezTo>
                    <a:pt x="536" y="243"/>
                    <a:pt x="269" y="466"/>
                    <a:pt x="1" y="689"/>
                  </a:cubicBezTo>
                  <a:cubicBezTo>
                    <a:pt x="251" y="921"/>
                    <a:pt x="501" y="1153"/>
                    <a:pt x="750" y="1385"/>
                  </a:cubicBezTo>
                  <a:cubicBezTo>
                    <a:pt x="956" y="1135"/>
                    <a:pt x="1152" y="885"/>
                    <a:pt x="1348" y="626"/>
                  </a:cubicBezTo>
                  <a:cubicBezTo>
                    <a:pt x="1366" y="600"/>
                    <a:pt x="1437" y="421"/>
                    <a:pt x="1357" y="243"/>
                  </a:cubicBezTo>
                  <a:cubicBezTo>
                    <a:pt x="1282" y="93"/>
                    <a:pt x="1107" y="0"/>
                    <a:pt x="916" y="0"/>
                  </a:cubicBezTo>
                  <a:close/>
                </a:path>
              </a:pathLst>
            </a:custGeom>
            <a:solidFill>
              <a:srgbClr val="7EC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503;p75">
              <a:extLst>
                <a:ext uri="{FF2B5EF4-FFF2-40B4-BE49-F238E27FC236}">
                  <a16:creationId xmlns:a16="http://schemas.microsoft.com/office/drawing/2014/main" id="{0A70F46B-F895-0A58-2705-0F7F8BC5AC0B}"/>
                </a:ext>
              </a:extLst>
            </p:cNvPr>
            <p:cNvSpPr/>
            <p:nvPr/>
          </p:nvSpPr>
          <p:spPr>
            <a:xfrm>
              <a:off x="5588215" y="694969"/>
              <a:ext cx="43879" cy="61752"/>
            </a:xfrm>
            <a:custGeom>
              <a:avLst/>
              <a:gdLst/>
              <a:ahLst/>
              <a:cxnLst/>
              <a:rect l="l" t="t" r="r" b="b"/>
              <a:pathLst>
                <a:path w="1446" h="2035" extrusionOk="0">
                  <a:moveTo>
                    <a:pt x="1080" y="1"/>
                  </a:moveTo>
                  <a:cubicBezTo>
                    <a:pt x="982" y="108"/>
                    <a:pt x="875" y="233"/>
                    <a:pt x="777" y="358"/>
                  </a:cubicBezTo>
                  <a:cubicBezTo>
                    <a:pt x="358" y="911"/>
                    <a:pt x="126" y="1473"/>
                    <a:pt x="1" y="1928"/>
                  </a:cubicBezTo>
                  <a:cubicBezTo>
                    <a:pt x="54" y="1963"/>
                    <a:pt x="108" y="1999"/>
                    <a:pt x="161" y="2035"/>
                  </a:cubicBezTo>
                  <a:cubicBezTo>
                    <a:pt x="188" y="1990"/>
                    <a:pt x="233" y="1892"/>
                    <a:pt x="295" y="1785"/>
                  </a:cubicBezTo>
                  <a:cubicBezTo>
                    <a:pt x="625" y="1259"/>
                    <a:pt x="1000" y="1161"/>
                    <a:pt x="1312" y="634"/>
                  </a:cubicBezTo>
                  <a:cubicBezTo>
                    <a:pt x="1348" y="581"/>
                    <a:pt x="1401" y="491"/>
                    <a:pt x="1446" y="367"/>
                  </a:cubicBezTo>
                  <a:cubicBezTo>
                    <a:pt x="1330" y="242"/>
                    <a:pt x="1205" y="126"/>
                    <a:pt x="1080" y="1"/>
                  </a:cubicBezTo>
                  <a:close/>
                </a:path>
              </a:pathLst>
            </a:custGeom>
            <a:solidFill>
              <a:srgbClr val="CA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504;p75">
              <a:extLst>
                <a:ext uri="{FF2B5EF4-FFF2-40B4-BE49-F238E27FC236}">
                  <a16:creationId xmlns:a16="http://schemas.microsoft.com/office/drawing/2014/main" id="{2B692EB9-40C6-155D-59CC-76278253C0A8}"/>
                </a:ext>
              </a:extLst>
            </p:cNvPr>
            <p:cNvSpPr/>
            <p:nvPr/>
          </p:nvSpPr>
          <p:spPr>
            <a:xfrm>
              <a:off x="5650758" y="668234"/>
              <a:ext cx="15446" cy="18935"/>
            </a:xfrm>
            <a:custGeom>
              <a:avLst/>
              <a:gdLst/>
              <a:ahLst/>
              <a:cxnLst/>
              <a:rect l="l" t="t" r="r" b="b"/>
              <a:pathLst>
                <a:path w="509" h="624" extrusionOk="0">
                  <a:moveTo>
                    <a:pt x="494" y="1"/>
                  </a:moveTo>
                  <a:cubicBezTo>
                    <a:pt x="491" y="1"/>
                    <a:pt x="487" y="3"/>
                    <a:pt x="482" y="8"/>
                  </a:cubicBezTo>
                  <a:lnTo>
                    <a:pt x="0" y="605"/>
                  </a:lnTo>
                  <a:cubicBezTo>
                    <a:pt x="0" y="614"/>
                    <a:pt x="0" y="623"/>
                    <a:pt x="0" y="623"/>
                  </a:cubicBezTo>
                  <a:lnTo>
                    <a:pt x="18" y="623"/>
                  </a:lnTo>
                  <a:lnTo>
                    <a:pt x="500" y="16"/>
                  </a:lnTo>
                  <a:cubicBezTo>
                    <a:pt x="509" y="16"/>
                    <a:pt x="509" y="8"/>
                    <a:pt x="500" y="8"/>
                  </a:cubicBezTo>
                  <a:cubicBezTo>
                    <a:pt x="500" y="3"/>
                    <a:pt x="498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505;p75">
              <a:extLst>
                <a:ext uri="{FF2B5EF4-FFF2-40B4-BE49-F238E27FC236}">
                  <a16:creationId xmlns:a16="http://schemas.microsoft.com/office/drawing/2014/main" id="{B402D2AF-0D36-7470-42BE-7D09530E6860}"/>
                </a:ext>
              </a:extLst>
            </p:cNvPr>
            <p:cNvSpPr/>
            <p:nvPr/>
          </p:nvSpPr>
          <p:spPr>
            <a:xfrm>
              <a:off x="5641836" y="644686"/>
              <a:ext cx="6251" cy="7010"/>
            </a:xfrm>
            <a:custGeom>
              <a:avLst/>
              <a:gdLst/>
              <a:ahLst/>
              <a:cxnLst/>
              <a:rect l="l" t="t" r="r" b="b"/>
              <a:pathLst>
                <a:path w="206" h="231" extrusionOk="0">
                  <a:moveTo>
                    <a:pt x="193" y="1"/>
                  </a:moveTo>
                  <a:cubicBezTo>
                    <a:pt x="190" y="1"/>
                    <a:pt x="187" y="3"/>
                    <a:pt x="187" y="7"/>
                  </a:cubicBezTo>
                  <a:lnTo>
                    <a:pt x="9" y="213"/>
                  </a:lnTo>
                  <a:cubicBezTo>
                    <a:pt x="0" y="213"/>
                    <a:pt x="0" y="221"/>
                    <a:pt x="9" y="230"/>
                  </a:cubicBezTo>
                  <a:lnTo>
                    <a:pt x="18" y="230"/>
                  </a:lnTo>
                  <a:cubicBezTo>
                    <a:pt x="18" y="230"/>
                    <a:pt x="18" y="230"/>
                    <a:pt x="27" y="221"/>
                  </a:cubicBezTo>
                  <a:lnTo>
                    <a:pt x="205" y="16"/>
                  </a:lnTo>
                  <a:cubicBezTo>
                    <a:pt x="205" y="16"/>
                    <a:pt x="205" y="7"/>
                    <a:pt x="205" y="7"/>
                  </a:cubicBezTo>
                  <a:cubicBezTo>
                    <a:pt x="201" y="3"/>
                    <a:pt x="196" y="1"/>
                    <a:pt x="193" y="1"/>
                  </a:cubicBezTo>
                  <a:close/>
                </a:path>
              </a:pathLst>
            </a:custGeom>
            <a:solidFill>
              <a:srgbClr val="2D18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506;p75">
              <a:extLst>
                <a:ext uri="{FF2B5EF4-FFF2-40B4-BE49-F238E27FC236}">
                  <a16:creationId xmlns:a16="http://schemas.microsoft.com/office/drawing/2014/main" id="{08A6908E-ECDF-B2CF-6716-7B8E2E3317E7}"/>
                </a:ext>
              </a:extLst>
            </p:cNvPr>
            <p:cNvSpPr/>
            <p:nvPr/>
          </p:nvSpPr>
          <p:spPr>
            <a:xfrm>
              <a:off x="5643990" y="752899"/>
              <a:ext cx="8406" cy="16022"/>
            </a:xfrm>
            <a:custGeom>
              <a:avLst/>
              <a:gdLst/>
              <a:ahLst/>
              <a:cxnLst/>
              <a:rect l="l" t="t" r="r" b="b"/>
              <a:pathLst>
                <a:path w="277" h="528" extrusionOk="0">
                  <a:moveTo>
                    <a:pt x="9" y="1"/>
                  </a:moveTo>
                  <a:cubicBezTo>
                    <a:pt x="9" y="10"/>
                    <a:pt x="0" y="10"/>
                    <a:pt x="9" y="19"/>
                  </a:cubicBezTo>
                  <a:lnTo>
                    <a:pt x="259" y="518"/>
                  </a:lnTo>
                  <a:cubicBezTo>
                    <a:pt x="259" y="527"/>
                    <a:pt x="268" y="527"/>
                    <a:pt x="268" y="527"/>
                  </a:cubicBezTo>
                  <a:lnTo>
                    <a:pt x="277" y="527"/>
                  </a:lnTo>
                  <a:cubicBezTo>
                    <a:pt x="277" y="518"/>
                    <a:pt x="277" y="518"/>
                    <a:pt x="277" y="509"/>
                  </a:cubicBezTo>
                  <a:lnTo>
                    <a:pt x="27" y="10"/>
                  </a:lnTo>
                  <a:cubicBezTo>
                    <a:pt x="27" y="1"/>
                    <a:pt x="18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507;p75">
              <a:extLst>
                <a:ext uri="{FF2B5EF4-FFF2-40B4-BE49-F238E27FC236}">
                  <a16:creationId xmlns:a16="http://schemas.microsoft.com/office/drawing/2014/main" id="{35B85EBE-2C90-9FBB-49BC-43EE436F29F4}"/>
                </a:ext>
              </a:extLst>
            </p:cNvPr>
            <p:cNvSpPr/>
            <p:nvPr/>
          </p:nvSpPr>
          <p:spPr>
            <a:xfrm>
              <a:off x="5653185" y="723373"/>
              <a:ext cx="36323" cy="4946"/>
            </a:xfrm>
            <a:custGeom>
              <a:avLst/>
              <a:gdLst/>
              <a:ahLst/>
              <a:cxnLst/>
              <a:rect l="l" t="t" r="r" b="b"/>
              <a:pathLst>
                <a:path w="1197" h="163" extrusionOk="0">
                  <a:moveTo>
                    <a:pt x="579" y="0"/>
                  </a:moveTo>
                  <a:cubicBezTo>
                    <a:pt x="385" y="0"/>
                    <a:pt x="187" y="37"/>
                    <a:pt x="10" y="117"/>
                  </a:cubicBezTo>
                  <a:cubicBezTo>
                    <a:pt x="1" y="117"/>
                    <a:pt x="1" y="126"/>
                    <a:pt x="1" y="135"/>
                  </a:cubicBezTo>
                  <a:cubicBezTo>
                    <a:pt x="7" y="135"/>
                    <a:pt x="9" y="139"/>
                    <a:pt x="12" y="139"/>
                  </a:cubicBezTo>
                  <a:cubicBezTo>
                    <a:pt x="14" y="139"/>
                    <a:pt x="16" y="138"/>
                    <a:pt x="19" y="135"/>
                  </a:cubicBezTo>
                  <a:cubicBezTo>
                    <a:pt x="198" y="62"/>
                    <a:pt x="393" y="18"/>
                    <a:pt x="589" y="18"/>
                  </a:cubicBezTo>
                  <a:cubicBezTo>
                    <a:pt x="607" y="18"/>
                    <a:pt x="625" y="19"/>
                    <a:pt x="643" y="19"/>
                  </a:cubicBezTo>
                  <a:cubicBezTo>
                    <a:pt x="830" y="37"/>
                    <a:pt x="1009" y="82"/>
                    <a:pt x="1178" y="162"/>
                  </a:cubicBezTo>
                  <a:lnTo>
                    <a:pt x="1187" y="162"/>
                  </a:lnTo>
                  <a:cubicBezTo>
                    <a:pt x="1196" y="153"/>
                    <a:pt x="1187" y="144"/>
                    <a:pt x="1187" y="144"/>
                  </a:cubicBezTo>
                  <a:cubicBezTo>
                    <a:pt x="1018" y="55"/>
                    <a:pt x="830" y="10"/>
                    <a:pt x="643" y="1"/>
                  </a:cubicBezTo>
                  <a:cubicBezTo>
                    <a:pt x="622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2338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2" name="Google Shape;3502;p53"/>
          <p:cNvGrpSpPr/>
          <p:nvPr/>
        </p:nvGrpSpPr>
        <p:grpSpPr>
          <a:xfrm>
            <a:off x="5094169" y="488355"/>
            <a:ext cx="3795445" cy="3709490"/>
            <a:chOff x="7274844" y="1953933"/>
            <a:chExt cx="2452313" cy="2396776"/>
          </a:xfrm>
        </p:grpSpPr>
        <p:sp>
          <p:nvSpPr>
            <p:cNvPr id="3503" name="Google Shape;3503;p53"/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3"/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5" name="Google Shape;3505;p53"/>
          <p:cNvPicPr preferRelativeResize="0"/>
          <p:nvPr/>
        </p:nvPicPr>
        <p:blipFill rotWithShape="1">
          <a:blip r:embed="rId3">
            <a:alphaModFix/>
          </a:blip>
          <a:srcRect l="27904" r="6684"/>
          <a:stretch/>
        </p:blipFill>
        <p:spPr>
          <a:xfrm>
            <a:off x="5495938" y="818450"/>
            <a:ext cx="2991900" cy="304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09" name="Google Shape;3509;p53"/>
          <p:cNvSpPr/>
          <p:nvPr/>
        </p:nvSpPr>
        <p:spPr>
          <a:xfrm>
            <a:off x="4119026" y="1343603"/>
            <a:ext cx="1510103" cy="332658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53"/>
          <p:cNvSpPr/>
          <p:nvPr/>
        </p:nvSpPr>
        <p:spPr>
          <a:xfrm>
            <a:off x="7501843" y="894513"/>
            <a:ext cx="774106" cy="170526"/>
          </a:xfrm>
          <a:custGeom>
            <a:avLst/>
            <a:gdLst/>
            <a:ahLst/>
            <a:cxnLst/>
            <a:rect l="l" t="t" r="r" b="b"/>
            <a:pathLst>
              <a:path w="7985" h="1759" extrusionOk="0">
                <a:moveTo>
                  <a:pt x="4229" y="1"/>
                </a:moveTo>
                <a:cubicBezTo>
                  <a:pt x="3747" y="1"/>
                  <a:pt x="3310" y="81"/>
                  <a:pt x="2998" y="215"/>
                </a:cubicBezTo>
                <a:cubicBezTo>
                  <a:pt x="2935" y="188"/>
                  <a:pt x="2864" y="170"/>
                  <a:pt x="2783" y="170"/>
                </a:cubicBezTo>
                <a:cubicBezTo>
                  <a:pt x="2578" y="170"/>
                  <a:pt x="2427" y="259"/>
                  <a:pt x="2418" y="357"/>
                </a:cubicBezTo>
                <a:cubicBezTo>
                  <a:pt x="2034" y="384"/>
                  <a:pt x="1704" y="456"/>
                  <a:pt x="1481" y="545"/>
                </a:cubicBezTo>
                <a:cubicBezTo>
                  <a:pt x="1418" y="536"/>
                  <a:pt x="1347" y="527"/>
                  <a:pt x="1276" y="527"/>
                </a:cubicBezTo>
                <a:cubicBezTo>
                  <a:pt x="937" y="527"/>
                  <a:pt x="660" y="652"/>
                  <a:pt x="660" y="795"/>
                </a:cubicBezTo>
                <a:cubicBezTo>
                  <a:pt x="660" y="803"/>
                  <a:pt x="660" y="803"/>
                  <a:pt x="660" y="812"/>
                </a:cubicBezTo>
                <a:cubicBezTo>
                  <a:pt x="259" y="902"/>
                  <a:pt x="0" y="1035"/>
                  <a:pt x="0" y="1187"/>
                </a:cubicBezTo>
                <a:cubicBezTo>
                  <a:pt x="0" y="1455"/>
                  <a:pt x="749" y="1669"/>
                  <a:pt x="1677" y="1669"/>
                </a:cubicBezTo>
                <a:cubicBezTo>
                  <a:pt x="2159" y="1669"/>
                  <a:pt x="2587" y="1606"/>
                  <a:pt x="2890" y="1517"/>
                </a:cubicBezTo>
                <a:cubicBezTo>
                  <a:pt x="3069" y="1571"/>
                  <a:pt x="3274" y="1597"/>
                  <a:pt x="3506" y="1597"/>
                </a:cubicBezTo>
                <a:cubicBezTo>
                  <a:pt x="3702" y="1597"/>
                  <a:pt x="3881" y="1580"/>
                  <a:pt x="4041" y="1535"/>
                </a:cubicBezTo>
                <a:cubicBezTo>
                  <a:pt x="4291" y="1678"/>
                  <a:pt x="4693" y="1758"/>
                  <a:pt x="5156" y="1758"/>
                </a:cubicBezTo>
                <a:cubicBezTo>
                  <a:pt x="5745" y="1758"/>
                  <a:pt x="6245" y="1624"/>
                  <a:pt x="6432" y="1419"/>
                </a:cubicBezTo>
                <a:lnTo>
                  <a:pt x="6450" y="1419"/>
                </a:lnTo>
                <a:cubicBezTo>
                  <a:pt x="6602" y="1499"/>
                  <a:pt x="6860" y="1562"/>
                  <a:pt x="7146" y="1562"/>
                </a:cubicBezTo>
                <a:cubicBezTo>
                  <a:pt x="7610" y="1562"/>
                  <a:pt x="7984" y="1419"/>
                  <a:pt x="7984" y="1241"/>
                </a:cubicBezTo>
                <a:cubicBezTo>
                  <a:pt x="7984" y="1062"/>
                  <a:pt x="7610" y="919"/>
                  <a:pt x="7155" y="919"/>
                </a:cubicBezTo>
                <a:cubicBezTo>
                  <a:pt x="7048" y="723"/>
                  <a:pt x="6593" y="580"/>
                  <a:pt x="6057" y="580"/>
                </a:cubicBezTo>
                <a:cubicBezTo>
                  <a:pt x="6004" y="580"/>
                  <a:pt x="5950" y="580"/>
                  <a:pt x="5906" y="589"/>
                </a:cubicBezTo>
                <a:cubicBezTo>
                  <a:pt x="5817" y="259"/>
                  <a:pt x="5103" y="1"/>
                  <a:pt x="4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1" name="Google Shape;3511;p53"/>
          <p:cNvGrpSpPr/>
          <p:nvPr/>
        </p:nvGrpSpPr>
        <p:grpSpPr>
          <a:xfrm>
            <a:off x="6112868" y="3896905"/>
            <a:ext cx="1698696" cy="678655"/>
            <a:chOff x="2540535" y="3592654"/>
            <a:chExt cx="564388" cy="225482"/>
          </a:xfrm>
        </p:grpSpPr>
        <p:sp>
          <p:nvSpPr>
            <p:cNvPr id="3512" name="Google Shape;3512;p53"/>
            <p:cNvSpPr/>
            <p:nvPr/>
          </p:nvSpPr>
          <p:spPr>
            <a:xfrm>
              <a:off x="2540535" y="3607597"/>
              <a:ext cx="564388" cy="210539"/>
            </a:xfrm>
            <a:custGeom>
              <a:avLst/>
              <a:gdLst/>
              <a:ahLst/>
              <a:cxnLst/>
              <a:rect l="l" t="t" r="r" b="b"/>
              <a:pathLst>
                <a:path w="16505" h="6157" extrusionOk="0">
                  <a:moveTo>
                    <a:pt x="6308" y="1"/>
                  </a:moveTo>
                  <a:cubicBezTo>
                    <a:pt x="5924" y="1"/>
                    <a:pt x="5835" y="277"/>
                    <a:pt x="6067" y="634"/>
                  </a:cubicBezTo>
                  <a:cubicBezTo>
                    <a:pt x="5987" y="643"/>
                    <a:pt x="5906" y="643"/>
                    <a:pt x="5835" y="652"/>
                  </a:cubicBezTo>
                  <a:cubicBezTo>
                    <a:pt x="5701" y="607"/>
                    <a:pt x="5567" y="572"/>
                    <a:pt x="5460" y="572"/>
                  </a:cubicBezTo>
                  <a:cubicBezTo>
                    <a:pt x="5255" y="572"/>
                    <a:pt x="5148" y="661"/>
                    <a:pt x="5130" y="795"/>
                  </a:cubicBezTo>
                  <a:cubicBezTo>
                    <a:pt x="4979" y="839"/>
                    <a:pt x="4836" y="902"/>
                    <a:pt x="4720" y="973"/>
                  </a:cubicBezTo>
                  <a:cubicBezTo>
                    <a:pt x="4622" y="955"/>
                    <a:pt x="4533" y="946"/>
                    <a:pt x="4452" y="946"/>
                  </a:cubicBezTo>
                  <a:cubicBezTo>
                    <a:pt x="3988" y="946"/>
                    <a:pt x="3872" y="1259"/>
                    <a:pt x="4131" y="1687"/>
                  </a:cubicBezTo>
                  <a:cubicBezTo>
                    <a:pt x="4122" y="1696"/>
                    <a:pt x="4122" y="1696"/>
                    <a:pt x="4122" y="1705"/>
                  </a:cubicBezTo>
                  <a:cubicBezTo>
                    <a:pt x="3872" y="1785"/>
                    <a:pt x="3855" y="2053"/>
                    <a:pt x="4104" y="2392"/>
                  </a:cubicBezTo>
                  <a:cubicBezTo>
                    <a:pt x="4104" y="2409"/>
                    <a:pt x="4104" y="2427"/>
                    <a:pt x="4113" y="2445"/>
                  </a:cubicBezTo>
                  <a:cubicBezTo>
                    <a:pt x="3863" y="2409"/>
                    <a:pt x="3631" y="2383"/>
                    <a:pt x="3400" y="2383"/>
                  </a:cubicBezTo>
                  <a:cubicBezTo>
                    <a:pt x="3319" y="2383"/>
                    <a:pt x="3239" y="2392"/>
                    <a:pt x="3159" y="2392"/>
                  </a:cubicBezTo>
                  <a:cubicBezTo>
                    <a:pt x="2748" y="1990"/>
                    <a:pt x="2142" y="1678"/>
                    <a:pt x="1713" y="1678"/>
                  </a:cubicBezTo>
                  <a:cubicBezTo>
                    <a:pt x="1241" y="1678"/>
                    <a:pt x="1178" y="2062"/>
                    <a:pt x="1580" y="2534"/>
                  </a:cubicBezTo>
                  <a:cubicBezTo>
                    <a:pt x="1687" y="2659"/>
                    <a:pt x="1812" y="2775"/>
                    <a:pt x="1954" y="2882"/>
                  </a:cubicBezTo>
                  <a:cubicBezTo>
                    <a:pt x="1847" y="3007"/>
                    <a:pt x="1785" y="3150"/>
                    <a:pt x="1758" y="3310"/>
                  </a:cubicBezTo>
                  <a:cubicBezTo>
                    <a:pt x="1562" y="3221"/>
                    <a:pt x="1357" y="3159"/>
                    <a:pt x="1187" y="3159"/>
                  </a:cubicBezTo>
                  <a:cubicBezTo>
                    <a:pt x="857" y="3159"/>
                    <a:pt x="759" y="3382"/>
                    <a:pt x="928" y="3694"/>
                  </a:cubicBezTo>
                  <a:cubicBezTo>
                    <a:pt x="777" y="3632"/>
                    <a:pt x="616" y="3596"/>
                    <a:pt x="491" y="3596"/>
                  </a:cubicBezTo>
                  <a:cubicBezTo>
                    <a:pt x="54" y="3596"/>
                    <a:pt x="1" y="3953"/>
                    <a:pt x="366" y="4390"/>
                  </a:cubicBezTo>
                  <a:cubicBezTo>
                    <a:pt x="393" y="4417"/>
                    <a:pt x="420" y="4443"/>
                    <a:pt x="456" y="4479"/>
                  </a:cubicBezTo>
                  <a:cubicBezTo>
                    <a:pt x="366" y="4809"/>
                    <a:pt x="509" y="5237"/>
                    <a:pt x="911" y="5701"/>
                  </a:cubicBezTo>
                  <a:cubicBezTo>
                    <a:pt x="1035" y="5862"/>
                    <a:pt x="1187" y="6014"/>
                    <a:pt x="1357" y="6156"/>
                  </a:cubicBezTo>
                  <a:lnTo>
                    <a:pt x="16505" y="6156"/>
                  </a:lnTo>
                  <a:cubicBezTo>
                    <a:pt x="16442" y="5915"/>
                    <a:pt x="16290" y="5657"/>
                    <a:pt x="16059" y="5380"/>
                  </a:cubicBezTo>
                  <a:cubicBezTo>
                    <a:pt x="15711" y="4961"/>
                    <a:pt x="15220" y="4586"/>
                    <a:pt x="14667" y="4274"/>
                  </a:cubicBezTo>
                  <a:cubicBezTo>
                    <a:pt x="14783" y="4131"/>
                    <a:pt x="14720" y="3872"/>
                    <a:pt x="14471" y="3587"/>
                  </a:cubicBezTo>
                  <a:cubicBezTo>
                    <a:pt x="14105" y="3141"/>
                    <a:pt x="13436" y="2784"/>
                    <a:pt x="12999" y="2784"/>
                  </a:cubicBezTo>
                  <a:cubicBezTo>
                    <a:pt x="12847" y="2784"/>
                    <a:pt x="12740" y="2829"/>
                    <a:pt x="12677" y="2900"/>
                  </a:cubicBezTo>
                  <a:cubicBezTo>
                    <a:pt x="12338" y="2704"/>
                    <a:pt x="11991" y="2579"/>
                    <a:pt x="11696" y="2561"/>
                  </a:cubicBezTo>
                  <a:cubicBezTo>
                    <a:pt x="11723" y="2374"/>
                    <a:pt x="11625" y="2106"/>
                    <a:pt x="11375" y="1812"/>
                  </a:cubicBezTo>
                  <a:cubicBezTo>
                    <a:pt x="10884" y="1232"/>
                    <a:pt x="10019" y="759"/>
                    <a:pt x="9430" y="759"/>
                  </a:cubicBezTo>
                  <a:cubicBezTo>
                    <a:pt x="9100" y="759"/>
                    <a:pt x="8940" y="911"/>
                    <a:pt x="8948" y="1152"/>
                  </a:cubicBezTo>
                  <a:cubicBezTo>
                    <a:pt x="8832" y="1116"/>
                    <a:pt x="8716" y="1071"/>
                    <a:pt x="8601" y="1036"/>
                  </a:cubicBezTo>
                  <a:cubicBezTo>
                    <a:pt x="8351" y="804"/>
                    <a:pt x="7994" y="634"/>
                    <a:pt x="7744" y="634"/>
                  </a:cubicBezTo>
                  <a:cubicBezTo>
                    <a:pt x="7708" y="634"/>
                    <a:pt x="7673" y="634"/>
                    <a:pt x="7637" y="652"/>
                  </a:cubicBezTo>
                  <a:cubicBezTo>
                    <a:pt x="7253" y="277"/>
                    <a:pt x="6700" y="1"/>
                    <a:pt x="6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3"/>
            <p:cNvSpPr/>
            <p:nvPr/>
          </p:nvSpPr>
          <p:spPr>
            <a:xfrm>
              <a:off x="2774804" y="3592654"/>
              <a:ext cx="32075" cy="21680"/>
            </a:xfrm>
            <a:custGeom>
              <a:avLst/>
              <a:gdLst/>
              <a:ahLst/>
              <a:cxnLst/>
              <a:rect l="l" t="t" r="r" b="b"/>
              <a:pathLst>
                <a:path w="938" h="634" extrusionOk="0">
                  <a:moveTo>
                    <a:pt x="197" y="1"/>
                  </a:moveTo>
                  <a:cubicBezTo>
                    <a:pt x="28" y="1"/>
                    <a:pt x="1" y="143"/>
                    <a:pt x="153" y="313"/>
                  </a:cubicBezTo>
                  <a:cubicBezTo>
                    <a:pt x="295" y="491"/>
                    <a:pt x="563" y="634"/>
                    <a:pt x="741" y="634"/>
                  </a:cubicBezTo>
                  <a:cubicBezTo>
                    <a:pt x="911" y="634"/>
                    <a:pt x="938" y="491"/>
                    <a:pt x="786" y="313"/>
                  </a:cubicBezTo>
                  <a:cubicBezTo>
                    <a:pt x="643" y="143"/>
                    <a:pt x="376" y="1"/>
                    <a:pt x="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3"/>
            <p:cNvSpPr/>
            <p:nvPr/>
          </p:nvSpPr>
          <p:spPr>
            <a:xfrm>
              <a:off x="2832764" y="3603323"/>
              <a:ext cx="26296" cy="18055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162" y="1"/>
                  </a:moveTo>
                  <a:cubicBezTo>
                    <a:pt x="19" y="1"/>
                    <a:pt x="1" y="126"/>
                    <a:pt x="126" y="268"/>
                  </a:cubicBezTo>
                  <a:cubicBezTo>
                    <a:pt x="251" y="411"/>
                    <a:pt x="465" y="527"/>
                    <a:pt x="608" y="527"/>
                  </a:cubicBezTo>
                  <a:cubicBezTo>
                    <a:pt x="750" y="527"/>
                    <a:pt x="768" y="411"/>
                    <a:pt x="652" y="268"/>
                  </a:cubicBezTo>
                  <a:cubicBezTo>
                    <a:pt x="527" y="126"/>
                    <a:pt x="313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3"/>
            <p:cNvSpPr/>
            <p:nvPr/>
          </p:nvSpPr>
          <p:spPr>
            <a:xfrm>
              <a:off x="2819052" y="3621344"/>
              <a:ext cx="17713" cy="12242"/>
            </a:xfrm>
            <a:custGeom>
              <a:avLst/>
              <a:gdLst/>
              <a:ahLst/>
              <a:cxnLst/>
              <a:rect l="l" t="t" r="r" b="b"/>
              <a:pathLst>
                <a:path w="518" h="358" extrusionOk="0">
                  <a:moveTo>
                    <a:pt x="117" y="0"/>
                  </a:moveTo>
                  <a:cubicBezTo>
                    <a:pt x="18" y="0"/>
                    <a:pt x="1" y="80"/>
                    <a:pt x="81" y="179"/>
                  </a:cubicBezTo>
                  <a:cubicBezTo>
                    <a:pt x="170" y="277"/>
                    <a:pt x="313" y="357"/>
                    <a:pt x="411" y="357"/>
                  </a:cubicBezTo>
                  <a:cubicBezTo>
                    <a:pt x="509" y="357"/>
                    <a:pt x="518" y="277"/>
                    <a:pt x="438" y="179"/>
                  </a:cubicBezTo>
                  <a:cubicBezTo>
                    <a:pt x="357" y="80"/>
                    <a:pt x="206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667;p73">
            <a:extLst>
              <a:ext uri="{FF2B5EF4-FFF2-40B4-BE49-F238E27FC236}">
                <a16:creationId xmlns:a16="http://schemas.microsoft.com/office/drawing/2014/main" id="{355B8DB3-543D-FF6C-78A2-2D7F08D6D481}"/>
              </a:ext>
            </a:extLst>
          </p:cNvPr>
          <p:cNvSpPr txBox="1">
            <a:spLocks/>
          </p:cNvSpPr>
          <p:nvPr/>
        </p:nvSpPr>
        <p:spPr>
          <a:xfrm>
            <a:off x="865500" y="684536"/>
            <a:ext cx="3184332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5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h"/>
              <a:buNone/>
              <a:defRPr sz="3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-IN" dirty="0"/>
              <a:t>Thank</a:t>
            </a:r>
            <a:r>
              <a:rPr lang="en-IN" dirty="0">
                <a:solidFill>
                  <a:schemeClr val="accent6"/>
                </a:solidFill>
              </a:rPr>
              <a:t> You</a:t>
            </a:r>
          </a:p>
        </p:txBody>
      </p:sp>
      <p:cxnSp>
        <p:nvCxnSpPr>
          <p:cNvPr id="9" name="Google Shape;4683;p73">
            <a:extLst>
              <a:ext uri="{FF2B5EF4-FFF2-40B4-BE49-F238E27FC236}">
                <a16:creationId xmlns:a16="http://schemas.microsoft.com/office/drawing/2014/main" id="{7A14D99B-8017-2C32-717C-E408145163E9}"/>
              </a:ext>
            </a:extLst>
          </p:cNvPr>
          <p:cNvCxnSpPr/>
          <p:nvPr/>
        </p:nvCxnSpPr>
        <p:spPr>
          <a:xfrm>
            <a:off x="1250623" y="1489546"/>
            <a:ext cx="2352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339;p63">
            <a:extLst>
              <a:ext uri="{FF2B5EF4-FFF2-40B4-BE49-F238E27FC236}">
                <a16:creationId xmlns:a16="http://schemas.microsoft.com/office/drawing/2014/main" id="{D491DCD0-9733-2502-5C1F-190ED0A587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1077" y="1760962"/>
            <a:ext cx="3676800" cy="796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Connect with me…</a:t>
            </a:r>
            <a:endParaRPr sz="16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/>
              <a:t>kinjal.gohil2204@gmail.com</a:t>
            </a:r>
            <a:endParaRPr sz="1600" b="1" dirty="0"/>
          </a:p>
        </p:txBody>
      </p:sp>
      <p:pic>
        <p:nvPicPr>
          <p:cNvPr id="28" name="Picture 27" descr="A black background with a black square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2F56B020-3EEA-6C0A-6FD4-6B28803D6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773" y="2656534"/>
            <a:ext cx="387893" cy="387893"/>
          </a:xfrm>
          <a:prstGeom prst="rect">
            <a:avLst/>
          </a:prstGeom>
        </p:spPr>
      </p:pic>
      <p:pic>
        <p:nvPicPr>
          <p:cNvPr id="30" name="Picture 29" descr="A blue circle with white letters on it">
            <a:hlinkClick r:id="rId6"/>
            <a:extLst>
              <a:ext uri="{FF2B5EF4-FFF2-40B4-BE49-F238E27FC236}">
                <a16:creationId xmlns:a16="http://schemas.microsoft.com/office/drawing/2014/main" id="{8A7B5D89-D700-6F10-7312-2A98A3D04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44221" y="2580297"/>
            <a:ext cx="540367" cy="5403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B34EAF-6848-9057-9A8D-D1A22523B17B}"/>
              </a:ext>
            </a:extLst>
          </p:cNvPr>
          <p:cNvSpPr txBox="1"/>
          <p:nvPr/>
        </p:nvSpPr>
        <p:spPr>
          <a:xfrm>
            <a:off x="2000250" y="5143500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900">
                <a:hlinkClick r:id="rId8" tooltip="https://www.jesseyates.com/"/>
              </a:rPr>
              <a:t>This Photo</a:t>
            </a:r>
            <a:r>
              <a:rPr lang="en-AE" sz="900"/>
              <a:t> by Unknown Author is licensed under </a:t>
            </a:r>
            <a:r>
              <a:rPr lang="en-AE" sz="900">
                <a:hlinkClick r:id="rId9" tooltip="https://creativecommons.org/licenses/by-nc-nd/3.0/"/>
              </a:rPr>
              <a:t>CC BY-NC-ND</a:t>
            </a:r>
            <a:endParaRPr lang="en-AE"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0" name="Google Shape;2570;p43"/>
          <p:cNvCxnSpPr/>
          <p:nvPr/>
        </p:nvCxnSpPr>
        <p:spPr>
          <a:xfrm>
            <a:off x="8226200" y="3652213"/>
            <a:ext cx="504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1" name="Google Shape;2571;p43"/>
          <p:cNvSpPr txBox="1">
            <a:spLocks noGrp="1"/>
          </p:cNvSpPr>
          <p:nvPr>
            <p:ph type="title"/>
          </p:nvPr>
        </p:nvSpPr>
        <p:spPr>
          <a:xfrm>
            <a:off x="713100" y="1619224"/>
            <a:ext cx="42700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</a:t>
            </a:r>
            <a:r>
              <a:rPr lang="en" dirty="0">
                <a:solidFill>
                  <a:schemeClr val="accent6"/>
                </a:solidFill>
              </a:rPr>
              <a:t>Analysis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572" name="Google Shape;2572;p43"/>
          <p:cNvSpPr txBox="1">
            <a:spLocks noGrp="1"/>
          </p:cNvSpPr>
          <p:nvPr>
            <p:ph type="title" idx="2"/>
          </p:nvPr>
        </p:nvSpPr>
        <p:spPr>
          <a:xfrm>
            <a:off x="1907175" y="581874"/>
            <a:ext cx="14709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73" name="Google Shape;2573;p43"/>
          <p:cNvSpPr txBox="1">
            <a:spLocks noGrp="1"/>
          </p:cNvSpPr>
          <p:nvPr>
            <p:ph type="subTitle" idx="1"/>
          </p:nvPr>
        </p:nvSpPr>
        <p:spPr>
          <a:xfrm>
            <a:off x="578421" y="2588658"/>
            <a:ext cx="3858900" cy="1143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Objective</a:t>
            </a:r>
            <a:r>
              <a:rPr lang="en-US" dirty="0"/>
              <a:t>: Extract strategic insights from Adventure Works operational data covering product performance, customer trends, and regional profitability.</a:t>
            </a:r>
          </a:p>
        </p:txBody>
      </p:sp>
      <p:sp>
        <p:nvSpPr>
          <p:cNvPr id="2574" name="Google Shape;2574;p43"/>
          <p:cNvSpPr/>
          <p:nvPr/>
        </p:nvSpPr>
        <p:spPr>
          <a:xfrm>
            <a:off x="4238032" y="1112875"/>
            <a:ext cx="1662382" cy="365851"/>
          </a:xfrm>
          <a:custGeom>
            <a:avLst/>
            <a:gdLst/>
            <a:ahLst/>
            <a:cxnLst/>
            <a:rect l="l" t="t" r="r" b="b"/>
            <a:pathLst>
              <a:path w="5398" h="1188" extrusionOk="0">
                <a:moveTo>
                  <a:pt x="2864" y="1"/>
                </a:moveTo>
                <a:cubicBezTo>
                  <a:pt x="2534" y="1"/>
                  <a:pt x="2240" y="54"/>
                  <a:pt x="2034" y="134"/>
                </a:cubicBezTo>
                <a:cubicBezTo>
                  <a:pt x="1990" y="126"/>
                  <a:pt x="1936" y="108"/>
                  <a:pt x="1883" y="108"/>
                </a:cubicBezTo>
                <a:cubicBezTo>
                  <a:pt x="1749" y="108"/>
                  <a:pt x="1642" y="170"/>
                  <a:pt x="1633" y="233"/>
                </a:cubicBezTo>
                <a:cubicBezTo>
                  <a:pt x="1374" y="259"/>
                  <a:pt x="1151" y="304"/>
                  <a:pt x="1000" y="366"/>
                </a:cubicBezTo>
                <a:cubicBezTo>
                  <a:pt x="964" y="357"/>
                  <a:pt x="910" y="349"/>
                  <a:pt x="866" y="349"/>
                </a:cubicBezTo>
                <a:cubicBezTo>
                  <a:pt x="634" y="349"/>
                  <a:pt x="446" y="429"/>
                  <a:pt x="446" y="536"/>
                </a:cubicBezTo>
                <a:cubicBezTo>
                  <a:pt x="446" y="536"/>
                  <a:pt x="446" y="536"/>
                  <a:pt x="446" y="545"/>
                </a:cubicBezTo>
                <a:cubicBezTo>
                  <a:pt x="179" y="598"/>
                  <a:pt x="0" y="696"/>
                  <a:pt x="0" y="795"/>
                </a:cubicBezTo>
                <a:cubicBezTo>
                  <a:pt x="0" y="973"/>
                  <a:pt x="509" y="1125"/>
                  <a:pt x="1133" y="1125"/>
                </a:cubicBezTo>
                <a:cubicBezTo>
                  <a:pt x="1463" y="1125"/>
                  <a:pt x="1749" y="1080"/>
                  <a:pt x="1954" y="1018"/>
                </a:cubicBezTo>
                <a:cubicBezTo>
                  <a:pt x="2079" y="1053"/>
                  <a:pt x="2222" y="1080"/>
                  <a:pt x="2373" y="1080"/>
                </a:cubicBezTo>
                <a:cubicBezTo>
                  <a:pt x="2507" y="1080"/>
                  <a:pt x="2623" y="1062"/>
                  <a:pt x="2730" y="1035"/>
                </a:cubicBezTo>
                <a:cubicBezTo>
                  <a:pt x="2900" y="1125"/>
                  <a:pt x="3176" y="1187"/>
                  <a:pt x="3489" y="1187"/>
                </a:cubicBezTo>
                <a:cubicBezTo>
                  <a:pt x="3890" y="1187"/>
                  <a:pt x="4220" y="1089"/>
                  <a:pt x="4354" y="955"/>
                </a:cubicBezTo>
                <a:lnTo>
                  <a:pt x="4363" y="955"/>
                </a:lnTo>
                <a:cubicBezTo>
                  <a:pt x="4470" y="1009"/>
                  <a:pt x="4639" y="1053"/>
                  <a:pt x="4836" y="1053"/>
                </a:cubicBezTo>
                <a:cubicBezTo>
                  <a:pt x="5148" y="1053"/>
                  <a:pt x="5398" y="955"/>
                  <a:pt x="5398" y="830"/>
                </a:cubicBezTo>
                <a:cubicBezTo>
                  <a:pt x="5398" y="714"/>
                  <a:pt x="5148" y="616"/>
                  <a:pt x="4845" y="616"/>
                </a:cubicBezTo>
                <a:cubicBezTo>
                  <a:pt x="4764" y="482"/>
                  <a:pt x="4461" y="384"/>
                  <a:pt x="4104" y="384"/>
                </a:cubicBezTo>
                <a:cubicBezTo>
                  <a:pt x="4068" y="384"/>
                  <a:pt x="4033" y="384"/>
                  <a:pt x="3997" y="393"/>
                </a:cubicBezTo>
                <a:cubicBezTo>
                  <a:pt x="3935" y="170"/>
                  <a:pt x="3453" y="1"/>
                  <a:pt x="28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5" name="Google Shape;2575;p43"/>
          <p:cNvGrpSpPr/>
          <p:nvPr/>
        </p:nvGrpSpPr>
        <p:grpSpPr>
          <a:xfrm>
            <a:off x="4314225" y="689139"/>
            <a:ext cx="4672118" cy="3915273"/>
            <a:chOff x="4314225" y="689139"/>
            <a:chExt cx="4672118" cy="3915273"/>
          </a:xfrm>
        </p:grpSpPr>
        <p:sp>
          <p:nvSpPr>
            <p:cNvPr id="2576" name="Google Shape;2576;p43"/>
            <p:cNvSpPr/>
            <p:nvPr/>
          </p:nvSpPr>
          <p:spPr>
            <a:xfrm>
              <a:off x="4314225" y="4136837"/>
              <a:ext cx="4672118" cy="467574"/>
            </a:xfrm>
            <a:custGeom>
              <a:avLst/>
              <a:gdLst/>
              <a:ahLst/>
              <a:cxnLst/>
              <a:rect l="l" t="t" r="r" b="b"/>
              <a:pathLst>
                <a:path w="28111" h="3704" extrusionOk="0">
                  <a:moveTo>
                    <a:pt x="14060" y="1"/>
                  </a:moveTo>
                  <a:cubicBezTo>
                    <a:pt x="6299" y="1"/>
                    <a:pt x="1" y="831"/>
                    <a:pt x="1" y="1857"/>
                  </a:cubicBezTo>
                  <a:cubicBezTo>
                    <a:pt x="1" y="2874"/>
                    <a:pt x="6299" y="3703"/>
                    <a:pt x="14060" y="3703"/>
                  </a:cubicBezTo>
                  <a:cubicBezTo>
                    <a:pt x="21821" y="3703"/>
                    <a:pt x="28111" y="2874"/>
                    <a:pt x="28111" y="1857"/>
                  </a:cubicBezTo>
                  <a:cubicBezTo>
                    <a:pt x="28111" y="831"/>
                    <a:pt x="21821" y="1"/>
                    <a:pt x="14060" y="1"/>
                  </a:cubicBezTo>
                  <a:close/>
                </a:path>
              </a:pathLst>
            </a:custGeom>
            <a:solidFill>
              <a:srgbClr val="EC9D93">
                <a:alpha val="4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7" name="Google Shape;2577;p43"/>
            <p:cNvGrpSpPr/>
            <p:nvPr/>
          </p:nvGrpSpPr>
          <p:grpSpPr>
            <a:xfrm flipH="1">
              <a:off x="4809141" y="689139"/>
              <a:ext cx="3749822" cy="3765219"/>
              <a:chOff x="2851149" y="1782434"/>
              <a:chExt cx="532229" cy="534415"/>
            </a:xfrm>
          </p:grpSpPr>
          <p:sp>
            <p:nvSpPr>
              <p:cNvPr id="2578" name="Google Shape;2578;p43"/>
              <p:cNvSpPr/>
              <p:nvPr/>
            </p:nvSpPr>
            <p:spPr>
              <a:xfrm>
                <a:off x="3205496" y="2044501"/>
                <a:ext cx="21970" cy="6524"/>
              </a:xfrm>
              <a:custGeom>
                <a:avLst/>
                <a:gdLst/>
                <a:ahLst/>
                <a:cxnLst/>
                <a:rect l="l" t="t" r="r" b="b"/>
                <a:pathLst>
                  <a:path w="724" h="215" extrusionOk="0">
                    <a:moveTo>
                      <a:pt x="1" y="0"/>
                    </a:moveTo>
                    <a:lnTo>
                      <a:pt x="1" y="205"/>
                    </a:lnTo>
                    <a:lnTo>
                      <a:pt x="715" y="214"/>
                    </a:lnTo>
                    <a:lnTo>
                      <a:pt x="723" y="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43"/>
              <p:cNvSpPr/>
              <p:nvPr/>
            </p:nvSpPr>
            <p:spPr>
              <a:xfrm>
                <a:off x="3112122" y="1948669"/>
                <a:ext cx="84207" cy="49553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633" extrusionOk="0">
                    <a:moveTo>
                      <a:pt x="607" y="0"/>
                    </a:moveTo>
                    <a:cubicBezTo>
                      <a:pt x="402" y="98"/>
                      <a:pt x="205" y="187"/>
                      <a:pt x="0" y="286"/>
                    </a:cubicBezTo>
                    <a:cubicBezTo>
                      <a:pt x="179" y="500"/>
                      <a:pt x="348" y="607"/>
                      <a:pt x="464" y="678"/>
                    </a:cubicBezTo>
                    <a:cubicBezTo>
                      <a:pt x="981" y="955"/>
                      <a:pt x="1419" y="767"/>
                      <a:pt x="2132" y="1071"/>
                    </a:cubicBezTo>
                    <a:cubicBezTo>
                      <a:pt x="2266" y="1124"/>
                      <a:pt x="2364" y="1178"/>
                      <a:pt x="2418" y="1204"/>
                    </a:cubicBezTo>
                    <a:cubicBezTo>
                      <a:pt x="2453" y="1463"/>
                      <a:pt x="2543" y="1633"/>
                      <a:pt x="2614" y="1633"/>
                    </a:cubicBezTo>
                    <a:cubicBezTo>
                      <a:pt x="2685" y="1633"/>
                      <a:pt x="2748" y="1490"/>
                      <a:pt x="2775" y="1320"/>
                    </a:cubicBezTo>
                    <a:cubicBezTo>
                      <a:pt x="2685" y="1213"/>
                      <a:pt x="2587" y="1106"/>
                      <a:pt x="2498" y="999"/>
                    </a:cubicBezTo>
                    <a:cubicBezTo>
                      <a:pt x="1981" y="660"/>
                      <a:pt x="1410" y="339"/>
                      <a:pt x="776" y="71"/>
                    </a:cubicBezTo>
                    <a:cubicBezTo>
                      <a:pt x="714" y="54"/>
                      <a:pt x="660" y="27"/>
                      <a:pt x="607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3"/>
              <p:cNvSpPr/>
              <p:nvPr/>
            </p:nvSpPr>
            <p:spPr>
              <a:xfrm>
                <a:off x="3073401" y="1897202"/>
                <a:ext cx="57140" cy="59446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959" extrusionOk="0">
                    <a:moveTo>
                      <a:pt x="420" y="1"/>
                    </a:moveTo>
                    <a:cubicBezTo>
                      <a:pt x="369" y="1"/>
                      <a:pt x="310" y="9"/>
                      <a:pt x="250" y="37"/>
                    </a:cubicBezTo>
                    <a:cubicBezTo>
                      <a:pt x="107" y="99"/>
                      <a:pt x="18" y="242"/>
                      <a:pt x="0" y="411"/>
                    </a:cubicBezTo>
                    <a:cubicBezTo>
                      <a:pt x="107" y="572"/>
                      <a:pt x="223" y="742"/>
                      <a:pt x="357" y="911"/>
                    </a:cubicBezTo>
                    <a:cubicBezTo>
                      <a:pt x="473" y="1054"/>
                      <a:pt x="589" y="1188"/>
                      <a:pt x="696" y="1312"/>
                    </a:cubicBezTo>
                    <a:cubicBezTo>
                      <a:pt x="741" y="1366"/>
                      <a:pt x="794" y="1411"/>
                      <a:pt x="839" y="1464"/>
                    </a:cubicBezTo>
                    <a:cubicBezTo>
                      <a:pt x="1017" y="1643"/>
                      <a:pt x="1187" y="1803"/>
                      <a:pt x="1348" y="1937"/>
                    </a:cubicBezTo>
                    <a:cubicBezTo>
                      <a:pt x="1366" y="1946"/>
                      <a:pt x="1410" y="1958"/>
                      <a:pt x="1468" y="1958"/>
                    </a:cubicBezTo>
                    <a:cubicBezTo>
                      <a:pt x="1520" y="1958"/>
                      <a:pt x="1583" y="1949"/>
                      <a:pt x="1651" y="1919"/>
                    </a:cubicBezTo>
                    <a:cubicBezTo>
                      <a:pt x="1802" y="1857"/>
                      <a:pt x="1865" y="1732"/>
                      <a:pt x="1883" y="1696"/>
                    </a:cubicBezTo>
                    <a:cubicBezTo>
                      <a:pt x="1687" y="1455"/>
                      <a:pt x="1490" y="1205"/>
                      <a:pt x="1294" y="956"/>
                    </a:cubicBezTo>
                    <a:lnTo>
                      <a:pt x="1285" y="947"/>
                    </a:lnTo>
                    <a:cubicBezTo>
                      <a:pt x="1044" y="643"/>
                      <a:pt x="794" y="331"/>
                      <a:pt x="554" y="19"/>
                    </a:cubicBezTo>
                    <a:cubicBezTo>
                      <a:pt x="534" y="14"/>
                      <a:pt x="483" y="1"/>
                      <a:pt x="420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43"/>
              <p:cNvSpPr/>
              <p:nvPr/>
            </p:nvSpPr>
            <p:spPr>
              <a:xfrm>
                <a:off x="3094522" y="1925636"/>
                <a:ext cx="18419" cy="16022"/>
              </a:xfrm>
              <a:custGeom>
                <a:avLst/>
                <a:gdLst/>
                <a:ahLst/>
                <a:cxnLst/>
                <a:rect l="l" t="t" r="r" b="b"/>
                <a:pathLst>
                  <a:path w="607" h="52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607" y="10"/>
                      <a:pt x="598" y="10"/>
                      <a:pt x="589" y="10"/>
                    </a:cubicBezTo>
                    <a:cubicBezTo>
                      <a:pt x="491" y="45"/>
                      <a:pt x="393" y="90"/>
                      <a:pt x="295" y="126"/>
                    </a:cubicBezTo>
                    <a:cubicBezTo>
                      <a:pt x="205" y="206"/>
                      <a:pt x="98" y="295"/>
                      <a:pt x="0" y="375"/>
                    </a:cubicBezTo>
                    <a:cubicBezTo>
                      <a:pt x="45" y="429"/>
                      <a:pt x="98" y="474"/>
                      <a:pt x="143" y="527"/>
                    </a:cubicBezTo>
                    <a:cubicBezTo>
                      <a:pt x="295" y="358"/>
                      <a:pt x="446" y="188"/>
                      <a:pt x="598" y="19"/>
                    </a:cubicBezTo>
                    <a:cubicBezTo>
                      <a:pt x="607" y="19"/>
                      <a:pt x="607" y="10"/>
                      <a:pt x="607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43"/>
              <p:cNvSpPr/>
              <p:nvPr/>
            </p:nvSpPr>
            <p:spPr>
              <a:xfrm>
                <a:off x="3069881" y="1895442"/>
                <a:ext cx="43333" cy="4700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549" extrusionOk="0">
                    <a:moveTo>
                      <a:pt x="503" y="1"/>
                    </a:moveTo>
                    <a:cubicBezTo>
                      <a:pt x="430" y="1"/>
                      <a:pt x="338" y="15"/>
                      <a:pt x="250" y="68"/>
                    </a:cubicBezTo>
                    <a:cubicBezTo>
                      <a:pt x="81" y="175"/>
                      <a:pt x="0" y="398"/>
                      <a:pt x="45" y="621"/>
                    </a:cubicBezTo>
                    <a:cubicBezTo>
                      <a:pt x="268" y="924"/>
                      <a:pt x="491" y="1237"/>
                      <a:pt x="714" y="1549"/>
                    </a:cubicBezTo>
                    <a:cubicBezTo>
                      <a:pt x="946" y="1362"/>
                      <a:pt x="1187" y="1183"/>
                      <a:pt x="1428" y="996"/>
                    </a:cubicBezTo>
                    <a:cubicBezTo>
                      <a:pt x="1232" y="710"/>
                      <a:pt x="1000" y="416"/>
                      <a:pt x="732" y="130"/>
                    </a:cubicBezTo>
                    <a:cubicBezTo>
                      <a:pt x="696" y="86"/>
                      <a:pt x="661" y="50"/>
                      <a:pt x="625" y="15"/>
                    </a:cubicBezTo>
                    <a:cubicBezTo>
                      <a:pt x="609" y="10"/>
                      <a:pt x="563" y="1"/>
                      <a:pt x="503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43"/>
              <p:cNvSpPr/>
              <p:nvPr/>
            </p:nvSpPr>
            <p:spPr>
              <a:xfrm>
                <a:off x="3188442" y="2002532"/>
                <a:ext cx="57170" cy="109667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3614" extrusionOk="0">
                    <a:moveTo>
                      <a:pt x="170" y="0"/>
                    </a:moveTo>
                    <a:lnTo>
                      <a:pt x="170" y="36"/>
                    </a:lnTo>
                    <a:cubicBezTo>
                      <a:pt x="420" y="54"/>
                      <a:pt x="563" y="116"/>
                      <a:pt x="608" y="214"/>
                    </a:cubicBezTo>
                    <a:cubicBezTo>
                      <a:pt x="679" y="366"/>
                      <a:pt x="509" y="562"/>
                      <a:pt x="340" y="759"/>
                    </a:cubicBezTo>
                    <a:cubicBezTo>
                      <a:pt x="170" y="964"/>
                      <a:pt x="1" y="1169"/>
                      <a:pt x="54" y="1347"/>
                    </a:cubicBezTo>
                    <a:cubicBezTo>
                      <a:pt x="135" y="1579"/>
                      <a:pt x="572" y="1615"/>
                      <a:pt x="1000" y="1651"/>
                    </a:cubicBezTo>
                    <a:cubicBezTo>
                      <a:pt x="1330" y="1678"/>
                      <a:pt x="1651" y="1704"/>
                      <a:pt x="1687" y="1829"/>
                    </a:cubicBezTo>
                    <a:cubicBezTo>
                      <a:pt x="1714" y="1954"/>
                      <a:pt x="1473" y="2106"/>
                      <a:pt x="1214" y="2257"/>
                    </a:cubicBezTo>
                    <a:cubicBezTo>
                      <a:pt x="893" y="2454"/>
                      <a:pt x="536" y="2677"/>
                      <a:pt x="554" y="2926"/>
                    </a:cubicBezTo>
                    <a:cubicBezTo>
                      <a:pt x="572" y="3194"/>
                      <a:pt x="1009" y="3417"/>
                      <a:pt x="1874" y="3613"/>
                    </a:cubicBezTo>
                    <a:lnTo>
                      <a:pt x="1883" y="3578"/>
                    </a:lnTo>
                    <a:cubicBezTo>
                      <a:pt x="1045" y="3390"/>
                      <a:pt x="608" y="3167"/>
                      <a:pt x="590" y="2926"/>
                    </a:cubicBezTo>
                    <a:cubicBezTo>
                      <a:pt x="572" y="2695"/>
                      <a:pt x="920" y="2480"/>
                      <a:pt x="1232" y="2293"/>
                    </a:cubicBezTo>
                    <a:cubicBezTo>
                      <a:pt x="1509" y="2124"/>
                      <a:pt x="1758" y="1972"/>
                      <a:pt x="1723" y="1820"/>
                    </a:cubicBezTo>
                    <a:cubicBezTo>
                      <a:pt x="1678" y="1669"/>
                      <a:pt x="1366" y="1642"/>
                      <a:pt x="1000" y="1615"/>
                    </a:cubicBezTo>
                    <a:cubicBezTo>
                      <a:pt x="608" y="1579"/>
                      <a:pt x="161" y="1544"/>
                      <a:pt x="90" y="1330"/>
                    </a:cubicBezTo>
                    <a:cubicBezTo>
                      <a:pt x="37" y="1178"/>
                      <a:pt x="206" y="973"/>
                      <a:pt x="376" y="785"/>
                    </a:cubicBezTo>
                    <a:cubicBezTo>
                      <a:pt x="545" y="580"/>
                      <a:pt x="723" y="375"/>
                      <a:pt x="643" y="206"/>
                    </a:cubicBezTo>
                    <a:cubicBezTo>
                      <a:pt x="590" y="90"/>
                      <a:pt x="438" y="18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3"/>
              <p:cNvSpPr/>
              <p:nvPr/>
            </p:nvSpPr>
            <p:spPr>
              <a:xfrm>
                <a:off x="3102108" y="2040434"/>
                <a:ext cx="62814" cy="129695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4274" extrusionOk="0">
                    <a:moveTo>
                      <a:pt x="1882" y="0"/>
                    </a:moveTo>
                    <a:cubicBezTo>
                      <a:pt x="1642" y="125"/>
                      <a:pt x="1401" y="241"/>
                      <a:pt x="1160" y="366"/>
                    </a:cubicBezTo>
                    <a:cubicBezTo>
                      <a:pt x="1026" y="509"/>
                      <a:pt x="856" y="705"/>
                      <a:pt x="687" y="955"/>
                    </a:cubicBezTo>
                    <a:cubicBezTo>
                      <a:pt x="544" y="1178"/>
                      <a:pt x="348" y="1463"/>
                      <a:pt x="232" y="1829"/>
                    </a:cubicBezTo>
                    <a:cubicBezTo>
                      <a:pt x="36" y="2436"/>
                      <a:pt x="232" y="2686"/>
                      <a:pt x="80" y="3685"/>
                    </a:cubicBezTo>
                    <a:cubicBezTo>
                      <a:pt x="54" y="3881"/>
                      <a:pt x="27" y="4033"/>
                      <a:pt x="0" y="4131"/>
                    </a:cubicBezTo>
                    <a:lnTo>
                      <a:pt x="402" y="4273"/>
                    </a:lnTo>
                    <a:cubicBezTo>
                      <a:pt x="589" y="3631"/>
                      <a:pt x="848" y="2900"/>
                      <a:pt x="1213" y="2132"/>
                    </a:cubicBezTo>
                    <a:cubicBezTo>
                      <a:pt x="1472" y="1570"/>
                      <a:pt x="1749" y="1080"/>
                      <a:pt x="2016" y="643"/>
                    </a:cubicBezTo>
                    <a:cubicBezTo>
                      <a:pt x="2043" y="589"/>
                      <a:pt x="2070" y="518"/>
                      <a:pt x="2070" y="420"/>
                    </a:cubicBezTo>
                    <a:cubicBezTo>
                      <a:pt x="2070" y="188"/>
                      <a:pt x="1918" y="36"/>
                      <a:pt x="1882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3"/>
              <p:cNvSpPr/>
              <p:nvPr/>
            </p:nvSpPr>
            <p:spPr>
              <a:xfrm>
                <a:off x="3089363" y="2165763"/>
                <a:ext cx="57959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330" extrusionOk="0">
                    <a:moveTo>
                      <a:pt x="420" y="1"/>
                    </a:moveTo>
                    <a:cubicBezTo>
                      <a:pt x="340" y="313"/>
                      <a:pt x="224" y="465"/>
                      <a:pt x="135" y="545"/>
                    </a:cubicBezTo>
                    <a:cubicBezTo>
                      <a:pt x="99" y="581"/>
                      <a:pt x="1" y="661"/>
                      <a:pt x="10" y="750"/>
                    </a:cubicBezTo>
                    <a:cubicBezTo>
                      <a:pt x="19" y="804"/>
                      <a:pt x="54" y="839"/>
                      <a:pt x="81" y="866"/>
                    </a:cubicBezTo>
                    <a:lnTo>
                      <a:pt x="1785" y="1330"/>
                    </a:lnTo>
                    <a:cubicBezTo>
                      <a:pt x="1794" y="1330"/>
                      <a:pt x="1847" y="1321"/>
                      <a:pt x="1883" y="1268"/>
                    </a:cubicBezTo>
                    <a:cubicBezTo>
                      <a:pt x="1910" y="1223"/>
                      <a:pt x="1892" y="1160"/>
                      <a:pt x="1847" y="1116"/>
                    </a:cubicBezTo>
                    <a:cubicBezTo>
                      <a:pt x="1749" y="1080"/>
                      <a:pt x="1615" y="1018"/>
                      <a:pt x="1464" y="929"/>
                    </a:cubicBezTo>
                    <a:cubicBezTo>
                      <a:pt x="1321" y="839"/>
                      <a:pt x="1161" y="741"/>
                      <a:pt x="1018" y="554"/>
                    </a:cubicBezTo>
                    <a:cubicBezTo>
                      <a:pt x="955" y="474"/>
                      <a:pt x="875" y="340"/>
                      <a:pt x="822" y="143"/>
                    </a:cubicBezTo>
                    <a:lnTo>
                      <a:pt x="420" y="1"/>
                    </a:lnTo>
                    <a:close/>
                  </a:path>
                </a:pathLst>
              </a:custGeom>
              <a:solidFill>
                <a:srgbClr val="C15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3"/>
              <p:cNvSpPr/>
              <p:nvPr/>
            </p:nvSpPr>
            <p:spPr>
              <a:xfrm>
                <a:off x="3088301" y="2171710"/>
                <a:ext cx="6199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1188" extrusionOk="0">
                    <a:moveTo>
                      <a:pt x="1008" y="1"/>
                    </a:moveTo>
                    <a:cubicBezTo>
                      <a:pt x="972" y="1"/>
                      <a:pt x="937" y="63"/>
                      <a:pt x="910" y="117"/>
                    </a:cubicBezTo>
                    <a:cubicBezTo>
                      <a:pt x="804" y="289"/>
                      <a:pt x="649" y="368"/>
                      <a:pt x="536" y="368"/>
                    </a:cubicBezTo>
                    <a:cubicBezTo>
                      <a:pt x="497" y="368"/>
                      <a:pt x="463" y="358"/>
                      <a:pt x="437" y="340"/>
                    </a:cubicBezTo>
                    <a:cubicBezTo>
                      <a:pt x="339" y="269"/>
                      <a:pt x="366" y="81"/>
                      <a:pt x="366" y="63"/>
                    </a:cubicBezTo>
                    <a:lnTo>
                      <a:pt x="366" y="63"/>
                    </a:lnTo>
                    <a:cubicBezTo>
                      <a:pt x="294" y="126"/>
                      <a:pt x="187" y="233"/>
                      <a:pt x="107" y="385"/>
                    </a:cubicBezTo>
                    <a:cubicBezTo>
                      <a:pt x="45" y="492"/>
                      <a:pt x="18" y="581"/>
                      <a:pt x="0" y="661"/>
                    </a:cubicBezTo>
                    <a:cubicBezTo>
                      <a:pt x="678" y="840"/>
                      <a:pt x="1347" y="1009"/>
                      <a:pt x="2025" y="1187"/>
                    </a:cubicBezTo>
                    <a:cubicBezTo>
                      <a:pt x="2034" y="1134"/>
                      <a:pt x="2043" y="1054"/>
                      <a:pt x="2016" y="973"/>
                    </a:cubicBezTo>
                    <a:cubicBezTo>
                      <a:pt x="1972" y="857"/>
                      <a:pt x="1882" y="804"/>
                      <a:pt x="1722" y="706"/>
                    </a:cubicBezTo>
                    <a:cubicBezTo>
                      <a:pt x="1410" y="509"/>
                      <a:pt x="1258" y="411"/>
                      <a:pt x="1196" y="322"/>
                    </a:cubicBezTo>
                    <a:cubicBezTo>
                      <a:pt x="1088" y="162"/>
                      <a:pt x="1080" y="1"/>
                      <a:pt x="10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43"/>
              <p:cNvSpPr/>
              <p:nvPr/>
            </p:nvSpPr>
            <p:spPr>
              <a:xfrm>
                <a:off x="3100197" y="2186550"/>
                <a:ext cx="4097" cy="367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1" extrusionOk="0">
                    <a:moveTo>
                      <a:pt x="63" y="0"/>
                    </a:moveTo>
                    <a:cubicBezTo>
                      <a:pt x="37" y="0"/>
                      <a:pt x="17" y="18"/>
                      <a:pt x="10" y="47"/>
                    </a:cubicBezTo>
                    <a:cubicBezTo>
                      <a:pt x="1" y="74"/>
                      <a:pt x="18" y="110"/>
                      <a:pt x="45" y="119"/>
                    </a:cubicBezTo>
                    <a:cubicBezTo>
                      <a:pt x="51" y="120"/>
                      <a:pt x="57" y="121"/>
                      <a:pt x="63" y="121"/>
                    </a:cubicBezTo>
                    <a:cubicBezTo>
                      <a:pt x="92" y="121"/>
                      <a:pt x="118" y="104"/>
                      <a:pt x="126" y="74"/>
                    </a:cubicBezTo>
                    <a:cubicBezTo>
                      <a:pt x="134" y="47"/>
                      <a:pt x="108" y="12"/>
                      <a:pt x="81" y="3"/>
                    </a:cubicBezTo>
                    <a:cubicBezTo>
                      <a:pt x="75" y="1"/>
                      <a:pt x="69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3"/>
              <p:cNvSpPr/>
              <p:nvPr/>
            </p:nvSpPr>
            <p:spPr>
              <a:xfrm>
                <a:off x="3059867" y="2000894"/>
                <a:ext cx="99380" cy="66365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2187" extrusionOk="0">
                    <a:moveTo>
                      <a:pt x="0" y="1"/>
                    </a:moveTo>
                    <a:cubicBezTo>
                      <a:pt x="9" y="54"/>
                      <a:pt x="18" y="108"/>
                      <a:pt x="27" y="161"/>
                    </a:cubicBezTo>
                    <a:cubicBezTo>
                      <a:pt x="125" y="697"/>
                      <a:pt x="214" y="1223"/>
                      <a:pt x="313" y="1749"/>
                    </a:cubicBezTo>
                    <a:cubicBezTo>
                      <a:pt x="322" y="1758"/>
                      <a:pt x="339" y="1767"/>
                      <a:pt x="348" y="1776"/>
                    </a:cubicBezTo>
                    <a:cubicBezTo>
                      <a:pt x="661" y="1937"/>
                      <a:pt x="919" y="2017"/>
                      <a:pt x="1107" y="2053"/>
                    </a:cubicBezTo>
                    <a:cubicBezTo>
                      <a:pt x="1142" y="2062"/>
                      <a:pt x="1178" y="2071"/>
                      <a:pt x="1214" y="2079"/>
                    </a:cubicBezTo>
                    <a:cubicBezTo>
                      <a:pt x="1410" y="2115"/>
                      <a:pt x="1678" y="2133"/>
                      <a:pt x="2596" y="2169"/>
                    </a:cubicBezTo>
                    <a:cubicBezTo>
                      <a:pt x="2766" y="2178"/>
                      <a:pt x="2918" y="2186"/>
                      <a:pt x="3016" y="2186"/>
                    </a:cubicBezTo>
                    <a:cubicBezTo>
                      <a:pt x="3105" y="1892"/>
                      <a:pt x="3185" y="1598"/>
                      <a:pt x="3274" y="1303"/>
                    </a:cubicBezTo>
                    <a:cubicBezTo>
                      <a:pt x="2953" y="1098"/>
                      <a:pt x="2587" y="875"/>
                      <a:pt x="2159" y="679"/>
                    </a:cubicBezTo>
                    <a:cubicBezTo>
                      <a:pt x="2115" y="661"/>
                      <a:pt x="2070" y="634"/>
                      <a:pt x="2025" y="616"/>
                    </a:cubicBezTo>
                    <a:cubicBezTo>
                      <a:pt x="1267" y="277"/>
                      <a:pt x="562" y="99"/>
                      <a:pt x="0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3"/>
              <p:cNvSpPr/>
              <p:nvPr/>
            </p:nvSpPr>
            <p:spPr>
              <a:xfrm>
                <a:off x="3020053" y="2000894"/>
                <a:ext cx="101292" cy="69885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2303" extrusionOk="0">
                    <a:moveTo>
                      <a:pt x="1312" y="1"/>
                    </a:moveTo>
                    <a:cubicBezTo>
                      <a:pt x="1312" y="19"/>
                      <a:pt x="1321" y="45"/>
                      <a:pt x="1321" y="72"/>
                    </a:cubicBezTo>
                    <a:cubicBezTo>
                      <a:pt x="1330" y="99"/>
                      <a:pt x="1330" y="135"/>
                      <a:pt x="1339" y="161"/>
                    </a:cubicBezTo>
                    <a:cubicBezTo>
                      <a:pt x="1295" y="144"/>
                      <a:pt x="1241" y="126"/>
                      <a:pt x="1179" y="108"/>
                    </a:cubicBezTo>
                    <a:cubicBezTo>
                      <a:pt x="1077" y="81"/>
                      <a:pt x="974" y="68"/>
                      <a:pt x="873" y="68"/>
                    </a:cubicBezTo>
                    <a:cubicBezTo>
                      <a:pt x="670" y="68"/>
                      <a:pt x="474" y="120"/>
                      <a:pt x="313" y="215"/>
                    </a:cubicBezTo>
                    <a:cubicBezTo>
                      <a:pt x="206" y="358"/>
                      <a:pt x="117" y="536"/>
                      <a:pt x="81" y="750"/>
                    </a:cubicBezTo>
                    <a:cubicBezTo>
                      <a:pt x="1" y="1134"/>
                      <a:pt x="126" y="1446"/>
                      <a:pt x="233" y="1651"/>
                    </a:cubicBezTo>
                    <a:cubicBezTo>
                      <a:pt x="563" y="1955"/>
                      <a:pt x="956" y="2008"/>
                      <a:pt x="1009" y="2008"/>
                    </a:cubicBezTo>
                    <a:cubicBezTo>
                      <a:pt x="1419" y="2106"/>
                      <a:pt x="1830" y="2204"/>
                      <a:pt x="2240" y="2302"/>
                    </a:cubicBezTo>
                    <a:cubicBezTo>
                      <a:pt x="2312" y="2249"/>
                      <a:pt x="2410" y="2178"/>
                      <a:pt x="2526" y="2079"/>
                    </a:cubicBezTo>
                    <a:cubicBezTo>
                      <a:pt x="2624" y="1990"/>
                      <a:pt x="2722" y="1892"/>
                      <a:pt x="2829" y="1758"/>
                    </a:cubicBezTo>
                    <a:cubicBezTo>
                      <a:pt x="2900" y="1669"/>
                      <a:pt x="2972" y="1562"/>
                      <a:pt x="3034" y="1446"/>
                    </a:cubicBezTo>
                    <a:cubicBezTo>
                      <a:pt x="3221" y="1134"/>
                      <a:pt x="3302" y="839"/>
                      <a:pt x="3337" y="616"/>
                    </a:cubicBezTo>
                    <a:cubicBezTo>
                      <a:pt x="2579" y="277"/>
                      <a:pt x="1874" y="99"/>
                      <a:pt x="13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3"/>
              <p:cNvSpPr/>
              <p:nvPr/>
            </p:nvSpPr>
            <p:spPr>
              <a:xfrm>
                <a:off x="3029278" y="1876112"/>
                <a:ext cx="78806" cy="178155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5871" extrusionOk="0">
                    <a:moveTo>
                      <a:pt x="1811" y="0"/>
                    </a:moveTo>
                    <a:lnTo>
                      <a:pt x="1071" y="946"/>
                    </a:lnTo>
                    <a:cubicBezTo>
                      <a:pt x="964" y="1062"/>
                      <a:pt x="812" y="1267"/>
                      <a:pt x="723" y="1544"/>
                    </a:cubicBezTo>
                    <a:cubicBezTo>
                      <a:pt x="571" y="2007"/>
                      <a:pt x="723" y="2320"/>
                      <a:pt x="714" y="2909"/>
                    </a:cubicBezTo>
                    <a:cubicBezTo>
                      <a:pt x="714" y="3149"/>
                      <a:pt x="678" y="3506"/>
                      <a:pt x="544" y="3934"/>
                    </a:cubicBezTo>
                    <a:cubicBezTo>
                      <a:pt x="357" y="4059"/>
                      <a:pt x="179" y="4175"/>
                      <a:pt x="0" y="4300"/>
                    </a:cubicBezTo>
                    <a:lnTo>
                      <a:pt x="1124" y="5870"/>
                    </a:lnTo>
                    <a:cubicBezTo>
                      <a:pt x="1196" y="5799"/>
                      <a:pt x="1312" y="5692"/>
                      <a:pt x="1410" y="5540"/>
                    </a:cubicBezTo>
                    <a:cubicBezTo>
                      <a:pt x="1535" y="5335"/>
                      <a:pt x="1579" y="5157"/>
                      <a:pt x="1633" y="4934"/>
                    </a:cubicBezTo>
                    <a:cubicBezTo>
                      <a:pt x="1704" y="4666"/>
                      <a:pt x="1785" y="4398"/>
                      <a:pt x="1838" y="4122"/>
                    </a:cubicBezTo>
                    <a:cubicBezTo>
                      <a:pt x="1909" y="3774"/>
                      <a:pt x="2097" y="3230"/>
                      <a:pt x="2596" y="2427"/>
                    </a:cubicBezTo>
                    <a:lnTo>
                      <a:pt x="2168" y="1258"/>
                    </a:lnTo>
                    <a:cubicBezTo>
                      <a:pt x="2132" y="1214"/>
                      <a:pt x="2008" y="1017"/>
                      <a:pt x="2034" y="750"/>
                    </a:cubicBezTo>
                    <a:cubicBezTo>
                      <a:pt x="2034" y="714"/>
                      <a:pt x="2043" y="678"/>
                      <a:pt x="2052" y="652"/>
                    </a:cubicBezTo>
                    <a:cubicBezTo>
                      <a:pt x="2097" y="455"/>
                      <a:pt x="2213" y="330"/>
                      <a:pt x="2248" y="286"/>
                    </a:cubicBezTo>
                    <a:cubicBezTo>
                      <a:pt x="2186" y="250"/>
                      <a:pt x="2132" y="214"/>
                      <a:pt x="2079" y="179"/>
                    </a:cubicBezTo>
                    <a:cubicBezTo>
                      <a:pt x="1990" y="116"/>
                      <a:pt x="1900" y="54"/>
                      <a:pt x="1811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3"/>
              <p:cNvSpPr/>
              <p:nvPr/>
            </p:nvSpPr>
            <p:spPr>
              <a:xfrm>
                <a:off x="3087755" y="1881513"/>
                <a:ext cx="9771" cy="1438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74" extrusionOk="0">
                    <a:moveTo>
                      <a:pt x="134" y="1"/>
                    </a:moveTo>
                    <a:cubicBezTo>
                      <a:pt x="27" y="54"/>
                      <a:pt x="0" y="233"/>
                      <a:pt x="81" y="393"/>
                    </a:cubicBezTo>
                    <a:cubicBezTo>
                      <a:pt x="89" y="420"/>
                      <a:pt x="107" y="447"/>
                      <a:pt x="125" y="474"/>
                    </a:cubicBezTo>
                    <a:cubicBezTo>
                      <a:pt x="170" y="277"/>
                      <a:pt x="286" y="152"/>
                      <a:pt x="321" y="108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43"/>
              <p:cNvSpPr/>
              <p:nvPr/>
            </p:nvSpPr>
            <p:spPr>
              <a:xfrm>
                <a:off x="3069608" y="1831261"/>
                <a:ext cx="50373" cy="58839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39" extrusionOk="0">
                    <a:moveTo>
                      <a:pt x="796" y="0"/>
                    </a:moveTo>
                    <a:cubicBezTo>
                      <a:pt x="590" y="0"/>
                      <a:pt x="383" y="68"/>
                      <a:pt x="250" y="229"/>
                    </a:cubicBezTo>
                    <a:cubicBezTo>
                      <a:pt x="1" y="533"/>
                      <a:pt x="125" y="1023"/>
                      <a:pt x="277" y="1184"/>
                    </a:cubicBezTo>
                    <a:cubicBezTo>
                      <a:pt x="304" y="1211"/>
                      <a:pt x="384" y="1291"/>
                      <a:pt x="447" y="1416"/>
                    </a:cubicBezTo>
                    <a:cubicBezTo>
                      <a:pt x="491" y="1496"/>
                      <a:pt x="509" y="1576"/>
                      <a:pt x="518" y="1630"/>
                    </a:cubicBezTo>
                    <a:cubicBezTo>
                      <a:pt x="661" y="1719"/>
                      <a:pt x="795" y="1791"/>
                      <a:pt x="902" y="1844"/>
                    </a:cubicBezTo>
                    <a:cubicBezTo>
                      <a:pt x="928" y="1862"/>
                      <a:pt x="1071" y="1924"/>
                      <a:pt x="1241" y="1933"/>
                    </a:cubicBezTo>
                    <a:cubicBezTo>
                      <a:pt x="1255" y="1936"/>
                      <a:pt x="1271" y="1938"/>
                      <a:pt x="1287" y="1938"/>
                    </a:cubicBezTo>
                    <a:cubicBezTo>
                      <a:pt x="1319" y="1938"/>
                      <a:pt x="1351" y="1930"/>
                      <a:pt x="1374" y="1906"/>
                    </a:cubicBezTo>
                    <a:cubicBezTo>
                      <a:pt x="1428" y="1853"/>
                      <a:pt x="1419" y="1791"/>
                      <a:pt x="1419" y="1782"/>
                    </a:cubicBezTo>
                    <a:cubicBezTo>
                      <a:pt x="1428" y="1773"/>
                      <a:pt x="1437" y="1764"/>
                      <a:pt x="1437" y="1764"/>
                    </a:cubicBezTo>
                    <a:cubicBezTo>
                      <a:pt x="1441" y="1762"/>
                      <a:pt x="1444" y="1761"/>
                      <a:pt x="1448" y="1761"/>
                    </a:cubicBezTo>
                    <a:cubicBezTo>
                      <a:pt x="1459" y="1761"/>
                      <a:pt x="1470" y="1766"/>
                      <a:pt x="1483" y="1766"/>
                    </a:cubicBezTo>
                    <a:cubicBezTo>
                      <a:pt x="1488" y="1766"/>
                      <a:pt x="1494" y="1766"/>
                      <a:pt x="1499" y="1764"/>
                    </a:cubicBezTo>
                    <a:cubicBezTo>
                      <a:pt x="1517" y="1755"/>
                      <a:pt x="1544" y="1728"/>
                      <a:pt x="1535" y="1701"/>
                    </a:cubicBezTo>
                    <a:cubicBezTo>
                      <a:pt x="1535" y="1683"/>
                      <a:pt x="1526" y="1675"/>
                      <a:pt x="1517" y="1675"/>
                    </a:cubicBezTo>
                    <a:cubicBezTo>
                      <a:pt x="1526" y="1675"/>
                      <a:pt x="1571" y="1666"/>
                      <a:pt x="1588" y="1621"/>
                    </a:cubicBezTo>
                    <a:cubicBezTo>
                      <a:pt x="1597" y="1603"/>
                      <a:pt x="1597" y="1594"/>
                      <a:pt x="1588" y="1576"/>
                    </a:cubicBezTo>
                    <a:cubicBezTo>
                      <a:pt x="1580" y="1559"/>
                      <a:pt x="1571" y="1541"/>
                      <a:pt x="1562" y="1514"/>
                    </a:cubicBezTo>
                    <a:cubicBezTo>
                      <a:pt x="1508" y="1353"/>
                      <a:pt x="1535" y="1193"/>
                      <a:pt x="1571" y="1130"/>
                    </a:cubicBezTo>
                    <a:cubicBezTo>
                      <a:pt x="1571" y="1121"/>
                      <a:pt x="1588" y="1095"/>
                      <a:pt x="1606" y="1050"/>
                    </a:cubicBezTo>
                    <a:cubicBezTo>
                      <a:pt x="1615" y="1041"/>
                      <a:pt x="1615" y="1023"/>
                      <a:pt x="1624" y="1005"/>
                    </a:cubicBezTo>
                    <a:cubicBezTo>
                      <a:pt x="1660" y="898"/>
                      <a:pt x="1651" y="800"/>
                      <a:pt x="1642" y="747"/>
                    </a:cubicBezTo>
                    <a:cubicBezTo>
                      <a:pt x="1633" y="604"/>
                      <a:pt x="1580" y="497"/>
                      <a:pt x="1544" y="426"/>
                    </a:cubicBezTo>
                    <a:cubicBezTo>
                      <a:pt x="1499" y="345"/>
                      <a:pt x="1410" y="211"/>
                      <a:pt x="1258" y="122"/>
                    </a:cubicBezTo>
                    <a:cubicBezTo>
                      <a:pt x="1134" y="46"/>
                      <a:pt x="965" y="0"/>
                      <a:pt x="796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43"/>
              <p:cNvSpPr/>
              <p:nvPr/>
            </p:nvSpPr>
            <p:spPr>
              <a:xfrm>
                <a:off x="3115096" y="1865824"/>
                <a:ext cx="5705" cy="1059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49" extrusionOk="0">
                    <a:moveTo>
                      <a:pt x="54" y="0"/>
                    </a:moveTo>
                    <a:cubicBezTo>
                      <a:pt x="36" y="63"/>
                      <a:pt x="18" y="116"/>
                      <a:pt x="0" y="170"/>
                    </a:cubicBezTo>
                    <a:lnTo>
                      <a:pt x="27" y="348"/>
                    </a:lnTo>
                    <a:cubicBezTo>
                      <a:pt x="36" y="339"/>
                      <a:pt x="54" y="330"/>
                      <a:pt x="72" y="321"/>
                    </a:cubicBezTo>
                    <a:cubicBezTo>
                      <a:pt x="89" y="321"/>
                      <a:pt x="99" y="325"/>
                      <a:pt x="109" y="325"/>
                    </a:cubicBezTo>
                    <a:cubicBezTo>
                      <a:pt x="114" y="325"/>
                      <a:pt x="119" y="324"/>
                      <a:pt x="125" y="321"/>
                    </a:cubicBezTo>
                    <a:cubicBezTo>
                      <a:pt x="134" y="321"/>
                      <a:pt x="152" y="313"/>
                      <a:pt x="170" y="295"/>
                    </a:cubicBezTo>
                    <a:cubicBezTo>
                      <a:pt x="170" y="286"/>
                      <a:pt x="188" y="268"/>
                      <a:pt x="188" y="241"/>
                    </a:cubicBezTo>
                    <a:cubicBezTo>
                      <a:pt x="179" y="205"/>
                      <a:pt x="152" y="188"/>
                      <a:pt x="143" y="179"/>
                    </a:cubicBezTo>
                    <a:cubicBezTo>
                      <a:pt x="116" y="152"/>
                      <a:pt x="89" y="107"/>
                      <a:pt x="54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43"/>
              <p:cNvSpPr/>
              <p:nvPr/>
            </p:nvSpPr>
            <p:spPr>
              <a:xfrm>
                <a:off x="3108875" y="1862851"/>
                <a:ext cx="8952" cy="273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90" extrusionOk="0">
                    <a:moveTo>
                      <a:pt x="152" y="0"/>
                    </a:moveTo>
                    <a:cubicBezTo>
                      <a:pt x="80" y="9"/>
                      <a:pt x="27" y="45"/>
                      <a:pt x="9" y="72"/>
                    </a:cubicBezTo>
                    <a:cubicBezTo>
                      <a:pt x="0" y="72"/>
                      <a:pt x="0" y="80"/>
                      <a:pt x="9" y="80"/>
                    </a:cubicBezTo>
                    <a:cubicBezTo>
                      <a:pt x="9" y="89"/>
                      <a:pt x="9" y="89"/>
                      <a:pt x="18" y="89"/>
                    </a:cubicBezTo>
                    <a:cubicBezTo>
                      <a:pt x="18" y="89"/>
                      <a:pt x="18" y="89"/>
                      <a:pt x="27" y="80"/>
                    </a:cubicBezTo>
                    <a:cubicBezTo>
                      <a:pt x="45" y="63"/>
                      <a:pt x="89" y="27"/>
                      <a:pt x="152" y="27"/>
                    </a:cubicBezTo>
                    <a:cubicBezTo>
                      <a:pt x="214" y="27"/>
                      <a:pt x="259" y="45"/>
                      <a:pt x="277" y="54"/>
                    </a:cubicBezTo>
                    <a:cubicBezTo>
                      <a:pt x="281" y="58"/>
                      <a:pt x="286" y="60"/>
                      <a:pt x="289" y="60"/>
                    </a:cubicBezTo>
                    <a:cubicBezTo>
                      <a:pt x="292" y="60"/>
                      <a:pt x="294" y="58"/>
                      <a:pt x="294" y="54"/>
                    </a:cubicBezTo>
                    <a:cubicBezTo>
                      <a:pt x="294" y="45"/>
                      <a:pt x="294" y="45"/>
                      <a:pt x="294" y="36"/>
                    </a:cubicBezTo>
                    <a:cubicBezTo>
                      <a:pt x="268" y="27"/>
                      <a:pt x="214" y="0"/>
                      <a:pt x="152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43"/>
              <p:cNvSpPr/>
              <p:nvPr/>
            </p:nvSpPr>
            <p:spPr>
              <a:xfrm>
                <a:off x="3112911" y="1863063"/>
                <a:ext cx="4097" cy="500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65" extrusionOk="0">
                    <a:moveTo>
                      <a:pt x="81" y="1"/>
                    </a:moveTo>
                    <a:cubicBezTo>
                      <a:pt x="56" y="1"/>
                      <a:pt x="26" y="33"/>
                      <a:pt x="10" y="73"/>
                    </a:cubicBezTo>
                    <a:cubicBezTo>
                      <a:pt x="1" y="118"/>
                      <a:pt x="19" y="154"/>
                      <a:pt x="46" y="163"/>
                    </a:cubicBezTo>
                    <a:cubicBezTo>
                      <a:pt x="49" y="164"/>
                      <a:pt x="53" y="164"/>
                      <a:pt x="56" y="164"/>
                    </a:cubicBezTo>
                    <a:cubicBezTo>
                      <a:pt x="81" y="164"/>
                      <a:pt x="110" y="139"/>
                      <a:pt x="126" y="100"/>
                    </a:cubicBezTo>
                    <a:cubicBezTo>
                      <a:pt x="135" y="56"/>
                      <a:pt x="117" y="11"/>
                      <a:pt x="90" y="2"/>
                    </a:cubicBezTo>
                    <a:cubicBezTo>
                      <a:pt x="87" y="1"/>
                      <a:pt x="84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43"/>
              <p:cNvSpPr/>
              <p:nvPr/>
            </p:nvSpPr>
            <p:spPr>
              <a:xfrm>
                <a:off x="3111030" y="1880178"/>
                <a:ext cx="3550" cy="191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63" extrusionOk="0">
                    <a:moveTo>
                      <a:pt x="9" y="0"/>
                    </a:moveTo>
                    <a:cubicBezTo>
                      <a:pt x="0" y="9"/>
                      <a:pt x="0" y="9"/>
                      <a:pt x="9" y="18"/>
                    </a:cubicBezTo>
                    <a:cubicBezTo>
                      <a:pt x="9" y="27"/>
                      <a:pt x="18" y="45"/>
                      <a:pt x="36" y="54"/>
                    </a:cubicBezTo>
                    <a:cubicBezTo>
                      <a:pt x="54" y="63"/>
                      <a:pt x="72" y="63"/>
                      <a:pt x="81" y="63"/>
                    </a:cubicBezTo>
                    <a:lnTo>
                      <a:pt x="108" y="63"/>
                    </a:lnTo>
                    <a:cubicBezTo>
                      <a:pt x="116" y="54"/>
                      <a:pt x="116" y="54"/>
                      <a:pt x="116" y="45"/>
                    </a:cubicBezTo>
                    <a:cubicBezTo>
                      <a:pt x="116" y="36"/>
                      <a:pt x="108" y="36"/>
                      <a:pt x="108" y="36"/>
                    </a:cubicBezTo>
                    <a:cubicBezTo>
                      <a:pt x="102" y="36"/>
                      <a:pt x="88" y="40"/>
                      <a:pt x="71" y="40"/>
                    </a:cubicBezTo>
                    <a:cubicBezTo>
                      <a:pt x="63" y="40"/>
                      <a:pt x="54" y="39"/>
                      <a:pt x="45" y="36"/>
                    </a:cubicBezTo>
                    <a:cubicBezTo>
                      <a:pt x="36" y="27"/>
                      <a:pt x="27" y="18"/>
                      <a:pt x="27" y="9"/>
                    </a:cubicBezTo>
                    <a:cubicBezTo>
                      <a:pt x="18" y="0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43"/>
              <p:cNvSpPr/>
              <p:nvPr/>
            </p:nvSpPr>
            <p:spPr>
              <a:xfrm>
                <a:off x="3113185" y="1878661"/>
                <a:ext cx="4916" cy="349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15" extrusionOk="0">
                    <a:moveTo>
                      <a:pt x="132" y="1"/>
                    </a:moveTo>
                    <a:cubicBezTo>
                      <a:pt x="112" y="1"/>
                      <a:pt x="82" y="30"/>
                      <a:pt x="45" y="59"/>
                    </a:cubicBezTo>
                    <a:cubicBezTo>
                      <a:pt x="28" y="77"/>
                      <a:pt x="10" y="86"/>
                      <a:pt x="1" y="95"/>
                    </a:cubicBezTo>
                    <a:cubicBezTo>
                      <a:pt x="15" y="102"/>
                      <a:pt x="36" y="115"/>
                      <a:pt x="62" y="115"/>
                    </a:cubicBezTo>
                    <a:cubicBezTo>
                      <a:pt x="68" y="115"/>
                      <a:pt x="74" y="114"/>
                      <a:pt x="81" y="113"/>
                    </a:cubicBezTo>
                    <a:cubicBezTo>
                      <a:pt x="81" y="113"/>
                      <a:pt x="144" y="95"/>
                      <a:pt x="152" y="50"/>
                    </a:cubicBezTo>
                    <a:cubicBezTo>
                      <a:pt x="161" y="32"/>
                      <a:pt x="161" y="5"/>
                      <a:pt x="144" y="5"/>
                    </a:cubicBezTo>
                    <a:cubicBezTo>
                      <a:pt x="140" y="2"/>
                      <a:pt x="136" y="1"/>
                      <a:pt x="132" y="1"/>
                    </a:cubicBezTo>
                    <a:close/>
                  </a:path>
                </a:pathLst>
              </a:custGeom>
              <a:solidFill>
                <a:srgbClr val="7C38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43"/>
              <p:cNvSpPr/>
              <p:nvPr/>
            </p:nvSpPr>
            <p:spPr>
              <a:xfrm>
                <a:off x="3117524" y="1857692"/>
                <a:ext cx="1912" cy="3004"/>
              </a:xfrm>
              <a:custGeom>
                <a:avLst/>
                <a:gdLst/>
                <a:ahLst/>
                <a:cxnLst/>
                <a:rect l="l" t="t" r="r" b="b"/>
                <a:pathLst>
                  <a:path w="63" h="99" extrusionOk="0">
                    <a:moveTo>
                      <a:pt x="1" y="1"/>
                    </a:moveTo>
                    <a:lnTo>
                      <a:pt x="45" y="99"/>
                    </a:lnTo>
                    <a:cubicBezTo>
                      <a:pt x="54" y="90"/>
                      <a:pt x="63" y="63"/>
                      <a:pt x="45" y="45"/>
                    </a:cubicBezTo>
                    <a:cubicBezTo>
                      <a:pt x="36" y="10"/>
                      <a:pt x="9" y="1"/>
                      <a:pt x="1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43"/>
              <p:cNvSpPr/>
              <p:nvPr/>
            </p:nvSpPr>
            <p:spPr>
              <a:xfrm>
                <a:off x="3107510" y="1857024"/>
                <a:ext cx="11137" cy="3277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08" extrusionOk="0">
                    <a:moveTo>
                      <a:pt x="188" y="0"/>
                    </a:moveTo>
                    <a:cubicBezTo>
                      <a:pt x="133" y="0"/>
                      <a:pt x="72" y="13"/>
                      <a:pt x="27" y="58"/>
                    </a:cubicBezTo>
                    <a:cubicBezTo>
                      <a:pt x="18" y="67"/>
                      <a:pt x="9" y="76"/>
                      <a:pt x="0" y="94"/>
                    </a:cubicBezTo>
                    <a:cubicBezTo>
                      <a:pt x="27" y="81"/>
                      <a:pt x="67" y="73"/>
                      <a:pt x="115" y="73"/>
                    </a:cubicBezTo>
                    <a:cubicBezTo>
                      <a:pt x="132" y="73"/>
                      <a:pt x="151" y="74"/>
                      <a:pt x="170" y="76"/>
                    </a:cubicBezTo>
                    <a:cubicBezTo>
                      <a:pt x="249" y="83"/>
                      <a:pt x="316" y="108"/>
                      <a:pt x="344" y="108"/>
                    </a:cubicBezTo>
                    <a:cubicBezTo>
                      <a:pt x="351" y="108"/>
                      <a:pt x="356" y="106"/>
                      <a:pt x="357" y="103"/>
                    </a:cubicBezTo>
                    <a:cubicBezTo>
                      <a:pt x="366" y="103"/>
                      <a:pt x="357" y="94"/>
                      <a:pt x="348" y="67"/>
                    </a:cubicBezTo>
                    <a:cubicBezTo>
                      <a:pt x="339" y="49"/>
                      <a:pt x="331" y="32"/>
                      <a:pt x="322" y="23"/>
                    </a:cubicBezTo>
                    <a:cubicBezTo>
                      <a:pt x="307" y="18"/>
                      <a:pt x="251" y="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43"/>
              <p:cNvSpPr/>
              <p:nvPr/>
            </p:nvSpPr>
            <p:spPr>
              <a:xfrm>
                <a:off x="3111030" y="1883698"/>
                <a:ext cx="2458" cy="10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36" extrusionOk="0">
                    <a:moveTo>
                      <a:pt x="18" y="0"/>
                    </a:moveTo>
                    <a:cubicBezTo>
                      <a:pt x="18" y="0"/>
                      <a:pt x="9" y="0"/>
                      <a:pt x="9" y="9"/>
                    </a:cubicBezTo>
                    <a:cubicBezTo>
                      <a:pt x="0" y="9"/>
                      <a:pt x="9" y="18"/>
                      <a:pt x="9" y="18"/>
                    </a:cubicBezTo>
                    <a:cubicBezTo>
                      <a:pt x="9" y="18"/>
                      <a:pt x="63" y="36"/>
                      <a:pt x="72" y="36"/>
                    </a:cubicBezTo>
                    <a:cubicBezTo>
                      <a:pt x="72" y="36"/>
                      <a:pt x="81" y="36"/>
                      <a:pt x="81" y="27"/>
                    </a:cubicBezTo>
                    <a:cubicBezTo>
                      <a:pt x="81" y="27"/>
                      <a:pt x="81" y="18"/>
                      <a:pt x="72" y="18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3"/>
              <p:cNvSpPr/>
              <p:nvPr/>
            </p:nvSpPr>
            <p:spPr>
              <a:xfrm>
                <a:off x="3091275" y="1858754"/>
                <a:ext cx="10864" cy="1365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50" extrusionOk="0">
                    <a:moveTo>
                      <a:pt x="202" y="1"/>
                    </a:moveTo>
                    <a:cubicBezTo>
                      <a:pt x="117" y="1"/>
                      <a:pt x="35" y="87"/>
                      <a:pt x="18" y="207"/>
                    </a:cubicBezTo>
                    <a:cubicBezTo>
                      <a:pt x="0" y="322"/>
                      <a:pt x="63" y="438"/>
                      <a:pt x="152" y="447"/>
                    </a:cubicBezTo>
                    <a:cubicBezTo>
                      <a:pt x="159" y="449"/>
                      <a:pt x="166" y="449"/>
                      <a:pt x="173" y="449"/>
                    </a:cubicBezTo>
                    <a:cubicBezTo>
                      <a:pt x="255" y="449"/>
                      <a:pt x="332" y="358"/>
                      <a:pt x="348" y="251"/>
                    </a:cubicBezTo>
                    <a:cubicBezTo>
                      <a:pt x="357" y="126"/>
                      <a:pt x="304" y="19"/>
                      <a:pt x="214" y="1"/>
                    </a:cubicBezTo>
                    <a:cubicBezTo>
                      <a:pt x="210" y="1"/>
                      <a:pt x="206" y="1"/>
                      <a:pt x="202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43"/>
              <p:cNvSpPr/>
              <p:nvPr/>
            </p:nvSpPr>
            <p:spPr>
              <a:xfrm>
                <a:off x="3091821" y="1868525"/>
                <a:ext cx="6797" cy="40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5" extrusionOk="0">
                    <a:moveTo>
                      <a:pt x="9" y="0"/>
                    </a:moveTo>
                    <a:cubicBezTo>
                      <a:pt x="0" y="0"/>
                      <a:pt x="0" y="9"/>
                      <a:pt x="0" y="9"/>
                    </a:cubicBezTo>
                    <a:cubicBezTo>
                      <a:pt x="27" y="81"/>
                      <a:pt x="71" y="125"/>
                      <a:pt x="134" y="134"/>
                    </a:cubicBezTo>
                    <a:lnTo>
                      <a:pt x="152" y="134"/>
                    </a:lnTo>
                    <a:cubicBezTo>
                      <a:pt x="170" y="134"/>
                      <a:pt x="196" y="134"/>
                      <a:pt x="214" y="125"/>
                    </a:cubicBezTo>
                    <a:cubicBezTo>
                      <a:pt x="223" y="116"/>
                      <a:pt x="223" y="116"/>
                      <a:pt x="214" y="108"/>
                    </a:cubicBezTo>
                    <a:cubicBezTo>
                      <a:pt x="214" y="103"/>
                      <a:pt x="212" y="101"/>
                      <a:pt x="210" y="101"/>
                    </a:cubicBezTo>
                    <a:cubicBezTo>
                      <a:pt x="207" y="101"/>
                      <a:pt x="205" y="103"/>
                      <a:pt x="205" y="108"/>
                    </a:cubicBezTo>
                    <a:cubicBezTo>
                      <a:pt x="178" y="116"/>
                      <a:pt x="161" y="116"/>
                      <a:pt x="134" y="116"/>
                    </a:cubicBezTo>
                    <a:cubicBezTo>
                      <a:pt x="80" y="108"/>
                      <a:pt x="45" y="72"/>
                      <a:pt x="18" y="9"/>
                    </a:cubicBezTo>
                    <a:cubicBezTo>
                      <a:pt x="18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43"/>
              <p:cNvSpPr/>
              <p:nvPr/>
            </p:nvSpPr>
            <p:spPr>
              <a:xfrm>
                <a:off x="3091275" y="1865157"/>
                <a:ext cx="1092" cy="3126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3" extrusionOk="0">
                    <a:moveTo>
                      <a:pt x="10" y="1"/>
                    </a:moveTo>
                    <a:cubicBezTo>
                      <a:pt x="5" y="1"/>
                      <a:pt x="0" y="7"/>
                      <a:pt x="0" y="13"/>
                    </a:cubicBezTo>
                    <a:cubicBezTo>
                      <a:pt x="0" y="40"/>
                      <a:pt x="0" y="67"/>
                      <a:pt x="9" y="94"/>
                    </a:cubicBezTo>
                    <a:cubicBezTo>
                      <a:pt x="9" y="103"/>
                      <a:pt x="18" y="103"/>
                      <a:pt x="18" y="103"/>
                    </a:cubicBezTo>
                    <a:cubicBezTo>
                      <a:pt x="27" y="103"/>
                      <a:pt x="36" y="94"/>
                      <a:pt x="27" y="94"/>
                    </a:cubicBezTo>
                    <a:cubicBezTo>
                      <a:pt x="27" y="67"/>
                      <a:pt x="27" y="40"/>
                      <a:pt x="27" y="13"/>
                    </a:cubicBezTo>
                    <a:cubicBezTo>
                      <a:pt x="27" y="4"/>
                      <a:pt x="18" y="4"/>
                      <a:pt x="18" y="4"/>
                    </a:cubicBezTo>
                    <a:cubicBezTo>
                      <a:pt x="15" y="2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43"/>
              <p:cNvSpPr/>
              <p:nvPr/>
            </p:nvSpPr>
            <p:spPr>
              <a:xfrm>
                <a:off x="3091548" y="1858481"/>
                <a:ext cx="8132" cy="6008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98" extrusionOk="0">
                    <a:moveTo>
                      <a:pt x="192" y="1"/>
                    </a:moveTo>
                    <a:cubicBezTo>
                      <a:pt x="107" y="1"/>
                      <a:pt x="26" y="79"/>
                      <a:pt x="0" y="189"/>
                    </a:cubicBezTo>
                    <a:cubicBezTo>
                      <a:pt x="0" y="189"/>
                      <a:pt x="0" y="198"/>
                      <a:pt x="9" y="198"/>
                    </a:cubicBezTo>
                    <a:cubicBezTo>
                      <a:pt x="18" y="198"/>
                      <a:pt x="18" y="198"/>
                      <a:pt x="27" y="189"/>
                    </a:cubicBezTo>
                    <a:cubicBezTo>
                      <a:pt x="45" y="91"/>
                      <a:pt x="116" y="19"/>
                      <a:pt x="187" y="19"/>
                    </a:cubicBezTo>
                    <a:cubicBezTo>
                      <a:pt x="187" y="19"/>
                      <a:pt x="196" y="28"/>
                      <a:pt x="196" y="28"/>
                    </a:cubicBezTo>
                    <a:cubicBezTo>
                      <a:pt x="214" y="28"/>
                      <a:pt x="232" y="37"/>
                      <a:pt x="250" y="46"/>
                    </a:cubicBezTo>
                    <a:cubicBezTo>
                      <a:pt x="259" y="46"/>
                      <a:pt x="259" y="46"/>
                      <a:pt x="268" y="37"/>
                    </a:cubicBezTo>
                    <a:cubicBezTo>
                      <a:pt x="268" y="37"/>
                      <a:pt x="268" y="28"/>
                      <a:pt x="259" y="28"/>
                    </a:cubicBezTo>
                    <a:cubicBezTo>
                      <a:pt x="241" y="10"/>
                      <a:pt x="223" y="1"/>
                      <a:pt x="205" y="1"/>
                    </a:cubicBezTo>
                    <a:cubicBezTo>
                      <a:pt x="201" y="1"/>
                      <a:pt x="196" y="1"/>
                      <a:pt x="192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43"/>
              <p:cNvSpPr/>
              <p:nvPr/>
            </p:nvSpPr>
            <p:spPr>
              <a:xfrm>
                <a:off x="3095341" y="1862031"/>
                <a:ext cx="2458" cy="7343"/>
              </a:xfrm>
              <a:custGeom>
                <a:avLst/>
                <a:gdLst/>
                <a:ahLst/>
                <a:cxnLst/>
                <a:rect l="l" t="t" r="r" b="b"/>
                <a:pathLst>
                  <a:path w="81" h="242" extrusionOk="0">
                    <a:moveTo>
                      <a:pt x="9" y="0"/>
                    </a:moveTo>
                    <a:cubicBezTo>
                      <a:pt x="0" y="9"/>
                      <a:pt x="0" y="9"/>
                      <a:pt x="0" y="18"/>
                    </a:cubicBezTo>
                    <a:lnTo>
                      <a:pt x="54" y="232"/>
                    </a:lnTo>
                    <a:cubicBezTo>
                      <a:pt x="54" y="241"/>
                      <a:pt x="62" y="241"/>
                      <a:pt x="62" y="241"/>
                    </a:cubicBezTo>
                    <a:lnTo>
                      <a:pt x="71" y="241"/>
                    </a:lnTo>
                    <a:cubicBezTo>
                      <a:pt x="71" y="241"/>
                      <a:pt x="80" y="232"/>
                      <a:pt x="80" y="223"/>
                    </a:cubicBezTo>
                    <a:lnTo>
                      <a:pt x="27" y="9"/>
                    </a:lnTo>
                    <a:cubicBezTo>
                      <a:pt x="18" y="9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43"/>
              <p:cNvSpPr/>
              <p:nvPr/>
            </p:nvSpPr>
            <p:spPr>
              <a:xfrm>
                <a:off x="3096130" y="1863124"/>
                <a:ext cx="2215" cy="2458"/>
              </a:xfrm>
              <a:custGeom>
                <a:avLst/>
                <a:gdLst/>
                <a:ahLst/>
                <a:cxnLst/>
                <a:rect l="l" t="t" r="r" b="b"/>
                <a:pathLst>
                  <a:path w="73" h="81" extrusionOk="0">
                    <a:moveTo>
                      <a:pt x="54" y="0"/>
                    </a:moveTo>
                    <a:lnTo>
                      <a:pt x="10" y="63"/>
                    </a:lnTo>
                    <a:cubicBezTo>
                      <a:pt x="1" y="63"/>
                      <a:pt x="1" y="71"/>
                      <a:pt x="10" y="80"/>
                    </a:cubicBezTo>
                    <a:lnTo>
                      <a:pt x="19" y="80"/>
                    </a:lnTo>
                    <a:cubicBezTo>
                      <a:pt x="19" y="80"/>
                      <a:pt x="19" y="80"/>
                      <a:pt x="28" y="71"/>
                    </a:cubicBezTo>
                    <a:lnTo>
                      <a:pt x="72" y="18"/>
                    </a:lnTo>
                    <a:cubicBezTo>
                      <a:pt x="72" y="9"/>
                      <a:pt x="72" y="9"/>
                      <a:pt x="72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43"/>
              <p:cNvSpPr/>
              <p:nvPr/>
            </p:nvSpPr>
            <p:spPr>
              <a:xfrm>
                <a:off x="3112122" y="1952189"/>
                <a:ext cx="84207" cy="5146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696" extrusionOk="0">
                    <a:moveTo>
                      <a:pt x="259" y="0"/>
                    </a:moveTo>
                    <a:cubicBezTo>
                      <a:pt x="170" y="116"/>
                      <a:pt x="89" y="223"/>
                      <a:pt x="0" y="339"/>
                    </a:cubicBezTo>
                    <a:cubicBezTo>
                      <a:pt x="170" y="553"/>
                      <a:pt x="348" y="669"/>
                      <a:pt x="464" y="732"/>
                    </a:cubicBezTo>
                    <a:cubicBezTo>
                      <a:pt x="981" y="1017"/>
                      <a:pt x="1419" y="821"/>
                      <a:pt x="2132" y="1124"/>
                    </a:cubicBezTo>
                    <a:cubicBezTo>
                      <a:pt x="2257" y="1178"/>
                      <a:pt x="2364" y="1231"/>
                      <a:pt x="2409" y="1267"/>
                    </a:cubicBezTo>
                    <a:cubicBezTo>
                      <a:pt x="2453" y="1526"/>
                      <a:pt x="2543" y="1695"/>
                      <a:pt x="2614" y="1695"/>
                    </a:cubicBezTo>
                    <a:cubicBezTo>
                      <a:pt x="2676" y="1686"/>
                      <a:pt x="2739" y="1552"/>
                      <a:pt x="2775" y="1374"/>
                    </a:cubicBezTo>
                    <a:cubicBezTo>
                      <a:pt x="2685" y="1267"/>
                      <a:pt x="2587" y="1160"/>
                      <a:pt x="2498" y="1053"/>
                    </a:cubicBezTo>
                    <a:cubicBezTo>
                      <a:pt x="2088" y="732"/>
                      <a:pt x="1517" y="366"/>
                      <a:pt x="776" y="134"/>
                    </a:cubicBezTo>
                    <a:cubicBezTo>
                      <a:pt x="598" y="80"/>
                      <a:pt x="419" y="36"/>
                      <a:pt x="259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43"/>
              <p:cNvSpPr/>
              <p:nvPr/>
            </p:nvSpPr>
            <p:spPr>
              <a:xfrm>
                <a:off x="3277780" y="2119212"/>
                <a:ext cx="2215" cy="91521"/>
              </a:xfrm>
              <a:custGeom>
                <a:avLst/>
                <a:gdLst/>
                <a:ahLst/>
                <a:cxnLst/>
                <a:rect l="l" t="t" r="r" b="b"/>
                <a:pathLst>
                  <a:path w="73" h="3016" extrusionOk="0">
                    <a:moveTo>
                      <a:pt x="63" y="0"/>
                    </a:moveTo>
                    <a:cubicBezTo>
                      <a:pt x="54" y="0"/>
                      <a:pt x="45" y="9"/>
                      <a:pt x="45" y="18"/>
                    </a:cubicBezTo>
                    <a:lnTo>
                      <a:pt x="1" y="3007"/>
                    </a:lnTo>
                    <a:cubicBezTo>
                      <a:pt x="1" y="3016"/>
                      <a:pt x="10" y="3016"/>
                      <a:pt x="19" y="3016"/>
                    </a:cubicBezTo>
                    <a:cubicBezTo>
                      <a:pt x="19" y="3016"/>
                      <a:pt x="28" y="3016"/>
                      <a:pt x="28" y="3007"/>
                    </a:cubicBezTo>
                    <a:lnTo>
                      <a:pt x="72" y="18"/>
                    </a:lnTo>
                    <a:cubicBezTo>
                      <a:pt x="72" y="9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43"/>
              <p:cNvSpPr/>
              <p:nvPr/>
            </p:nvSpPr>
            <p:spPr>
              <a:xfrm>
                <a:off x="3277780" y="2161696"/>
                <a:ext cx="77744" cy="49038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1616" extrusionOk="0">
                    <a:moveTo>
                      <a:pt x="2543" y="1"/>
                    </a:moveTo>
                    <a:lnTo>
                      <a:pt x="10" y="1598"/>
                    </a:lnTo>
                    <a:cubicBezTo>
                      <a:pt x="1" y="1598"/>
                      <a:pt x="1" y="1607"/>
                      <a:pt x="10" y="1616"/>
                    </a:cubicBezTo>
                    <a:lnTo>
                      <a:pt x="19" y="1616"/>
                    </a:lnTo>
                    <a:lnTo>
                      <a:pt x="2552" y="19"/>
                    </a:lnTo>
                    <a:cubicBezTo>
                      <a:pt x="2561" y="19"/>
                      <a:pt x="2561" y="10"/>
                      <a:pt x="2561" y="10"/>
                    </a:cubicBezTo>
                    <a:cubicBezTo>
                      <a:pt x="2552" y="1"/>
                      <a:pt x="2543" y="1"/>
                      <a:pt x="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43"/>
              <p:cNvSpPr/>
              <p:nvPr/>
            </p:nvSpPr>
            <p:spPr>
              <a:xfrm>
                <a:off x="3277780" y="2210159"/>
                <a:ext cx="83145" cy="387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1277" extrusionOk="0">
                    <a:moveTo>
                      <a:pt x="1" y="1"/>
                    </a:moveTo>
                    <a:cubicBezTo>
                      <a:pt x="1" y="10"/>
                      <a:pt x="1" y="19"/>
                      <a:pt x="10" y="19"/>
                    </a:cubicBezTo>
                    <a:cubicBezTo>
                      <a:pt x="10" y="19"/>
                      <a:pt x="2722" y="1276"/>
                      <a:pt x="2731" y="1276"/>
                    </a:cubicBezTo>
                    <a:cubicBezTo>
                      <a:pt x="2731" y="1276"/>
                      <a:pt x="2740" y="1276"/>
                      <a:pt x="2740" y="1268"/>
                    </a:cubicBezTo>
                    <a:cubicBezTo>
                      <a:pt x="2740" y="1268"/>
                      <a:pt x="2740" y="1259"/>
                      <a:pt x="2731" y="1259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43"/>
              <p:cNvSpPr/>
              <p:nvPr/>
            </p:nvSpPr>
            <p:spPr>
              <a:xfrm>
                <a:off x="3277780" y="2210159"/>
                <a:ext cx="13564" cy="90458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981" extrusionOk="0">
                    <a:moveTo>
                      <a:pt x="10" y="1"/>
                    </a:moveTo>
                    <a:cubicBezTo>
                      <a:pt x="10" y="1"/>
                      <a:pt x="1" y="1"/>
                      <a:pt x="1" y="10"/>
                    </a:cubicBezTo>
                    <a:lnTo>
                      <a:pt x="429" y="2971"/>
                    </a:lnTo>
                    <a:cubicBezTo>
                      <a:pt x="429" y="2980"/>
                      <a:pt x="438" y="2980"/>
                      <a:pt x="438" y="2980"/>
                    </a:cubicBezTo>
                    <a:cubicBezTo>
                      <a:pt x="447" y="2980"/>
                      <a:pt x="447" y="2971"/>
                      <a:pt x="447" y="2971"/>
                    </a:cubicBezTo>
                    <a:lnTo>
                      <a:pt x="28" y="10"/>
                    </a:lnTo>
                    <a:cubicBezTo>
                      <a:pt x="28" y="1"/>
                      <a:pt x="19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43"/>
              <p:cNvSpPr/>
              <p:nvPr/>
            </p:nvSpPr>
            <p:spPr>
              <a:xfrm>
                <a:off x="3209563" y="2210159"/>
                <a:ext cx="69065" cy="60417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91" extrusionOk="0">
                    <a:moveTo>
                      <a:pt x="2258" y="1"/>
                    </a:moveTo>
                    <a:lnTo>
                      <a:pt x="1" y="1972"/>
                    </a:lnTo>
                    <a:cubicBezTo>
                      <a:pt x="1" y="1972"/>
                      <a:pt x="1" y="1981"/>
                      <a:pt x="1" y="1981"/>
                    </a:cubicBezTo>
                    <a:cubicBezTo>
                      <a:pt x="1" y="1990"/>
                      <a:pt x="10" y="1990"/>
                      <a:pt x="10" y="1990"/>
                    </a:cubicBezTo>
                    <a:lnTo>
                      <a:pt x="19" y="1990"/>
                    </a:lnTo>
                    <a:lnTo>
                      <a:pt x="2267" y="19"/>
                    </a:lnTo>
                    <a:cubicBezTo>
                      <a:pt x="2276" y="10"/>
                      <a:pt x="2276" y="10"/>
                      <a:pt x="2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43"/>
              <p:cNvSpPr/>
              <p:nvPr/>
            </p:nvSpPr>
            <p:spPr>
              <a:xfrm>
                <a:off x="3190627" y="2185275"/>
                <a:ext cx="88000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839" extrusionOk="0">
                    <a:moveTo>
                      <a:pt x="9" y="0"/>
                    </a:moveTo>
                    <a:cubicBezTo>
                      <a:pt x="9" y="0"/>
                      <a:pt x="0" y="0"/>
                      <a:pt x="0" y="9"/>
                    </a:cubicBezTo>
                    <a:cubicBezTo>
                      <a:pt x="0" y="18"/>
                      <a:pt x="0" y="18"/>
                      <a:pt x="9" y="27"/>
                    </a:cubicBezTo>
                    <a:cubicBezTo>
                      <a:pt x="9" y="27"/>
                      <a:pt x="2882" y="839"/>
                      <a:pt x="2891" y="839"/>
                    </a:cubicBezTo>
                    <a:cubicBezTo>
                      <a:pt x="2891" y="839"/>
                      <a:pt x="2900" y="839"/>
                      <a:pt x="2900" y="830"/>
                    </a:cubicBezTo>
                    <a:cubicBezTo>
                      <a:pt x="2900" y="830"/>
                      <a:pt x="2900" y="821"/>
                      <a:pt x="2891" y="82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43"/>
              <p:cNvSpPr/>
              <p:nvPr/>
            </p:nvSpPr>
            <p:spPr>
              <a:xfrm>
                <a:off x="3250985" y="2123279"/>
                <a:ext cx="27644" cy="8745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882" extrusionOk="0">
                    <a:moveTo>
                      <a:pt x="10" y="0"/>
                    </a:moveTo>
                    <a:cubicBezTo>
                      <a:pt x="10" y="0"/>
                      <a:pt x="1" y="9"/>
                      <a:pt x="10" y="18"/>
                    </a:cubicBezTo>
                    <a:lnTo>
                      <a:pt x="884" y="2873"/>
                    </a:lnTo>
                    <a:cubicBezTo>
                      <a:pt x="893" y="2882"/>
                      <a:pt x="893" y="2882"/>
                      <a:pt x="902" y="2882"/>
                    </a:cubicBezTo>
                    <a:cubicBezTo>
                      <a:pt x="911" y="2882"/>
                      <a:pt x="911" y="2873"/>
                      <a:pt x="911" y="2873"/>
                    </a:cubicBezTo>
                    <a:lnTo>
                      <a:pt x="27" y="9"/>
                    </a:lnTo>
                    <a:cubicBezTo>
                      <a:pt x="27" y="0"/>
                      <a:pt x="18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43"/>
              <p:cNvSpPr/>
              <p:nvPr/>
            </p:nvSpPr>
            <p:spPr>
              <a:xfrm>
                <a:off x="3277780" y="2140333"/>
                <a:ext cx="59051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320" extrusionOk="0">
                    <a:moveTo>
                      <a:pt x="1937" y="0"/>
                    </a:moveTo>
                    <a:cubicBezTo>
                      <a:pt x="1937" y="0"/>
                      <a:pt x="1928" y="0"/>
                      <a:pt x="1928" y="9"/>
                    </a:cubicBezTo>
                    <a:lnTo>
                      <a:pt x="10" y="2302"/>
                    </a:lnTo>
                    <a:cubicBezTo>
                      <a:pt x="1" y="2311"/>
                      <a:pt x="1" y="2311"/>
                      <a:pt x="10" y="2320"/>
                    </a:cubicBezTo>
                    <a:lnTo>
                      <a:pt x="28" y="2320"/>
                    </a:lnTo>
                    <a:lnTo>
                      <a:pt x="1937" y="18"/>
                    </a:lnTo>
                    <a:cubicBezTo>
                      <a:pt x="1946" y="18"/>
                      <a:pt x="1946" y="9"/>
                      <a:pt x="1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43"/>
              <p:cNvSpPr/>
              <p:nvPr/>
            </p:nvSpPr>
            <p:spPr>
              <a:xfrm>
                <a:off x="3277780" y="2210159"/>
                <a:ext cx="91005" cy="11410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76" extrusionOk="0">
                    <a:moveTo>
                      <a:pt x="19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0"/>
                      <a:pt x="10" y="19"/>
                      <a:pt x="10" y="19"/>
                    </a:cubicBezTo>
                    <a:cubicBezTo>
                      <a:pt x="10" y="19"/>
                      <a:pt x="2980" y="375"/>
                      <a:pt x="2989" y="375"/>
                    </a:cubicBezTo>
                    <a:cubicBezTo>
                      <a:pt x="2989" y="375"/>
                      <a:pt x="2998" y="375"/>
                      <a:pt x="2998" y="367"/>
                    </a:cubicBezTo>
                    <a:cubicBezTo>
                      <a:pt x="2998" y="358"/>
                      <a:pt x="2989" y="358"/>
                      <a:pt x="2989" y="358"/>
                    </a:cubicBezTo>
                    <a:cubicBezTo>
                      <a:pt x="2989" y="358"/>
                      <a:pt x="19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43"/>
              <p:cNvSpPr/>
              <p:nvPr/>
            </p:nvSpPr>
            <p:spPr>
              <a:xfrm>
                <a:off x="3277780" y="2210159"/>
                <a:ext cx="40905" cy="8205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704" extrusionOk="0">
                    <a:moveTo>
                      <a:pt x="10" y="1"/>
                    </a:moveTo>
                    <a:cubicBezTo>
                      <a:pt x="1" y="1"/>
                      <a:pt x="1" y="10"/>
                      <a:pt x="1" y="10"/>
                    </a:cubicBezTo>
                    <a:lnTo>
                      <a:pt x="1321" y="2704"/>
                    </a:lnTo>
                    <a:lnTo>
                      <a:pt x="1339" y="2704"/>
                    </a:lnTo>
                    <a:cubicBezTo>
                      <a:pt x="1348" y="2704"/>
                      <a:pt x="1348" y="2695"/>
                      <a:pt x="1348" y="2686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43"/>
              <p:cNvSpPr/>
              <p:nvPr/>
            </p:nvSpPr>
            <p:spPr>
              <a:xfrm>
                <a:off x="3231230" y="2210159"/>
                <a:ext cx="47399" cy="78533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588" extrusionOk="0">
                    <a:moveTo>
                      <a:pt x="1544" y="1"/>
                    </a:moveTo>
                    <a:lnTo>
                      <a:pt x="9" y="2570"/>
                    </a:lnTo>
                    <a:cubicBezTo>
                      <a:pt x="0" y="2579"/>
                      <a:pt x="0" y="2588"/>
                      <a:pt x="18" y="2588"/>
                    </a:cubicBezTo>
                    <a:lnTo>
                      <a:pt x="27" y="2588"/>
                    </a:lnTo>
                    <a:lnTo>
                      <a:pt x="1562" y="19"/>
                    </a:lnTo>
                    <a:cubicBezTo>
                      <a:pt x="1562" y="10"/>
                      <a:pt x="1562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43"/>
              <p:cNvSpPr/>
              <p:nvPr/>
            </p:nvSpPr>
            <p:spPr>
              <a:xfrm>
                <a:off x="3187107" y="2210159"/>
                <a:ext cx="91521" cy="409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135" extrusionOk="0">
                    <a:moveTo>
                      <a:pt x="3007" y="1"/>
                    </a:moveTo>
                    <a:lnTo>
                      <a:pt x="9" y="108"/>
                    </a:lnTo>
                    <a:cubicBezTo>
                      <a:pt x="9" y="108"/>
                      <a:pt x="0" y="117"/>
                      <a:pt x="0" y="126"/>
                    </a:cubicBezTo>
                    <a:cubicBezTo>
                      <a:pt x="0" y="126"/>
                      <a:pt x="9" y="135"/>
                      <a:pt x="9" y="135"/>
                    </a:cubicBezTo>
                    <a:lnTo>
                      <a:pt x="3007" y="19"/>
                    </a:lnTo>
                    <a:cubicBezTo>
                      <a:pt x="3007" y="19"/>
                      <a:pt x="3016" y="19"/>
                      <a:pt x="3016" y="10"/>
                    </a:cubicBezTo>
                    <a:cubicBezTo>
                      <a:pt x="3016" y="1"/>
                      <a:pt x="3007" y="1"/>
                      <a:pt x="3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43"/>
              <p:cNvSpPr/>
              <p:nvPr/>
            </p:nvSpPr>
            <p:spPr>
              <a:xfrm>
                <a:off x="3225555" y="2135781"/>
                <a:ext cx="53073" cy="7495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470" extrusionOk="0">
                    <a:moveTo>
                      <a:pt x="15" y="1"/>
                    </a:moveTo>
                    <a:cubicBezTo>
                      <a:pt x="11" y="1"/>
                      <a:pt x="9" y="3"/>
                      <a:pt x="9" y="7"/>
                    </a:cubicBezTo>
                    <a:cubicBezTo>
                      <a:pt x="0" y="7"/>
                      <a:pt x="0" y="16"/>
                      <a:pt x="0" y="16"/>
                    </a:cubicBezTo>
                    <a:lnTo>
                      <a:pt x="1731" y="2470"/>
                    </a:lnTo>
                    <a:lnTo>
                      <a:pt x="1740" y="2470"/>
                    </a:lnTo>
                    <a:cubicBezTo>
                      <a:pt x="1749" y="2470"/>
                      <a:pt x="1749" y="2461"/>
                      <a:pt x="1749" y="2452"/>
                    </a:cubicBezTo>
                    <a:lnTo>
                      <a:pt x="27" y="7"/>
                    </a:lnTo>
                    <a:cubicBezTo>
                      <a:pt x="22" y="3"/>
                      <a:pt x="18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43"/>
              <p:cNvSpPr/>
              <p:nvPr/>
            </p:nvSpPr>
            <p:spPr>
              <a:xfrm>
                <a:off x="3277780" y="2125706"/>
                <a:ext cx="34684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2802" extrusionOk="0">
                    <a:moveTo>
                      <a:pt x="1134" y="0"/>
                    </a:moveTo>
                    <a:cubicBezTo>
                      <a:pt x="1125" y="0"/>
                      <a:pt x="1125" y="9"/>
                      <a:pt x="1116" y="9"/>
                    </a:cubicBezTo>
                    <a:lnTo>
                      <a:pt x="1" y="2784"/>
                    </a:lnTo>
                    <a:cubicBezTo>
                      <a:pt x="1" y="2793"/>
                      <a:pt x="10" y="2802"/>
                      <a:pt x="19" y="2802"/>
                    </a:cubicBezTo>
                    <a:cubicBezTo>
                      <a:pt x="19" y="2802"/>
                      <a:pt x="28" y="2802"/>
                      <a:pt x="28" y="2793"/>
                    </a:cubicBezTo>
                    <a:lnTo>
                      <a:pt x="1143" y="18"/>
                    </a:lnTo>
                    <a:cubicBezTo>
                      <a:pt x="1143" y="9"/>
                      <a:pt x="1143" y="9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43"/>
              <p:cNvSpPr/>
              <p:nvPr/>
            </p:nvSpPr>
            <p:spPr>
              <a:xfrm>
                <a:off x="3277780" y="2192558"/>
                <a:ext cx="89912" cy="18177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599" extrusionOk="0">
                    <a:moveTo>
                      <a:pt x="2945" y="1"/>
                    </a:moveTo>
                    <a:lnTo>
                      <a:pt x="10" y="581"/>
                    </a:lnTo>
                    <a:cubicBezTo>
                      <a:pt x="10" y="581"/>
                      <a:pt x="1" y="590"/>
                      <a:pt x="1" y="590"/>
                    </a:cubicBezTo>
                    <a:cubicBezTo>
                      <a:pt x="10" y="599"/>
                      <a:pt x="10" y="599"/>
                      <a:pt x="19" y="599"/>
                    </a:cubicBezTo>
                    <a:lnTo>
                      <a:pt x="2954" y="19"/>
                    </a:lnTo>
                    <a:cubicBezTo>
                      <a:pt x="2963" y="19"/>
                      <a:pt x="2963" y="10"/>
                      <a:pt x="2963" y="10"/>
                    </a:cubicBezTo>
                    <a:cubicBezTo>
                      <a:pt x="2963" y="1"/>
                      <a:pt x="2954" y="1"/>
                      <a:pt x="2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43"/>
              <p:cNvSpPr/>
              <p:nvPr/>
            </p:nvSpPr>
            <p:spPr>
              <a:xfrm>
                <a:off x="3277780" y="2210159"/>
                <a:ext cx="64210" cy="65818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69" extrusionOk="0">
                    <a:moveTo>
                      <a:pt x="10" y="1"/>
                    </a:moveTo>
                    <a:cubicBezTo>
                      <a:pt x="1" y="10"/>
                      <a:pt x="1" y="10"/>
                      <a:pt x="10" y="19"/>
                    </a:cubicBezTo>
                    <a:lnTo>
                      <a:pt x="2088" y="2160"/>
                    </a:lnTo>
                    <a:cubicBezTo>
                      <a:pt x="2097" y="2169"/>
                      <a:pt x="2097" y="2169"/>
                      <a:pt x="2097" y="2169"/>
                    </a:cubicBezTo>
                    <a:cubicBezTo>
                      <a:pt x="2106" y="2169"/>
                      <a:pt x="2106" y="2169"/>
                      <a:pt x="2106" y="2160"/>
                    </a:cubicBezTo>
                    <a:cubicBezTo>
                      <a:pt x="2115" y="2160"/>
                      <a:pt x="2115" y="2151"/>
                      <a:pt x="2106" y="2151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43"/>
              <p:cNvSpPr/>
              <p:nvPr/>
            </p:nvSpPr>
            <p:spPr>
              <a:xfrm>
                <a:off x="3257752" y="2210159"/>
                <a:ext cx="20877" cy="89093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936" extrusionOk="0">
                    <a:moveTo>
                      <a:pt x="679" y="1"/>
                    </a:moveTo>
                    <a:cubicBezTo>
                      <a:pt x="670" y="1"/>
                      <a:pt x="670" y="1"/>
                      <a:pt x="661" y="10"/>
                    </a:cubicBezTo>
                    <a:lnTo>
                      <a:pt x="1" y="2927"/>
                    </a:lnTo>
                    <a:cubicBezTo>
                      <a:pt x="1" y="2927"/>
                      <a:pt x="1" y="2936"/>
                      <a:pt x="10" y="2936"/>
                    </a:cubicBezTo>
                    <a:cubicBezTo>
                      <a:pt x="18" y="2936"/>
                      <a:pt x="18" y="2936"/>
                      <a:pt x="18" y="2927"/>
                    </a:cubicBezTo>
                    <a:lnTo>
                      <a:pt x="688" y="10"/>
                    </a:lnTo>
                    <a:cubicBezTo>
                      <a:pt x="688" y="10"/>
                      <a:pt x="688" y="1"/>
                      <a:pt x="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43"/>
              <p:cNvSpPr/>
              <p:nvPr/>
            </p:nvSpPr>
            <p:spPr>
              <a:xfrm>
                <a:off x="3192508" y="2210159"/>
                <a:ext cx="86119" cy="31984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054" extrusionOk="0">
                    <a:moveTo>
                      <a:pt x="2820" y="1"/>
                    </a:moveTo>
                    <a:lnTo>
                      <a:pt x="10" y="1027"/>
                    </a:lnTo>
                    <a:cubicBezTo>
                      <a:pt x="10" y="1036"/>
                      <a:pt x="1" y="1036"/>
                      <a:pt x="10" y="1045"/>
                    </a:cubicBezTo>
                    <a:cubicBezTo>
                      <a:pt x="10" y="1045"/>
                      <a:pt x="10" y="1053"/>
                      <a:pt x="19" y="1053"/>
                    </a:cubicBezTo>
                    <a:lnTo>
                      <a:pt x="2829" y="19"/>
                    </a:lnTo>
                    <a:cubicBezTo>
                      <a:pt x="2838" y="19"/>
                      <a:pt x="2838" y="10"/>
                      <a:pt x="2838" y="10"/>
                    </a:cubicBezTo>
                    <a:cubicBezTo>
                      <a:pt x="2838" y="1"/>
                      <a:pt x="2829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43"/>
              <p:cNvSpPr/>
              <p:nvPr/>
            </p:nvSpPr>
            <p:spPr>
              <a:xfrm>
                <a:off x="3205223" y="2155627"/>
                <a:ext cx="73405" cy="55107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816" extrusionOk="0">
                    <a:moveTo>
                      <a:pt x="12" y="1"/>
                    </a:moveTo>
                    <a:cubicBezTo>
                      <a:pt x="9" y="1"/>
                      <a:pt x="7" y="5"/>
                      <a:pt x="1" y="5"/>
                    </a:cubicBezTo>
                    <a:cubicBezTo>
                      <a:pt x="1" y="14"/>
                      <a:pt x="1" y="14"/>
                      <a:pt x="1" y="22"/>
                    </a:cubicBezTo>
                    <a:cubicBezTo>
                      <a:pt x="1" y="22"/>
                      <a:pt x="2401" y="1816"/>
                      <a:pt x="2410" y="1816"/>
                    </a:cubicBezTo>
                    <a:lnTo>
                      <a:pt x="2419" y="1816"/>
                    </a:lnTo>
                    <a:cubicBezTo>
                      <a:pt x="2419" y="1807"/>
                      <a:pt x="2419" y="1798"/>
                      <a:pt x="2410" y="1798"/>
                    </a:cubicBezTo>
                    <a:lnTo>
                      <a:pt x="19" y="5"/>
                    </a:lnTo>
                    <a:cubicBezTo>
                      <a:pt x="16" y="2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43"/>
              <p:cNvSpPr/>
              <p:nvPr/>
            </p:nvSpPr>
            <p:spPr>
              <a:xfrm>
                <a:off x="3277780" y="2119485"/>
                <a:ext cx="6797" cy="9124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007" extrusionOk="0">
                    <a:moveTo>
                      <a:pt x="215" y="0"/>
                    </a:moveTo>
                    <a:cubicBezTo>
                      <a:pt x="215" y="0"/>
                      <a:pt x="206" y="9"/>
                      <a:pt x="206" y="9"/>
                    </a:cubicBezTo>
                    <a:lnTo>
                      <a:pt x="1" y="2998"/>
                    </a:lnTo>
                    <a:cubicBezTo>
                      <a:pt x="1" y="3007"/>
                      <a:pt x="10" y="3007"/>
                      <a:pt x="19" y="3007"/>
                    </a:cubicBezTo>
                    <a:cubicBezTo>
                      <a:pt x="19" y="3007"/>
                      <a:pt x="28" y="3007"/>
                      <a:pt x="28" y="2998"/>
                    </a:cubicBezTo>
                    <a:lnTo>
                      <a:pt x="224" y="9"/>
                    </a:lnTo>
                    <a:cubicBezTo>
                      <a:pt x="224" y="9"/>
                      <a:pt x="22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43"/>
              <p:cNvSpPr/>
              <p:nvPr/>
            </p:nvSpPr>
            <p:spPr>
              <a:xfrm>
                <a:off x="3277780" y="2165763"/>
                <a:ext cx="80171" cy="44971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482" extrusionOk="0">
                    <a:moveTo>
                      <a:pt x="2624" y="1"/>
                    </a:moveTo>
                    <a:lnTo>
                      <a:pt x="10" y="1464"/>
                    </a:lnTo>
                    <a:cubicBezTo>
                      <a:pt x="1" y="1464"/>
                      <a:pt x="1" y="1473"/>
                      <a:pt x="10" y="1482"/>
                    </a:cubicBezTo>
                    <a:lnTo>
                      <a:pt x="19" y="1482"/>
                    </a:lnTo>
                    <a:lnTo>
                      <a:pt x="2633" y="27"/>
                    </a:lnTo>
                    <a:cubicBezTo>
                      <a:pt x="2641" y="19"/>
                      <a:pt x="2641" y="19"/>
                      <a:pt x="2641" y="10"/>
                    </a:cubicBezTo>
                    <a:cubicBezTo>
                      <a:pt x="2633" y="1"/>
                      <a:pt x="2624" y="1"/>
                      <a:pt x="2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43"/>
              <p:cNvSpPr/>
              <p:nvPr/>
            </p:nvSpPr>
            <p:spPr>
              <a:xfrm>
                <a:off x="3277780" y="2210159"/>
                <a:ext cx="81264" cy="43090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420" extrusionOk="0">
                    <a:moveTo>
                      <a:pt x="10" y="1"/>
                    </a:moveTo>
                    <a:cubicBezTo>
                      <a:pt x="1" y="10"/>
                      <a:pt x="1" y="19"/>
                      <a:pt x="10" y="19"/>
                    </a:cubicBezTo>
                    <a:cubicBezTo>
                      <a:pt x="10" y="19"/>
                      <a:pt x="2659" y="1419"/>
                      <a:pt x="2659" y="1419"/>
                    </a:cubicBezTo>
                    <a:cubicBezTo>
                      <a:pt x="2668" y="1419"/>
                      <a:pt x="2668" y="1419"/>
                      <a:pt x="2668" y="1410"/>
                    </a:cubicBezTo>
                    <a:cubicBezTo>
                      <a:pt x="2677" y="1410"/>
                      <a:pt x="2668" y="1401"/>
                      <a:pt x="2668" y="1401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43"/>
              <p:cNvSpPr/>
              <p:nvPr/>
            </p:nvSpPr>
            <p:spPr>
              <a:xfrm>
                <a:off x="3277780" y="2210159"/>
                <a:ext cx="8982" cy="9100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99" extrusionOk="0">
                    <a:moveTo>
                      <a:pt x="19" y="1"/>
                    </a:moveTo>
                    <a:cubicBezTo>
                      <a:pt x="10" y="1"/>
                      <a:pt x="1" y="1"/>
                      <a:pt x="1" y="10"/>
                    </a:cubicBezTo>
                    <a:lnTo>
                      <a:pt x="277" y="2989"/>
                    </a:lnTo>
                    <a:cubicBezTo>
                      <a:pt x="277" y="2998"/>
                      <a:pt x="277" y="2998"/>
                      <a:pt x="286" y="2998"/>
                    </a:cubicBezTo>
                    <a:cubicBezTo>
                      <a:pt x="295" y="2998"/>
                      <a:pt x="295" y="2998"/>
                      <a:pt x="295" y="2989"/>
                    </a:cubicBezTo>
                    <a:lnTo>
                      <a:pt x="28" y="10"/>
                    </a:lnTo>
                    <a:cubicBezTo>
                      <a:pt x="28" y="1"/>
                      <a:pt x="19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43"/>
              <p:cNvSpPr/>
              <p:nvPr/>
            </p:nvSpPr>
            <p:spPr>
              <a:xfrm>
                <a:off x="3206316" y="2210159"/>
                <a:ext cx="72312" cy="56624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1866" extrusionOk="0">
                    <a:moveTo>
                      <a:pt x="2365" y="1"/>
                    </a:moveTo>
                    <a:lnTo>
                      <a:pt x="10" y="1847"/>
                    </a:lnTo>
                    <a:cubicBezTo>
                      <a:pt x="10" y="1856"/>
                      <a:pt x="1" y="1856"/>
                      <a:pt x="10" y="1865"/>
                    </a:cubicBezTo>
                    <a:lnTo>
                      <a:pt x="27" y="1865"/>
                    </a:lnTo>
                    <a:lnTo>
                      <a:pt x="2374" y="19"/>
                    </a:lnTo>
                    <a:cubicBezTo>
                      <a:pt x="2383" y="10"/>
                      <a:pt x="2383" y="10"/>
                      <a:pt x="2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43"/>
              <p:cNvSpPr/>
              <p:nvPr/>
            </p:nvSpPr>
            <p:spPr>
              <a:xfrm>
                <a:off x="3191962" y="2180662"/>
                <a:ext cx="86665" cy="30072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991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9"/>
                    </a:cubicBezTo>
                    <a:cubicBezTo>
                      <a:pt x="1" y="18"/>
                      <a:pt x="1" y="27"/>
                      <a:pt x="10" y="27"/>
                    </a:cubicBezTo>
                    <a:cubicBezTo>
                      <a:pt x="10" y="27"/>
                      <a:pt x="2838" y="991"/>
                      <a:pt x="2847" y="991"/>
                    </a:cubicBezTo>
                    <a:cubicBezTo>
                      <a:pt x="2847" y="991"/>
                      <a:pt x="2856" y="991"/>
                      <a:pt x="2856" y="982"/>
                    </a:cubicBezTo>
                    <a:cubicBezTo>
                      <a:pt x="2856" y="982"/>
                      <a:pt x="2856" y="973"/>
                      <a:pt x="2847" y="973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43"/>
              <p:cNvSpPr/>
              <p:nvPr/>
            </p:nvSpPr>
            <p:spPr>
              <a:xfrm>
                <a:off x="3255597" y="2122065"/>
                <a:ext cx="23032" cy="88668"/>
              </a:xfrm>
              <a:custGeom>
                <a:avLst/>
                <a:gdLst/>
                <a:ahLst/>
                <a:cxnLst/>
                <a:rect l="l" t="t" r="r" b="b"/>
                <a:pathLst>
                  <a:path w="759" h="2922" extrusionOk="0">
                    <a:moveTo>
                      <a:pt x="18" y="0"/>
                    </a:moveTo>
                    <a:cubicBezTo>
                      <a:pt x="15" y="0"/>
                      <a:pt x="12" y="1"/>
                      <a:pt x="9" y="4"/>
                    </a:cubicBezTo>
                    <a:cubicBezTo>
                      <a:pt x="9" y="4"/>
                      <a:pt x="0" y="4"/>
                      <a:pt x="0" y="13"/>
                    </a:cubicBezTo>
                    <a:lnTo>
                      <a:pt x="732" y="2913"/>
                    </a:lnTo>
                    <a:cubicBezTo>
                      <a:pt x="741" y="2922"/>
                      <a:pt x="741" y="2922"/>
                      <a:pt x="750" y="2922"/>
                    </a:cubicBezTo>
                    <a:cubicBezTo>
                      <a:pt x="759" y="2922"/>
                      <a:pt x="759" y="2913"/>
                      <a:pt x="759" y="2913"/>
                    </a:cubicBezTo>
                    <a:lnTo>
                      <a:pt x="27" y="4"/>
                    </a:lnTo>
                    <a:cubicBezTo>
                      <a:pt x="27" y="4"/>
                      <a:pt x="23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43"/>
              <p:cNvSpPr/>
              <p:nvPr/>
            </p:nvSpPr>
            <p:spPr>
              <a:xfrm>
                <a:off x="3173300" y="2106194"/>
                <a:ext cx="210078" cy="208500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6871" extrusionOk="0">
                    <a:moveTo>
                      <a:pt x="3497" y="563"/>
                    </a:moveTo>
                    <a:cubicBezTo>
                      <a:pt x="3551" y="563"/>
                      <a:pt x="3604" y="563"/>
                      <a:pt x="3649" y="572"/>
                    </a:cubicBezTo>
                    <a:cubicBezTo>
                      <a:pt x="3961" y="590"/>
                      <a:pt x="4256" y="661"/>
                      <a:pt x="4523" y="768"/>
                    </a:cubicBezTo>
                    <a:cubicBezTo>
                      <a:pt x="4809" y="884"/>
                      <a:pt x="5067" y="1036"/>
                      <a:pt x="5299" y="1232"/>
                    </a:cubicBezTo>
                    <a:cubicBezTo>
                      <a:pt x="5531" y="1420"/>
                      <a:pt x="5728" y="1651"/>
                      <a:pt x="5888" y="1910"/>
                    </a:cubicBezTo>
                    <a:cubicBezTo>
                      <a:pt x="5915" y="1946"/>
                      <a:pt x="5942" y="1990"/>
                      <a:pt x="5968" y="2035"/>
                    </a:cubicBezTo>
                    <a:cubicBezTo>
                      <a:pt x="6111" y="2294"/>
                      <a:pt x="6218" y="2579"/>
                      <a:pt x="6281" y="2874"/>
                    </a:cubicBezTo>
                    <a:cubicBezTo>
                      <a:pt x="6316" y="3070"/>
                      <a:pt x="6334" y="3275"/>
                      <a:pt x="6334" y="3480"/>
                    </a:cubicBezTo>
                    <a:cubicBezTo>
                      <a:pt x="6325" y="3578"/>
                      <a:pt x="6325" y="3677"/>
                      <a:pt x="6307" y="3775"/>
                    </a:cubicBezTo>
                    <a:cubicBezTo>
                      <a:pt x="6272" y="4087"/>
                      <a:pt x="6191" y="4372"/>
                      <a:pt x="6067" y="4640"/>
                    </a:cubicBezTo>
                    <a:cubicBezTo>
                      <a:pt x="6040" y="4685"/>
                      <a:pt x="6022" y="4729"/>
                      <a:pt x="5995" y="4774"/>
                    </a:cubicBezTo>
                    <a:cubicBezTo>
                      <a:pt x="5852" y="5041"/>
                      <a:pt x="5674" y="5282"/>
                      <a:pt x="5460" y="5496"/>
                    </a:cubicBezTo>
                    <a:cubicBezTo>
                      <a:pt x="5246" y="5702"/>
                      <a:pt x="4996" y="5880"/>
                      <a:pt x="4720" y="6014"/>
                    </a:cubicBezTo>
                    <a:cubicBezTo>
                      <a:pt x="4461" y="6148"/>
                      <a:pt x="4166" y="6237"/>
                      <a:pt x="3863" y="6273"/>
                    </a:cubicBezTo>
                    <a:cubicBezTo>
                      <a:pt x="3818" y="6281"/>
                      <a:pt x="3765" y="6290"/>
                      <a:pt x="3711" y="6299"/>
                    </a:cubicBezTo>
                    <a:cubicBezTo>
                      <a:pt x="3622" y="6299"/>
                      <a:pt x="3515" y="6308"/>
                      <a:pt x="3417" y="6308"/>
                    </a:cubicBezTo>
                    <a:cubicBezTo>
                      <a:pt x="3212" y="6299"/>
                      <a:pt x="3016" y="6281"/>
                      <a:pt x="2819" y="6237"/>
                    </a:cubicBezTo>
                    <a:cubicBezTo>
                      <a:pt x="2525" y="6166"/>
                      <a:pt x="2239" y="6050"/>
                      <a:pt x="1990" y="5898"/>
                    </a:cubicBezTo>
                    <a:cubicBezTo>
                      <a:pt x="1722" y="5746"/>
                      <a:pt x="1490" y="5550"/>
                      <a:pt x="1294" y="5327"/>
                    </a:cubicBezTo>
                    <a:cubicBezTo>
                      <a:pt x="1258" y="5282"/>
                      <a:pt x="1231" y="5247"/>
                      <a:pt x="1196" y="5211"/>
                    </a:cubicBezTo>
                    <a:cubicBezTo>
                      <a:pt x="1017" y="4979"/>
                      <a:pt x="866" y="4711"/>
                      <a:pt x="759" y="4426"/>
                    </a:cubicBezTo>
                    <a:cubicBezTo>
                      <a:pt x="660" y="4149"/>
                      <a:pt x="598" y="3855"/>
                      <a:pt x="589" y="3543"/>
                    </a:cubicBezTo>
                    <a:cubicBezTo>
                      <a:pt x="589" y="3498"/>
                      <a:pt x="589" y="3445"/>
                      <a:pt x="589" y="3391"/>
                    </a:cubicBezTo>
                    <a:cubicBezTo>
                      <a:pt x="589" y="3132"/>
                      <a:pt x="625" y="2883"/>
                      <a:pt x="696" y="2651"/>
                    </a:cubicBezTo>
                    <a:cubicBezTo>
                      <a:pt x="705" y="2606"/>
                      <a:pt x="723" y="2553"/>
                      <a:pt x="741" y="2508"/>
                    </a:cubicBezTo>
                    <a:cubicBezTo>
                      <a:pt x="839" y="2222"/>
                      <a:pt x="982" y="1955"/>
                      <a:pt x="1160" y="1714"/>
                    </a:cubicBezTo>
                    <a:cubicBezTo>
                      <a:pt x="1338" y="1473"/>
                      <a:pt x="1561" y="1259"/>
                      <a:pt x="1802" y="1089"/>
                    </a:cubicBezTo>
                    <a:cubicBezTo>
                      <a:pt x="1918" y="1009"/>
                      <a:pt x="2034" y="938"/>
                      <a:pt x="2159" y="875"/>
                    </a:cubicBezTo>
                    <a:cubicBezTo>
                      <a:pt x="2239" y="831"/>
                      <a:pt x="2329" y="795"/>
                      <a:pt x="2418" y="759"/>
                    </a:cubicBezTo>
                    <a:cubicBezTo>
                      <a:pt x="2480" y="733"/>
                      <a:pt x="2543" y="715"/>
                      <a:pt x="2614" y="688"/>
                    </a:cubicBezTo>
                    <a:cubicBezTo>
                      <a:pt x="2659" y="679"/>
                      <a:pt x="2703" y="661"/>
                      <a:pt x="2757" y="652"/>
                    </a:cubicBezTo>
                    <a:cubicBezTo>
                      <a:pt x="2998" y="590"/>
                      <a:pt x="3248" y="563"/>
                      <a:pt x="3497" y="563"/>
                    </a:cubicBezTo>
                    <a:close/>
                    <a:moveTo>
                      <a:pt x="3568" y="1"/>
                    </a:moveTo>
                    <a:cubicBezTo>
                      <a:pt x="3547" y="1"/>
                      <a:pt x="3527" y="1"/>
                      <a:pt x="3506" y="1"/>
                    </a:cubicBezTo>
                    <a:cubicBezTo>
                      <a:pt x="3042" y="10"/>
                      <a:pt x="2596" y="81"/>
                      <a:pt x="2186" y="251"/>
                    </a:cubicBezTo>
                    <a:cubicBezTo>
                      <a:pt x="2097" y="278"/>
                      <a:pt x="2016" y="322"/>
                      <a:pt x="1927" y="367"/>
                    </a:cubicBezTo>
                    <a:cubicBezTo>
                      <a:pt x="821" y="920"/>
                      <a:pt x="45" y="2062"/>
                      <a:pt x="27" y="3382"/>
                    </a:cubicBezTo>
                    <a:cubicBezTo>
                      <a:pt x="0" y="5273"/>
                      <a:pt x="1517" y="6835"/>
                      <a:pt x="3408" y="6870"/>
                    </a:cubicBezTo>
                    <a:cubicBezTo>
                      <a:pt x="3425" y="6871"/>
                      <a:pt x="3441" y="6871"/>
                      <a:pt x="3457" y="6871"/>
                    </a:cubicBezTo>
                    <a:cubicBezTo>
                      <a:pt x="5328" y="6871"/>
                      <a:pt x="6923" y="5364"/>
                      <a:pt x="6887" y="3489"/>
                    </a:cubicBezTo>
                    <a:cubicBezTo>
                      <a:pt x="6852" y="1549"/>
                      <a:pt x="5369" y="1"/>
                      <a:pt x="35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3"/>
              <p:cNvSpPr/>
              <p:nvPr/>
            </p:nvSpPr>
            <p:spPr>
              <a:xfrm>
                <a:off x="3271286" y="2203392"/>
                <a:ext cx="13837" cy="1386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7" extrusionOk="0">
                    <a:moveTo>
                      <a:pt x="233" y="1"/>
                    </a:moveTo>
                    <a:cubicBezTo>
                      <a:pt x="108" y="1"/>
                      <a:pt x="1" y="99"/>
                      <a:pt x="1" y="233"/>
                    </a:cubicBezTo>
                    <a:cubicBezTo>
                      <a:pt x="1" y="358"/>
                      <a:pt x="99" y="456"/>
                      <a:pt x="224" y="456"/>
                    </a:cubicBezTo>
                    <a:cubicBezTo>
                      <a:pt x="229" y="456"/>
                      <a:pt x="233" y="456"/>
                      <a:pt x="238" y="456"/>
                    </a:cubicBezTo>
                    <a:cubicBezTo>
                      <a:pt x="357" y="456"/>
                      <a:pt x="456" y="353"/>
                      <a:pt x="456" y="233"/>
                    </a:cubicBezTo>
                    <a:cubicBezTo>
                      <a:pt x="456" y="108"/>
                      <a:pt x="358" y="10"/>
                      <a:pt x="2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43"/>
              <p:cNvSpPr/>
              <p:nvPr/>
            </p:nvSpPr>
            <p:spPr>
              <a:xfrm>
                <a:off x="2955629" y="2121367"/>
                <a:ext cx="2215" cy="91521"/>
              </a:xfrm>
              <a:custGeom>
                <a:avLst/>
                <a:gdLst/>
                <a:ahLst/>
                <a:cxnLst/>
                <a:rect l="l" t="t" r="r" b="b"/>
                <a:pathLst>
                  <a:path w="73" h="3016" extrusionOk="0">
                    <a:moveTo>
                      <a:pt x="63" y="1"/>
                    </a:moveTo>
                    <a:cubicBezTo>
                      <a:pt x="54" y="1"/>
                      <a:pt x="45" y="10"/>
                      <a:pt x="45" y="10"/>
                    </a:cubicBezTo>
                    <a:lnTo>
                      <a:pt x="1" y="3007"/>
                    </a:lnTo>
                    <a:cubicBezTo>
                      <a:pt x="1" y="3016"/>
                      <a:pt x="10" y="3016"/>
                      <a:pt x="19" y="3016"/>
                    </a:cubicBezTo>
                    <a:cubicBezTo>
                      <a:pt x="19" y="3016"/>
                      <a:pt x="28" y="3016"/>
                      <a:pt x="28" y="3007"/>
                    </a:cubicBezTo>
                    <a:lnTo>
                      <a:pt x="72" y="19"/>
                    </a:lnTo>
                    <a:cubicBezTo>
                      <a:pt x="72" y="10"/>
                      <a:pt x="63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43"/>
              <p:cNvSpPr/>
              <p:nvPr/>
            </p:nvSpPr>
            <p:spPr>
              <a:xfrm>
                <a:off x="2955629" y="2163881"/>
                <a:ext cx="77744" cy="49007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1615" extrusionOk="0">
                    <a:moveTo>
                      <a:pt x="2543" y="0"/>
                    </a:moveTo>
                    <a:lnTo>
                      <a:pt x="10" y="1597"/>
                    </a:lnTo>
                    <a:cubicBezTo>
                      <a:pt x="1" y="1597"/>
                      <a:pt x="1" y="1606"/>
                      <a:pt x="10" y="1615"/>
                    </a:cubicBezTo>
                    <a:lnTo>
                      <a:pt x="19" y="1615"/>
                    </a:lnTo>
                    <a:lnTo>
                      <a:pt x="2552" y="18"/>
                    </a:lnTo>
                    <a:cubicBezTo>
                      <a:pt x="2561" y="18"/>
                      <a:pt x="2561" y="9"/>
                      <a:pt x="2561" y="9"/>
                    </a:cubicBezTo>
                    <a:cubicBezTo>
                      <a:pt x="2552" y="0"/>
                      <a:pt x="2552" y="0"/>
                      <a:pt x="2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3"/>
              <p:cNvSpPr/>
              <p:nvPr/>
            </p:nvSpPr>
            <p:spPr>
              <a:xfrm>
                <a:off x="2955629" y="2212222"/>
                <a:ext cx="83145" cy="38842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1280" extrusionOk="0">
                    <a:moveTo>
                      <a:pt x="16" y="0"/>
                    </a:moveTo>
                    <a:cubicBezTo>
                      <a:pt x="14" y="0"/>
                      <a:pt x="10" y="4"/>
                      <a:pt x="10" y="4"/>
                    </a:cubicBezTo>
                    <a:cubicBezTo>
                      <a:pt x="1" y="13"/>
                      <a:pt x="10" y="22"/>
                      <a:pt x="10" y="22"/>
                    </a:cubicBezTo>
                    <a:cubicBezTo>
                      <a:pt x="10" y="22"/>
                      <a:pt x="2731" y="1280"/>
                      <a:pt x="2731" y="1280"/>
                    </a:cubicBezTo>
                    <a:cubicBezTo>
                      <a:pt x="2731" y="1280"/>
                      <a:pt x="2740" y="1280"/>
                      <a:pt x="2740" y="1271"/>
                    </a:cubicBezTo>
                    <a:cubicBezTo>
                      <a:pt x="2740" y="1271"/>
                      <a:pt x="2740" y="1262"/>
                      <a:pt x="2740" y="1262"/>
                    </a:cubicBezTo>
                    <a:lnTo>
                      <a:pt x="19" y="4"/>
                    </a:lnTo>
                    <a:cubicBezTo>
                      <a:pt x="19" y="1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43"/>
              <p:cNvSpPr/>
              <p:nvPr/>
            </p:nvSpPr>
            <p:spPr>
              <a:xfrm>
                <a:off x="2955629" y="2212222"/>
                <a:ext cx="13837" cy="90549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84" extrusionOk="0">
                    <a:moveTo>
                      <a:pt x="17" y="0"/>
                    </a:moveTo>
                    <a:cubicBezTo>
                      <a:pt x="15" y="0"/>
                      <a:pt x="12" y="2"/>
                      <a:pt x="10" y="4"/>
                    </a:cubicBezTo>
                    <a:cubicBezTo>
                      <a:pt x="10" y="4"/>
                      <a:pt x="1" y="4"/>
                      <a:pt x="1" y="13"/>
                    </a:cubicBezTo>
                    <a:lnTo>
                      <a:pt x="429" y="2975"/>
                    </a:lnTo>
                    <a:cubicBezTo>
                      <a:pt x="429" y="2984"/>
                      <a:pt x="438" y="2984"/>
                      <a:pt x="438" y="2984"/>
                    </a:cubicBezTo>
                    <a:cubicBezTo>
                      <a:pt x="447" y="2984"/>
                      <a:pt x="456" y="2975"/>
                      <a:pt x="447" y="2975"/>
                    </a:cubicBezTo>
                    <a:lnTo>
                      <a:pt x="28" y="13"/>
                    </a:lnTo>
                    <a:cubicBezTo>
                      <a:pt x="28" y="7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43"/>
              <p:cNvSpPr/>
              <p:nvPr/>
            </p:nvSpPr>
            <p:spPr>
              <a:xfrm>
                <a:off x="2887412" y="2212222"/>
                <a:ext cx="69065" cy="60508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94" extrusionOk="0">
                    <a:moveTo>
                      <a:pt x="2260" y="0"/>
                    </a:moveTo>
                    <a:cubicBezTo>
                      <a:pt x="2259" y="0"/>
                      <a:pt x="2258" y="1"/>
                      <a:pt x="2258" y="4"/>
                    </a:cubicBezTo>
                    <a:lnTo>
                      <a:pt x="1" y="1976"/>
                    </a:lnTo>
                    <a:cubicBezTo>
                      <a:pt x="1" y="1976"/>
                      <a:pt x="1" y="1985"/>
                      <a:pt x="1" y="1985"/>
                    </a:cubicBezTo>
                    <a:cubicBezTo>
                      <a:pt x="1" y="1994"/>
                      <a:pt x="10" y="1994"/>
                      <a:pt x="10" y="1994"/>
                    </a:cubicBezTo>
                    <a:lnTo>
                      <a:pt x="19" y="1994"/>
                    </a:lnTo>
                    <a:lnTo>
                      <a:pt x="2267" y="22"/>
                    </a:lnTo>
                    <a:cubicBezTo>
                      <a:pt x="2276" y="13"/>
                      <a:pt x="2276" y="13"/>
                      <a:pt x="2276" y="4"/>
                    </a:cubicBezTo>
                    <a:cubicBezTo>
                      <a:pt x="2270" y="4"/>
                      <a:pt x="2264" y="0"/>
                      <a:pt x="2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43"/>
              <p:cNvSpPr/>
              <p:nvPr/>
            </p:nvSpPr>
            <p:spPr>
              <a:xfrm>
                <a:off x="2868476" y="2187430"/>
                <a:ext cx="88001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839" extrusionOk="0">
                    <a:moveTo>
                      <a:pt x="9" y="0"/>
                    </a:moveTo>
                    <a:cubicBezTo>
                      <a:pt x="9" y="0"/>
                      <a:pt x="0" y="0"/>
                      <a:pt x="0" y="9"/>
                    </a:cubicBezTo>
                    <a:cubicBezTo>
                      <a:pt x="0" y="18"/>
                      <a:pt x="0" y="18"/>
                      <a:pt x="9" y="18"/>
                    </a:cubicBezTo>
                    <a:cubicBezTo>
                      <a:pt x="9" y="18"/>
                      <a:pt x="2882" y="839"/>
                      <a:pt x="2891" y="839"/>
                    </a:cubicBezTo>
                    <a:cubicBezTo>
                      <a:pt x="2891" y="839"/>
                      <a:pt x="2900" y="839"/>
                      <a:pt x="2900" y="830"/>
                    </a:cubicBezTo>
                    <a:cubicBezTo>
                      <a:pt x="2900" y="830"/>
                      <a:pt x="2900" y="821"/>
                      <a:pt x="2891" y="82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43"/>
              <p:cNvSpPr/>
              <p:nvPr/>
            </p:nvSpPr>
            <p:spPr>
              <a:xfrm>
                <a:off x="2928834" y="2125433"/>
                <a:ext cx="27644" cy="8745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882" extrusionOk="0">
                    <a:moveTo>
                      <a:pt x="10" y="1"/>
                    </a:moveTo>
                    <a:cubicBezTo>
                      <a:pt x="10" y="1"/>
                      <a:pt x="1" y="9"/>
                      <a:pt x="10" y="18"/>
                    </a:cubicBezTo>
                    <a:lnTo>
                      <a:pt x="884" y="2873"/>
                    </a:lnTo>
                    <a:cubicBezTo>
                      <a:pt x="893" y="2882"/>
                      <a:pt x="893" y="2882"/>
                      <a:pt x="902" y="2882"/>
                    </a:cubicBezTo>
                    <a:cubicBezTo>
                      <a:pt x="911" y="2882"/>
                      <a:pt x="911" y="2873"/>
                      <a:pt x="911" y="2864"/>
                    </a:cubicBezTo>
                    <a:lnTo>
                      <a:pt x="27" y="9"/>
                    </a:lnTo>
                    <a:cubicBezTo>
                      <a:pt x="27" y="1"/>
                      <a:pt x="18" y="1"/>
                      <a:pt x="10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43"/>
              <p:cNvSpPr/>
              <p:nvPr/>
            </p:nvSpPr>
            <p:spPr>
              <a:xfrm>
                <a:off x="2955629" y="2142487"/>
                <a:ext cx="59051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320" extrusionOk="0">
                    <a:moveTo>
                      <a:pt x="1937" y="1"/>
                    </a:moveTo>
                    <a:cubicBezTo>
                      <a:pt x="1937" y="1"/>
                      <a:pt x="1928" y="1"/>
                      <a:pt x="1928" y="9"/>
                    </a:cubicBezTo>
                    <a:lnTo>
                      <a:pt x="10" y="2302"/>
                    </a:lnTo>
                    <a:cubicBezTo>
                      <a:pt x="1" y="2311"/>
                      <a:pt x="1" y="2311"/>
                      <a:pt x="10" y="2320"/>
                    </a:cubicBezTo>
                    <a:lnTo>
                      <a:pt x="28" y="2320"/>
                    </a:lnTo>
                    <a:lnTo>
                      <a:pt x="1946" y="18"/>
                    </a:lnTo>
                    <a:cubicBezTo>
                      <a:pt x="1946" y="18"/>
                      <a:pt x="1946" y="9"/>
                      <a:pt x="1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43"/>
              <p:cNvSpPr/>
              <p:nvPr/>
            </p:nvSpPr>
            <p:spPr>
              <a:xfrm>
                <a:off x="2955629" y="2212222"/>
                <a:ext cx="91005" cy="1150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79" extrusionOk="0">
                    <a:moveTo>
                      <a:pt x="13" y="0"/>
                    </a:moveTo>
                    <a:cubicBezTo>
                      <a:pt x="9" y="0"/>
                      <a:pt x="7" y="7"/>
                      <a:pt x="1" y="13"/>
                    </a:cubicBezTo>
                    <a:cubicBezTo>
                      <a:pt x="1" y="13"/>
                      <a:pt x="10" y="22"/>
                      <a:pt x="19" y="22"/>
                    </a:cubicBezTo>
                    <a:cubicBezTo>
                      <a:pt x="19" y="22"/>
                      <a:pt x="2989" y="379"/>
                      <a:pt x="2989" y="379"/>
                    </a:cubicBezTo>
                    <a:cubicBezTo>
                      <a:pt x="2989" y="379"/>
                      <a:pt x="2998" y="379"/>
                      <a:pt x="2998" y="370"/>
                    </a:cubicBezTo>
                    <a:cubicBezTo>
                      <a:pt x="2998" y="361"/>
                      <a:pt x="2989" y="361"/>
                      <a:pt x="2989" y="361"/>
                    </a:cubicBezTo>
                    <a:lnTo>
                      <a:pt x="19" y="4"/>
                    </a:lnTo>
                    <a:cubicBezTo>
                      <a:pt x="16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43"/>
              <p:cNvSpPr/>
              <p:nvPr/>
            </p:nvSpPr>
            <p:spPr>
              <a:xfrm>
                <a:off x="2955629" y="2212344"/>
                <a:ext cx="40905" cy="8205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704" extrusionOk="0">
                    <a:moveTo>
                      <a:pt x="10" y="0"/>
                    </a:moveTo>
                    <a:cubicBezTo>
                      <a:pt x="1" y="0"/>
                      <a:pt x="1" y="9"/>
                      <a:pt x="10" y="9"/>
                    </a:cubicBezTo>
                    <a:lnTo>
                      <a:pt x="1321" y="2694"/>
                    </a:lnTo>
                    <a:cubicBezTo>
                      <a:pt x="1330" y="2703"/>
                      <a:pt x="1330" y="2703"/>
                      <a:pt x="1330" y="2703"/>
                    </a:cubicBezTo>
                    <a:lnTo>
                      <a:pt x="1339" y="2703"/>
                    </a:lnTo>
                    <a:cubicBezTo>
                      <a:pt x="1348" y="2703"/>
                      <a:pt x="1348" y="2694"/>
                      <a:pt x="1348" y="2685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43"/>
              <p:cNvSpPr/>
              <p:nvPr/>
            </p:nvSpPr>
            <p:spPr>
              <a:xfrm>
                <a:off x="2909079" y="2212222"/>
                <a:ext cx="47399" cy="78654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592" extrusionOk="0">
                    <a:moveTo>
                      <a:pt x="1550" y="0"/>
                    </a:moveTo>
                    <a:cubicBezTo>
                      <a:pt x="1548" y="0"/>
                      <a:pt x="1544" y="4"/>
                      <a:pt x="1544" y="4"/>
                    </a:cubicBezTo>
                    <a:lnTo>
                      <a:pt x="9" y="2573"/>
                    </a:lnTo>
                    <a:cubicBezTo>
                      <a:pt x="0" y="2582"/>
                      <a:pt x="0" y="2591"/>
                      <a:pt x="18" y="2591"/>
                    </a:cubicBezTo>
                    <a:cubicBezTo>
                      <a:pt x="18" y="2591"/>
                      <a:pt x="18" y="2591"/>
                      <a:pt x="27" y="2582"/>
                    </a:cubicBezTo>
                    <a:lnTo>
                      <a:pt x="1562" y="13"/>
                    </a:lnTo>
                    <a:cubicBezTo>
                      <a:pt x="1562" y="13"/>
                      <a:pt x="1562" y="4"/>
                      <a:pt x="1553" y="4"/>
                    </a:cubicBezTo>
                    <a:cubicBezTo>
                      <a:pt x="1553" y="1"/>
                      <a:pt x="1552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43"/>
              <p:cNvSpPr/>
              <p:nvPr/>
            </p:nvSpPr>
            <p:spPr>
              <a:xfrm>
                <a:off x="2864956" y="2212344"/>
                <a:ext cx="91521" cy="4066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134" extrusionOk="0">
                    <a:moveTo>
                      <a:pt x="3007" y="0"/>
                    </a:moveTo>
                    <a:lnTo>
                      <a:pt x="9" y="107"/>
                    </a:lnTo>
                    <a:cubicBezTo>
                      <a:pt x="9" y="107"/>
                      <a:pt x="0" y="116"/>
                      <a:pt x="0" y="125"/>
                    </a:cubicBezTo>
                    <a:cubicBezTo>
                      <a:pt x="0" y="125"/>
                      <a:pt x="9" y="134"/>
                      <a:pt x="9" y="134"/>
                    </a:cubicBezTo>
                    <a:lnTo>
                      <a:pt x="18" y="134"/>
                    </a:lnTo>
                    <a:lnTo>
                      <a:pt x="3007" y="18"/>
                    </a:lnTo>
                    <a:cubicBezTo>
                      <a:pt x="3007" y="18"/>
                      <a:pt x="3016" y="18"/>
                      <a:pt x="3016" y="9"/>
                    </a:cubicBezTo>
                    <a:cubicBezTo>
                      <a:pt x="3016" y="0"/>
                      <a:pt x="3007" y="0"/>
                      <a:pt x="3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43"/>
              <p:cNvSpPr/>
              <p:nvPr/>
            </p:nvSpPr>
            <p:spPr>
              <a:xfrm>
                <a:off x="2903404" y="2137966"/>
                <a:ext cx="53073" cy="7492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469" extrusionOk="0">
                    <a:moveTo>
                      <a:pt x="15" y="0"/>
                    </a:moveTo>
                    <a:cubicBezTo>
                      <a:pt x="11" y="0"/>
                      <a:pt x="9" y="2"/>
                      <a:pt x="9" y="7"/>
                    </a:cubicBezTo>
                    <a:cubicBezTo>
                      <a:pt x="0" y="7"/>
                      <a:pt x="0" y="16"/>
                      <a:pt x="9" y="16"/>
                    </a:cubicBezTo>
                    <a:lnTo>
                      <a:pt x="1731" y="2469"/>
                    </a:lnTo>
                    <a:lnTo>
                      <a:pt x="1740" y="2469"/>
                    </a:lnTo>
                    <a:cubicBezTo>
                      <a:pt x="1749" y="2460"/>
                      <a:pt x="1749" y="2460"/>
                      <a:pt x="1749" y="2451"/>
                    </a:cubicBezTo>
                    <a:lnTo>
                      <a:pt x="27" y="7"/>
                    </a:lnTo>
                    <a:cubicBezTo>
                      <a:pt x="22" y="2"/>
                      <a:pt x="18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43"/>
              <p:cNvSpPr/>
              <p:nvPr/>
            </p:nvSpPr>
            <p:spPr>
              <a:xfrm>
                <a:off x="2955629" y="2127861"/>
                <a:ext cx="34684" cy="85027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2802" extrusionOk="0">
                    <a:moveTo>
                      <a:pt x="1134" y="1"/>
                    </a:moveTo>
                    <a:cubicBezTo>
                      <a:pt x="1125" y="1"/>
                      <a:pt x="1125" y="1"/>
                      <a:pt x="1116" y="10"/>
                    </a:cubicBezTo>
                    <a:lnTo>
                      <a:pt x="10" y="2784"/>
                    </a:lnTo>
                    <a:cubicBezTo>
                      <a:pt x="1" y="2793"/>
                      <a:pt x="10" y="2802"/>
                      <a:pt x="19" y="2802"/>
                    </a:cubicBezTo>
                    <a:cubicBezTo>
                      <a:pt x="19" y="2802"/>
                      <a:pt x="28" y="2802"/>
                      <a:pt x="28" y="2793"/>
                    </a:cubicBezTo>
                    <a:lnTo>
                      <a:pt x="1143" y="19"/>
                    </a:lnTo>
                    <a:cubicBezTo>
                      <a:pt x="1143" y="10"/>
                      <a:pt x="1143" y="10"/>
                      <a:pt x="1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43"/>
              <p:cNvSpPr/>
              <p:nvPr/>
            </p:nvSpPr>
            <p:spPr>
              <a:xfrm>
                <a:off x="2955629" y="2194743"/>
                <a:ext cx="89912" cy="18146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598" extrusionOk="0">
                    <a:moveTo>
                      <a:pt x="2945" y="0"/>
                    </a:moveTo>
                    <a:lnTo>
                      <a:pt x="10" y="580"/>
                    </a:lnTo>
                    <a:cubicBezTo>
                      <a:pt x="10" y="580"/>
                      <a:pt x="1" y="580"/>
                      <a:pt x="1" y="589"/>
                    </a:cubicBezTo>
                    <a:cubicBezTo>
                      <a:pt x="10" y="598"/>
                      <a:pt x="10" y="598"/>
                      <a:pt x="19" y="598"/>
                    </a:cubicBezTo>
                    <a:lnTo>
                      <a:pt x="2954" y="18"/>
                    </a:lnTo>
                    <a:cubicBezTo>
                      <a:pt x="2963" y="18"/>
                      <a:pt x="2963" y="9"/>
                      <a:pt x="2963" y="9"/>
                    </a:cubicBezTo>
                    <a:cubicBezTo>
                      <a:pt x="2963" y="0"/>
                      <a:pt x="2954" y="0"/>
                      <a:pt x="2945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3"/>
              <p:cNvSpPr/>
              <p:nvPr/>
            </p:nvSpPr>
            <p:spPr>
              <a:xfrm>
                <a:off x="2955629" y="2212344"/>
                <a:ext cx="64210" cy="65788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68" extrusionOk="0">
                    <a:moveTo>
                      <a:pt x="10" y="0"/>
                    </a:moveTo>
                    <a:cubicBezTo>
                      <a:pt x="1" y="0"/>
                      <a:pt x="1" y="9"/>
                      <a:pt x="10" y="18"/>
                    </a:cubicBezTo>
                    <a:lnTo>
                      <a:pt x="2088" y="2159"/>
                    </a:lnTo>
                    <a:cubicBezTo>
                      <a:pt x="2097" y="2168"/>
                      <a:pt x="2097" y="2168"/>
                      <a:pt x="2097" y="2168"/>
                    </a:cubicBezTo>
                    <a:cubicBezTo>
                      <a:pt x="2106" y="2168"/>
                      <a:pt x="2106" y="2168"/>
                      <a:pt x="2106" y="2159"/>
                    </a:cubicBezTo>
                    <a:cubicBezTo>
                      <a:pt x="2115" y="2159"/>
                      <a:pt x="2115" y="2150"/>
                      <a:pt x="2106" y="2150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3"/>
              <p:cNvSpPr/>
              <p:nvPr/>
            </p:nvSpPr>
            <p:spPr>
              <a:xfrm>
                <a:off x="2935601" y="2212344"/>
                <a:ext cx="20877" cy="89093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936" extrusionOk="0">
                    <a:moveTo>
                      <a:pt x="679" y="0"/>
                    </a:moveTo>
                    <a:cubicBezTo>
                      <a:pt x="670" y="0"/>
                      <a:pt x="670" y="0"/>
                      <a:pt x="661" y="9"/>
                    </a:cubicBezTo>
                    <a:lnTo>
                      <a:pt x="1" y="2926"/>
                    </a:lnTo>
                    <a:cubicBezTo>
                      <a:pt x="1" y="2926"/>
                      <a:pt x="1" y="2935"/>
                      <a:pt x="10" y="2935"/>
                    </a:cubicBezTo>
                    <a:cubicBezTo>
                      <a:pt x="18" y="2935"/>
                      <a:pt x="18" y="2935"/>
                      <a:pt x="18" y="2926"/>
                    </a:cubicBezTo>
                    <a:lnTo>
                      <a:pt x="688" y="9"/>
                    </a:lnTo>
                    <a:cubicBezTo>
                      <a:pt x="688" y="0"/>
                      <a:pt x="688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43"/>
              <p:cNvSpPr/>
              <p:nvPr/>
            </p:nvSpPr>
            <p:spPr>
              <a:xfrm>
                <a:off x="2870357" y="2212344"/>
                <a:ext cx="86119" cy="31953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1053" extrusionOk="0">
                    <a:moveTo>
                      <a:pt x="2820" y="0"/>
                    </a:moveTo>
                    <a:lnTo>
                      <a:pt x="10" y="1026"/>
                    </a:lnTo>
                    <a:cubicBezTo>
                      <a:pt x="10" y="1026"/>
                      <a:pt x="1" y="1035"/>
                      <a:pt x="10" y="1044"/>
                    </a:cubicBezTo>
                    <a:cubicBezTo>
                      <a:pt x="10" y="1044"/>
                      <a:pt x="10" y="1053"/>
                      <a:pt x="18" y="1053"/>
                    </a:cubicBezTo>
                    <a:lnTo>
                      <a:pt x="2829" y="18"/>
                    </a:lnTo>
                    <a:cubicBezTo>
                      <a:pt x="2838" y="18"/>
                      <a:pt x="2838" y="9"/>
                      <a:pt x="2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43"/>
              <p:cNvSpPr/>
              <p:nvPr/>
            </p:nvSpPr>
            <p:spPr>
              <a:xfrm>
                <a:off x="2883072" y="2157721"/>
                <a:ext cx="73405" cy="55167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818" extrusionOk="0">
                    <a:moveTo>
                      <a:pt x="10" y="0"/>
                    </a:moveTo>
                    <a:cubicBezTo>
                      <a:pt x="8" y="0"/>
                      <a:pt x="5" y="3"/>
                      <a:pt x="1" y="7"/>
                    </a:cubicBezTo>
                    <a:cubicBezTo>
                      <a:pt x="1" y="16"/>
                      <a:pt x="1" y="16"/>
                      <a:pt x="10" y="25"/>
                    </a:cubicBezTo>
                    <a:cubicBezTo>
                      <a:pt x="10" y="25"/>
                      <a:pt x="2401" y="1818"/>
                      <a:pt x="2410" y="1818"/>
                    </a:cubicBezTo>
                    <a:lnTo>
                      <a:pt x="2419" y="1818"/>
                    </a:lnTo>
                    <a:cubicBezTo>
                      <a:pt x="2419" y="1809"/>
                      <a:pt x="2419" y="1800"/>
                      <a:pt x="2410" y="1800"/>
                    </a:cubicBezTo>
                    <a:lnTo>
                      <a:pt x="19" y="7"/>
                    </a:lnTo>
                    <a:cubicBezTo>
                      <a:pt x="14" y="3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3"/>
              <p:cNvSpPr/>
              <p:nvPr/>
            </p:nvSpPr>
            <p:spPr>
              <a:xfrm>
                <a:off x="2955629" y="2121640"/>
                <a:ext cx="6797" cy="9124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3007" extrusionOk="0">
                    <a:moveTo>
                      <a:pt x="215" y="1"/>
                    </a:moveTo>
                    <a:cubicBezTo>
                      <a:pt x="215" y="1"/>
                      <a:pt x="206" y="1"/>
                      <a:pt x="206" y="10"/>
                    </a:cubicBezTo>
                    <a:lnTo>
                      <a:pt x="1" y="2998"/>
                    </a:lnTo>
                    <a:cubicBezTo>
                      <a:pt x="1" y="2998"/>
                      <a:pt x="10" y="3007"/>
                      <a:pt x="19" y="3007"/>
                    </a:cubicBezTo>
                    <a:cubicBezTo>
                      <a:pt x="19" y="3007"/>
                      <a:pt x="28" y="3007"/>
                      <a:pt x="28" y="2998"/>
                    </a:cubicBezTo>
                    <a:lnTo>
                      <a:pt x="224" y="10"/>
                    </a:lnTo>
                    <a:cubicBezTo>
                      <a:pt x="224" y="10"/>
                      <a:pt x="22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3"/>
              <p:cNvSpPr/>
              <p:nvPr/>
            </p:nvSpPr>
            <p:spPr>
              <a:xfrm>
                <a:off x="2955629" y="2167948"/>
                <a:ext cx="80171" cy="44941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481" extrusionOk="0">
                    <a:moveTo>
                      <a:pt x="2624" y="0"/>
                    </a:moveTo>
                    <a:lnTo>
                      <a:pt x="10" y="1463"/>
                    </a:lnTo>
                    <a:cubicBezTo>
                      <a:pt x="1" y="1463"/>
                      <a:pt x="1" y="1472"/>
                      <a:pt x="10" y="1472"/>
                    </a:cubicBezTo>
                    <a:cubicBezTo>
                      <a:pt x="10" y="1481"/>
                      <a:pt x="10" y="1481"/>
                      <a:pt x="19" y="1481"/>
                    </a:cubicBezTo>
                    <a:lnTo>
                      <a:pt x="2632" y="27"/>
                    </a:lnTo>
                    <a:cubicBezTo>
                      <a:pt x="2641" y="18"/>
                      <a:pt x="2641" y="9"/>
                      <a:pt x="2641" y="9"/>
                    </a:cubicBezTo>
                    <a:cubicBezTo>
                      <a:pt x="2632" y="0"/>
                      <a:pt x="2632" y="0"/>
                      <a:pt x="2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43"/>
              <p:cNvSpPr/>
              <p:nvPr/>
            </p:nvSpPr>
            <p:spPr>
              <a:xfrm>
                <a:off x="2955629" y="2212222"/>
                <a:ext cx="81264" cy="43181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423" extrusionOk="0">
                    <a:moveTo>
                      <a:pt x="16" y="0"/>
                    </a:moveTo>
                    <a:cubicBezTo>
                      <a:pt x="14" y="0"/>
                      <a:pt x="10" y="4"/>
                      <a:pt x="10" y="4"/>
                    </a:cubicBezTo>
                    <a:cubicBezTo>
                      <a:pt x="1" y="13"/>
                      <a:pt x="1" y="22"/>
                      <a:pt x="10" y="22"/>
                    </a:cubicBezTo>
                    <a:cubicBezTo>
                      <a:pt x="10" y="22"/>
                      <a:pt x="2659" y="1423"/>
                      <a:pt x="2659" y="1423"/>
                    </a:cubicBezTo>
                    <a:cubicBezTo>
                      <a:pt x="2668" y="1423"/>
                      <a:pt x="2668" y="1423"/>
                      <a:pt x="2668" y="1414"/>
                    </a:cubicBezTo>
                    <a:cubicBezTo>
                      <a:pt x="2677" y="1414"/>
                      <a:pt x="2668" y="1405"/>
                      <a:pt x="2668" y="1396"/>
                    </a:cubicBezTo>
                    <a:lnTo>
                      <a:pt x="19" y="4"/>
                    </a:lnTo>
                    <a:cubicBezTo>
                      <a:pt x="19" y="1"/>
                      <a:pt x="18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43"/>
              <p:cNvSpPr/>
              <p:nvPr/>
            </p:nvSpPr>
            <p:spPr>
              <a:xfrm>
                <a:off x="2955629" y="2212344"/>
                <a:ext cx="8982" cy="9097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998" extrusionOk="0">
                    <a:moveTo>
                      <a:pt x="19" y="0"/>
                    </a:moveTo>
                    <a:cubicBezTo>
                      <a:pt x="10" y="0"/>
                      <a:pt x="1" y="0"/>
                      <a:pt x="1" y="9"/>
                    </a:cubicBezTo>
                    <a:lnTo>
                      <a:pt x="277" y="2989"/>
                    </a:lnTo>
                    <a:cubicBezTo>
                      <a:pt x="277" y="2998"/>
                      <a:pt x="277" y="2998"/>
                      <a:pt x="286" y="2998"/>
                    </a:cubicBezTo>
                    <a:cubicBezTo>
                      <a:pt x="295" y="2998"/>
                      <a:pt x="295" y="2989"/>
                      <a:pt x="295" y="2989"/>
                    </a:cubicBezTo>
                    <a:lnTo>
                      <a:pt x="28" y="9"/>
                    </a:lnTo>
                    <a:cubicBezTo>
                      <a:pt x="28" y="0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43"/>
              <p:cNvSpPr/>
              <p:nvPr/>
            </p:nvSpPr>
            <p:spPr>
              <a:xfrm>
                <a:off x="2884438" y="2212222"/>
                <a:ext cx="72039" cy="5671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1869" extrusionOk="0">
                    <a:moveTo>
                      <a:pt x="2358" y="0"/>
                    </a:moveTo>
                    <a:cubicBezTo>
                      <a:pt x="2357" y="0"/>
                      <a:pt x="2356" y="1"/>
                      <a:pt x="2356" y="4"/>
                    </a:cubicBezTo>
                    <a:lnTo>
                      <a:pt x="1" y="1851"/>
                    </a:lnTo>
                    <a:cubicBezTo>
                      <a:pt x="1" y="1860"/>
                      <a:pt x="1" y="1860"/>
                      <a:pt x="1" y="1869"/>
                    </a:cubicBezTo>
                    <a:lnTo>
                      <a:pt x="18" y="1869"/>
                    </a:lnTo>
                    <a:lnTo>
                      <a:pt x="2365" y="22"/>
                    </a:lnTo>
                    <a:cubicBezTo>
                      <a:pt x="2374" y="13"/>
                      <a:pt x="2374" y="13"/>
                      <a:pt x="2374" y="4"/>
                    </a:cubicBezTo>
                    <a:cubicBezTo>
                      <a:pt x="2368" y="4"/>
                      <a:pt x="2362" y="0"/>
                      <a:pt x="23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43"/>
              <p:cNvSpPr/>
              <p:nvPr/>
            </p:nvSpPr>
            <p:spPr>
              <a:xfrm>
                <a:off x="2869811" y="2182817"/>
                <a:ext cx="86665" cy="30072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991" extrusionOk="0">
                    <a:moveTo>
                      <a:pt x="19" y="1"/>
                    </a:moveTo>
                    <a:cubicBezTo>
                      <a:pt x="10" y="1"/>
                      <a:pt x="1" y="1"/>
                      <a:pt x="1" y="10"/>
                    </a:cubicBezTo>
                    <a:cubicBezTo>
                      <a:pt x="1" y="19"/>
                      <a:pt x="1" y="19"/>
                      <a:pt x="10" y="28"/>
                    </a:cubicBezTo>
                    <a:cubicBezTo>
                      <a:pt x="10" y="28"/>
                      <a:pt x="2838" y="991"/>
                      <a:pt x="2847" y="991"/>
                    </a:cubicBezTo>
                    <a:cubicBezTo>
                      <a:pt x="2847" y="991"/>
                      <a:pt x="2856" y="991"/>
                      <a:pt x="2856" y="982"/>
                    </a:cubicBezTo>
                    <a:cubicBezTo>
                      <a:pt x="2856" y="982"/>
                      <a:pt x="2856" y="973"/>
                      <a:pt x="2847" y="973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43"/>
              <p:cNvSpPr/>
              <p:nvPr/>
            </p:nvSpPr>
            <p:spPr>
              <a:xfrm>
                <a:off x="2933446" y="2124067"/>
                <a:ext cx="23032" cy="8882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2927" extrusionOk="0">
                    <a:moveTo>
                      <a:pt x="9" y="1"/>
                    </a:moveTo>
                    <a:cubicBezTo>
                      <a:pt x="9" y="10"/>
                      <a:pt x="0" y="10"/>
                      <a:pt x="0" y="19"/>
                    </a:cubicBezTo>
                    <a:lnTo>
                      <a:pt x="732" y="2918"/>
                    </a:lnTo>
                    <a:cubicBezTo>
                      <a:pt x="741" y="2927"/>
                      <a:pt x="741" y="2927"/>
                      <a:pt x="750" y="2927"/>
                    </a:cubicBezTo>
                    <a:cubicBezTo>
                      <a:pt x="759" y="2927"/>
                      <a:pt x="759" y="2918"/>
                      <a:pt x="759" y="2918"/>
                    </a:cubicBezTo>
                    <a:lnTo>
                      <a:pt x="27" y="10"/>
                    </a:lnTo>
                    <a:cubicBezTo>
                      <a:pt x="27" y="10"/>
                      <a:pt x="18" y="1"/>
                      <a:pt x="9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43"/>
              <p:cNvSpPr/>
              <p:nvPr/>
            </p:nvSpPr>
            <p:spPr>
              <a:xfrm>
                <a:off x="2851149" y="2108379"/>
                <a:ext cx="209289" cy="208470"/>
              </a:xfrm>
              <a:custGeom>
                <a:avLst/>
                <a:gdLst/>
                <a:ahLst/>
                <a:cxnLst/>
                <a:rect l="l" t="t" r="r" b="b"/>
                <a:pathLst>
                  <a:path w="6897" h="6870" extrusionOk="0">
                    <a:moveTo>
                      <a:pt x="3497" y="563"/>
                    </a:moveTo>
                    <a:cubicBezTo>
                      <a:pt x="3551" y="563"/>
                      <a:pt x="3604" y="563"/>
                      <a:pt x="3649" y="571"/>
                    </a:cubicBezTo>
                    <a:cubicBezTo>
                      <a:pt x="3694" y="571"/>
                      <a:pt x="3747" y="571"/>
                      <a:pt x="3792" y="580"/>
                    </a:cubicBezTo>
                    <a:cubicBezTo>
                      <a:pt x="3881" y="589"/>
                      <a:pt x="3970" y="607"/>
                      <a:pt x="4068" y="625"/>
                    </a:cubicBezTo>
                    <a:cubicBezTo>
                      <a:pt x="4220" y="661"/>
                      <a:pt x="4380" y="705"/>
                      <a:pt x="4523" y="768"/>
                    </a:cubicBezTo>
                    <a:cubicBezTo>
                      <a:pt x="4809" y="884"/>
                      <a:pt x="5067" y="1035"/>
                      <a:pt x="5299" y="1232"/>
                    </a:cubicBezTo>
                    <a:cubicBezTo>
                      <a:pt x="5531" y="1419"/>
                      <a:pt x="5728" y="1651"/>
                      <a:pt x="5888" y="1910"/>
                    </a:cubicBezTo>
                    <a:cubicBezTo>
                      <a:pt x="5915" y="1945"/>
                      <a:pt x="5942" y="1990"/>
                      <a:pt x="5968" y="2034"/>
                    </a:cubicBezTo>
                    <a:cubicBezTo>
                      <a:pt x="6093" y="2257"/>
                      <a:pt x="6183" y="2498"/>
                      <a:pt x="6245" y="2748"/>
                    </a:cubicBezTo>
                    <a:cubicBezTo>
                      <a:pt x="6263" y="2793"/>
                      <a:pt x="6272" y="2837"/>
                      <a:pt x="6281" y="2882"/>
                    </a:cubicBezTo>
                    <a:cubicBezTo>
                      <a:pt x="6316" y="3069"/>
                      <a:pt x="6334" y="3274"/>
                      <a:pt x="6334" y="3480"/>
                    </a:cubicBezTo>
                    <a:cubicBezTo>
                      <a:pt x="6334" y="3578"/>
                      <a:pt x="6325" y="3676"/>
                      <a:pt x="6307" y="3774"/>
                    </a:cubicBezTo>
                    <a:cubicBezTo>
                      <a:pt x="6281" y="4042"/>
                      <a:pt x="6209" y="4300"/>
                      <a:pt x="6102" y="4550"/>
                    </a:cubicBezTo>
                    <a:cubicBezTo>
                      <a:pt x="6093" y="4577"/>
                      <a:pt x="6084" y="4613"/>
                      <a:pt x="6067" y="4639"/>
                    </a:cubicBezTo>
                    <a:cubicBezTo>
                      <a:pt x="6040" y="4684"/>
                      <a:pt x="6022" y="4729"/>
                      <a:pt x="5995" y="4773"/>
                    </a:cubicBezTo>
                    <a:cubicBezTo>
                      <a:pt x="5861" y="5041"/>
                      <a:pt x="5674" y="5291"/>
                      <a:pt x="5460" y="5496"/>
                    </a:cubicBezTo>
                    <a:cubicBezTo>
                      <a:pt x="5246" y="5701"/>
                      <a:pt x="4996" y="5879"/>
                      <a:pt x="4728" y="6013"/>
                    </a:cubicBezTo>
                    <a:cubicBezTo>
                      <a:pt x="4461" y="6147"/>
                      <a:pt x="4175" y="6236"/>
                      <a:pt x="3863" y="6281"/>
                    </a:cubicBezTo>
                    <a:cubicBezTo>
                      <a:pt x="3818" y="6281"/>
                      <a:pt x="3765" y="6290"/>
                      <a:pt x="3720" y="6299"/>
                    </a:cubicBezTo>
                    <a:cubicBezTo>
                      <a:pt x="3613" y="6308"/>
                      <a:pt x="3515" y="6308"/>
                      <a:pt x="3417" y="6308"/>
                    </a:cubicBezTo>
                    <a:cubicBezTo>
                      <a:pt x="3212" y="6308"/>
                      <a:pt x="3007" y="6281"/>
                      <a:pt x="2819" y="6236"/>
                    </a:cubicBezTo>
                    <a:cubicBezTo>
                      <a:pt x="2525" y="6165"/>
                      <a:pt x="2239" y="6058"/>
                      <a:pt x="1990" y="5897"/>
                    </a:cubicBezTo>
                    <a:cubicBezTo>
                      <a:pt x="1731" y="5746"/>
                      <a:pt x="1499" y="5549"/>
                      <a:pt x="1294" y="5326"/>
                    </a:cubicBezTo>
                    <a:cubicBezTo>
                      <a:pt x="1267" y="5282"/>
                      <a:pt x="1231" y="5246"/>
                      <a:pt x="1205" y="5210"/>
                    </a:cubicBezTo>
                    <a:cubicBezTo>
                      <a:pt x="1017" y="4969"/>
                      <a:pt x="866" y="4711"/>
                      <a:pt x="759" y="4425"/>
                    </a:cubicBezTo>
                    <a:cubicBezTo>
                      <a:pt x="660" y="4149"/>
                      <a:pt x="598" y="3854"/>
                      <a:pt x="589" y="3542"/>
                    </a:cubicBezTo>
                    <a:cubicBezTo>
                      <a:pt x="589" y="3489"/>
                      <a:pt x="589" y="3444"/>
                      <a:pt x="589" y="3390"/>
                    </a:cubicBezTo>
                    <a:cubicBezTo>
                      <a:pt x="589" y="3132"/>
                      <a:pt x="625" y="2882"/>
                      <a:pt x="696" y="2650"/>
                    </a:cubicBezTo>
                    <a:cubicBezTo>
                      <a:pt x="705" y="2596"/>
                      <a:pt x="723" y="2552"/>
                      <a:pt x="741" y="2507"/>
                    </a:cubicBezTo>
                    <a:cubicBezTo>
                      <a:pt x="839" y="2222"/>
                      <a:pt x="982" y="1954"/>
                      <a:pt x="1160" y="1713"/>
                    </a:cubicBezTo>
                    <a:cubicBezTo>
                      <a:pt x="1338" y="1472"/>
                      <a:pt x="1561" y="1258"/>
                      <a:pt x="1802" y="1089"/>
                    </a:cubicBezTo>
                    <a:cubicBezTo>
                      <a:pt x="2043" y="919"/>
                      <a:pt x="2302" y="794"/>
                      <a:pt x="2578" y="705"/>
                    </a:cubicBezTo>
                    <a:cubicBezTo>
                      <a:pt x="2587" y="696"/>
                      <a:pt x="2596" y="696"/>
                      <a:pt x="2614" y="687"/>
                    </a:cubicBezTo>
                    <a:cubicBezTo>
                      <a:pt x="2659" y="678"/>
                      <a:pt x="2712" y="661"/>
                      <a:pt x="2757" y="652"/>
                    </a:cubicBezTo>
                    <a:cubicBezTo>
                      <a:pt x="2784" y="643"/>
                      <a:pt x="2819" y="634"/>
                      <a:pt x="2846" y="625"/>
                    </a:cubicBezTo>
                    <a:cubicBezTo>
                      <a:pt x="3060" y="580"/>
                      <a:pt x="3274" y="563"/>
                      <a:pt x="3497" y="563"/>
                    </a:cubicBezTo>
                    <a:close/>
                    <a:moveTo>
                      <a:pt x="3506" y="0"/>
                    </a:moveTo>
                    <a:cubicBezTo>
                      <a:pt x="3230" y="0"/>
                      <a:pt x="2944" y="27"/>
                      <a:pt x="2685" y="90"/>
                    </a:cubicBezTo>
                    <a:cubicBezTo>
                      <a:pt x="2587" y="108"/>
                      <a:pt x="2498" y="134"/>
                      <a:pt x="2409" y="161"/>
                    </a:cubicBezTo>
                    <a:cubicBezTo>
                      <a:pt x="1053" y="598"/>
                      <a:pt x="45" y="1874"/>
                      <a:pt x="27" y="3382"/>
                    </a:cubicBezTo>
                    <a:cubicBezTo>
                      <a:pt x="0" y="5273"/>
                      <a:pt x="1517" y="6834"/>
                      <a:pt x="3408" y="6870"/>
                    </a:cubicBezTo>
                    <a:cubicBezTo>
                      <a:pt x="3422" y="6870"/>
                      <a:pt x="3436" y="6870"/>
                      <a:pt x="3450" y="6870"/>
                    </a:cubicBezTo>
                    <a:cubicBezTo>
                      <a:pt x="4922" y="6870"/>
                      <a:pt x="6187" y="5947"/>
                      <a:pt x="6673" y="4639"/>
                    </a:cubicBezTo>
                    <a:cubicBezTo>
                      <a:pt x="6807" y="4274"/>
                      <a:pt x="6887" y="3890"/>
                      <a:pt x="6896" y="3480"/>
                    </a:cubicBezTo>
                    <a:cubicBezTo>
                      <a:pt x="6896" y="3203"/>
                      <a:pt x="6869" y="2935"/>
                      <a:pt x="6807" y="2677"/>
                    </a:cubicBezTo>
                    <a:cubicBezTo>
                      <a:pt x="6513" y="1374"/>
                      <a:pt x="5478" y="339"/>
                      <a:pt x="4157" y="72"/>
                    </a:cubicBezTo>
                    <a:cubicBezTo>
                      <a:pt x="4068" y="54"/>
                      <a:pt x="3970" y="36"/>
                      <a:pt x="3881" y="27"/>
                    </a:cubicBezTo>
                    <a:cubicBezTo>
                      <a:pt x="3756" y="9"/>
                      <a:pt x="3631" y="0"/>
                      <a:pt x="3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3"/>
              <p:cNvSpPr/>
              <p:nvPr/>
            </p:nvSpPr>
            <p:spPr>
              <a:xfrm>
                <a:off x="2949135" y="2205576"/>
                <a:ext cx="1383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0"/>
                    </a:moveTo>
                    <a:cubicBezTo>
                      <a:pt x="108" y="0"/>
                      <a:pt x="1" y="98"/>
                      <a:pt x="1" y="223"/>
                    </a:cubicBezTo>
                    <a:cubicBezTo>
                      <a:pt x="1" y="357"/>
                      <a:pt x="99" y="455"/>
                      <a:pt x="224" y="455"/>
                    </a:cubicBezTo>
                    <a:cubicBezTo>
                      <a:pt x="229" y="455"/>
                      <a:pt x="233" y="456"/>
                      <a:pt x="238" y="456"/>
                    </a:cubicBezTo>
                    <a:cubicBezTo>
                      <a:pt x="357" y="456"/>
                      <a:pt x="456" y="352"/>
                      <a:pt x="456" y="232"/>
                    </a:cubicBezTo>
                    <a:cubicBezTo>
                      <a:pt x="456" y="107"/>
                      <a:pt x="358" y="9"/>
                      <a:pt x="2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3"/>
              <p:cNvSpPr/>
              <p:nvPr/>
            </p:nvSpPr>
            <p:spPr>
              <a:xfrm>
                <a:off x="3185468" y="2009846"/>
                <a:ext cx="96679" cy="202249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6665" extrusionOk="0">
                    <a:moveTo>
                      <a:pt x="251" y="0"/>
                    </a:moveTo>
                    <a:lnTo>
                      <a:pt x="1" y="116"/>
                    </a:lnTo>
                    <a:lnTo>
                      <a:pt x="143" y="446"/>
                    </a:lnTo>
                    <a:lnTo>
                      <a:pt x="1080" y="2525"/>
                    </a:lnTo>
                    <a:lnTo>
                      <a:pt x="1232" y="2864"/>
                    </a:lnTo>
                    <a:lnTo>
                      <a:pt x="1526" y="3542"/>
                    </a:lnTo>
                    <a:lnTo>
                      <a:pt x="1758" y="4050"/>
                    </a:lnTo>
                    <a:lnTo>
                      <a:pt x="2632" y="6013"/>
                    </a:lnTo>
                    <a:lnTo>
                      <a:pt x="2829" y="6432"/>
                    </a:lnTo>
                    <a:lnTo>
                      <a:pt x="2855" y="6504"/>
                    </a:lnTo>
                    <a:lnTo>
                      <a:pt x="2873" y="6548"/>
                    </a:lnTo>
                    <a:lnTo>
                      <a:pt x="2882" y="6557"/>
                    </a:lnTo>
                    <a:cubicBezTo>
                      <a:pt x="2882" y="6557"/>
                      <a:pt x="2909" y="6620"/>
                      <a:pt x="2909" y="6620"/>
                    </a:cubicBezTo>
                    <a:lnTo>
                      <a:pt x="2927" y="6655"/>
                    </a:lnTo>
                    <a:lnTo>
                      <a:pt x="2927" y="6664"/>
                    </a:lnTo>
                    <a:lnTo>
                      <a:pt x="3052" y="6611"/>
                    </a:lnTo>
                    <a:cubicBezTo>
                      <a:pt x="3061" y="6611"/>
                      <a:pt x="3186" y="6548"/>
                      <a:pt x="3186" y="6548"/>
                    </a:cubicBezTo>
                    <a:lnTo>
                      <a:pt x="3177" y="6539"/>
                    </a:lnTo>
                    <a:cubicBezTo>
                      <a:pt x="3177" y="6539"/>
                      <a:pt x="3159" y="6495"/>
                      <a:pt x="3159" y="6495"/>
                    </a:cubicBezTo>
                    <a:lnTo>
                      <a:pt x="3132" y="6432"/>
                    </a:lnTo>
                    <a:lnTo>
                      <a:pt x="3123" y="6423"/>
                    </a:lnTo>
                    <a:lnTo>
                      <a:pt x="3114" y="6388"/>
                    </a:lnTo>
                    <a:lnTo>
                      <a:pt x="3078" y="6316"/>
                    </a:lnTo>
                    <a:lnTo>
                      <a:pt x="3061" y="6281"/>
                    </a:lnTo>
                    <a:lnTo>
                      <a:pt x="2864" y="5826"/>
                    </a:lnTo>
                    <a:lnTo>
                      <a:pt x="2713" y="5504"/>
                    </a:lnTo>
                    <a:lnTo>
                      <a:pt x="2017" y="3934"/>
                    </a:lnTo>
                    <a:lnTo>
                      <a:pt x="1785" y="3426"/>
                    </a:lnTo>
                    <a:lnTo>
                      <a:pt x="304" y="116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3"/>
              <p:cNvSpPr/>
              <p:nvPr/>
            </p:nvSpPr>
            <p:spPr>
              <a:xfrm>
                <a:off x="3070700" y="2084830"/>
                <a:ext cx="155943" cy="129968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4283" extrusionOk="0">
                    <a:moveTo>
                      <a:pt x="4889" y="0"/>
                    </a:moveTo>
                    <a:cubicBezTo>
                      <a:pt x="4505" y="866"/>
                      <a:pt x="3765" y="2097"/>
                      <a:pt x="2382" y="3016"/>
                    </a:cubicBezTo>
                    <a:cubicBezTo>
                      <a:pt x="1668" y="3497"/>
                      <a:pt x="866" y="3827"/>
                      <a:pt x="0" y="4006"/>
                    </a:cubicBezTo>
                    <a:lnTo>
                      <a:pt x="63" y="4282"/>
                    </a:lnTo>
                    <a:cubicBezTo>
                      <a:pt x="955" y="4095"/>
                      <a:pt x="1793" y="3747"/>
                      <a:pt x="2543" y="3248"/>
                    </a:cubicBezTo>
                    <a:cubicBezTo>
                      <a:pt x="3979" y="2293"/>
                      <a:pt x="4746" y="1017"/>
                      <a:pt x="5139" y="116"/>
                    </a:cubicBezTo>
                    <a:lnTo>
                      <a:pt x="48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43"/>
              <p:cNvSpPr/>
              <p:nvPr/>
            </p:nvSpPr>
            <p:spPr>
              <a:xfrm>
                <a:off x="3035499" y="2068868"/>
                <a:ext cx="42544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827" extrusionOk="0">
                    <a:moveTo>
                      <a:pt x="268" y="0"/>
                    </a:moveTo>
                    <a:lnTo>
                      <a:pt x="0" y="62"/>
                    </a:lnTo>
                    <a:lnTo>
                      <a:pt x="1125" y="4826"/>
                    </a:lnTo>
                    <a:lnTo>
                      <a:pt x="1401" y="476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43"/>
              <p:cNvSpPr/>
              <p:nvPr/>
            </p:nvSpPr>
            <p:spPr>
              <a:xfrm>
                <a:off x="2949954" y="2186610"/>
                <a:ext cx="196848" cy="70158"/>
              </a:xfrm>
              <a:custGeom>
                <a:avLst/>
                <a:gdLst/>
                <a:ahLst/>
                <a:cxnLst/>
                <a:rect l="l" t="t" r="r" b="b"/>
                <a:pathLst>
                  <a:path w="6487" h="2312" extrusionOk="0">
                    <a:moveTo>
                      <a:pt x="5184" y="1"/>
                    </a:moveTo>
                    <a:cubicBezTo>
                      <a:pt x="4702" y="1"/>
                      <a:pt x="4042" y="27"/>
                      <a:pt x="3257" y="134"/>
                    </a:cubicBezTo>
                    <a:cubicBezTo>
                      <a:pt x="2338" y="250"/>
                      <a:pt x="18" y="643"/>
                      <a:pt x="9" y="1080"/>
                    </a:cubicBezTo>
                    <a:cubicBezTo>
                      <a:pt x="0" y="1357"/>
                      <a:pt x="955" y="1767"/>
                      <a:pt x="5228" y="2311"/>
                    </a:cubicBezTo>
                    <a:cubicBezTo>
                      <a:pt x="5924" y="2276"/>
                      <a:pt x="6468" y="1776"/>
                      <a:pt x="6477" y="1178"/>
                    </a:cubicBezTo>
                    <a:cubicBezTo>
                      <a:pt x="6486" y="554"/>
                      <a:pt x="5906" y="18"/>
                      <a:pt x="51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43"/>
              <p:cNvSpPr/>
              <p:nvPr/>
            </p:nvSpPr>
            <p:spPr>
              <a:xfrm>
                <a:off x="3066634" y="2186610"/>
                <a:ext cx="80171" cy="70158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312" extrusionOk="0">
                    <a:moveTo>
                      <a:pt x="1320" y="1"/>
                    </a:moveTo>
                    <a:cubicBezTo>
                      <a:pt x="606" y="1"/>
                      <a:pt x="18" y="506"/>
                      <a:pt x="9" y="1134"/>
                    </a:cubicBezTo>
                    <a:cubicBezTo>
                      <a:pt x="0" y="1776"/>
                      <a:pt x="580" y="2302"/>
                      <a:pt x="1303" y="2311"/>
                    </a:cubicBezTo>
                    <a:cubicBezTo>
                      <a:pt x="1309" y="2311"/>
                      <a:pt x="1315" y="2311"/>
                      <a:pt x="1322" y="2311"/>
                    </a:cubicBezTo>
                    <a:cubicBezTo>
                      <a:pt x="2036" y="2311"/>
                      <a:pt x="2623" y="1806"/>
                      <a:pt x="2632" y="1178"/>
                    </a:cubicBezTo>
                    <a:cubicBezTo>
                      <a:pt x="2641" y="536"/>
                      <a:pt x="2061" y="10"/>
                      <a:pt x="1339" y="1"/>
                    </a:cubicBezTo>
                    <a:cubicBezTo>
                      <a:pt x="1332" y="1"/>
                      <a:pt x="1326" y="1"/>
                      <a:pt x="1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43"/>
              <p:cNvSpPr/>
              <p:nvPr/>
            </p:nvSpPr>
            <p:spPr>
              <a:xfrm>
                <a:off x="3080988" y="2196624"/>
                <a:ext cx="50646" cy="5013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52" extrusionOk="0">
                    <a:moveTo>
                      <a:pt x="831" y="1"/>
                    </a:moveTo>
                    <a:cubicBezTo>
                      <a:pt x="384" y="1"/>
                      <a:pt x="9" y="363"/>
                      <a:pt x="9" y="813"/>
                    </a:cubicBezTo>
                    <a:cubicBezTo>
                      <a:pt x="0" y="1268"/>
                      <a:pt x="366" y="1642"/>
                      <a:pt x="821" y="1651"/>
                    </a:cubicBezTo>
                    <a:cubicBezTo>
                      <a:pt x="826" y="1651"/>
                      <a:pt x="832" y="1651"/>
                      <a:pt x="837" y="1651"/>
                    </a:cubicBezTo>
                    <a:cubicBezTo>
                      <a:pt x="1285" y="1651"/>
                      <a:pt x="1651" y="1289"/>
                      <a:pt x="1660" y="839"/>
                    </a:cubicBezTo>
                    <a:cubicBezTo>
                      <a:pt x="1668" y="384"/>
                      <a:pt x="1303" y="10"/>
                      <a:pt x="848" y="1"/>
                    </a:cubicBezTo>
                    <a:cubicBezTo>
                      <a:pt x="842" y="1"/>
                      <a:pt x="837" y="1"/>
                      <a:pt x="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3"/>
              <p:cNvSpPr/>
              <p:nvPr/>
            </p:nvSpPr>
            <p:spPr>
              <a:xfrm>
                <a:off x="3272652" y="2204211"/>
                <a:ext cx="11137" cy="1089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59" extrusionOk="0">
                    <a:moveTo>
                      <a:pt x="188" y="1"/>
                    </a:moveTo>
                    <a:cubicBezTo>
                      <a:pt x="90" y="1"/>
                      <a:pt x="9" y="81"/>
                      <a:pt x="0" y="179"/>
                    </a:cubicBezTo>
                    <a:cubicBezTo>
                      <a:pt x="0" y="277"/>
                      <a:pt x="81" y="357"/>
                      <a:pt x="179" y="357"/>
                    </a:cubicBezTo>
                    <a:cubicBezTo>
                      <a:pt x="184" y="358"/>
                      <a:pt x="189" y="358"/>
                      <a:pt x="194" y="358"/>
                    </a:cubicBezTo>
                    <a:cubicBezTo>
                      <a:pt x="286" y="358"/>
                      <a:pt x="366" y="281"/>
                      <a:pt x="366" y="188"/>
                    </a:cubicBezTo>
                    <a:cubicBezTo>
                      <a:pt x="366" y="81"/>
                      <a:pt x="286" y="1"/>
                      <a:pt x="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3"/>
              <p:cNvSpPr/>
              <p:nvPr/>
            </p:nvSpPr>
            <p:spPr>
              <a:xfrm>
                <a:off x="2996687" y="2051207"/>
                <a:ext cx="71311" cy="25156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829" extrusionOk="0">
                    <a:moveTo>
                      <a:pt x="830" y="1"/>
                    </a:moveTo>
                    <a:cubicBezTo>
                      <a:pt x="442" y="1"/>
                      <a:pt x="59" y="42"/>
                      <a:pt x="31" y="181"/>
                    </a:cubicBezTo>
                    <a:cubicBezTo>
                      <a:pt x="0" y="386"/>
                      <a:pt x="708" y="792"/>
                      <a:pt x="1210" y="792"/>
                    </a:cubicBezTo>
                    <a:cubicBezTo>
                      <a:pt x="1298" y="792"/>
                      <a:pt x="1379" y="779"/>
                      <a:pt x="1449" y="752"/>
                    </a:cubicBezTo>
                    <a:cubicBezTo>
                      <a:pt x="1504" y="728"/>
                      <a:pt x="1600" y="677"/>
                      <a:pt x="1731" y="677"/>
                    </a:cubicBezTo>
                    <a:cubicBezTo>
                      <a:pt x="1750" y="677"/>
                      <a:pt x="1768" y="678"/>
                      <a:pt x="1788" y="680"/>
                    </a:cubicBezTo>
                    <a:cubicBezTo>
                      <a:pt x="1988" y="704"/>
                      <a:pt x="2080" y="828"/>
                      <a:pt x="2168" y="828"/>
                    </a:cubicBezTo>
                    <a:cubicBezTo>
                      <a:pt x="2178" y="828"/>
                      <a:pt x="2188" y="827"/>
                      <a:pt x="2198" y="823"/>
                    </a:cubicBezTo>
                    <a:cubicBezTo>
                      <a:pt x="2305" y="778"/>
                      <a:pt x="2350" y="546"/>
                      <a:pt x="2279" y="377"/>
                    </a:cubicBezTo>
                    <a:cubicBezTo>
                      <a:pt x="2163" y="118"/>
                      <a:pt x="1761" y="65"/>
                      <a:pt x="1413" y="29"/>
                    </a:cubicBezTo>
                    <a:cubicBezTo>
                      <a:pt x="1256" y="13"/>
                      <a:pt x="1042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3"/>
              <p:cNvSpPr/>
              <p:nvPr/>
            </p:nvSpPr>
            <p:spPr>
              <a:xfrm>
                <a:off x="2951836" y="2087804"/>
                <a:ext cx="93159" cy="12535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4131" extrusionOk="0">
                    <a:moveTo>
                      <a:pt x="3070" y="0"/>
                    </a:moveTo>
                    <a:lnTo>
                      <a:pt x="679" y="9"/>
                    </a:lnTo>
                    <a:lnTo>
                      <a:pt x="1" y="4086"/>
                    </a:lnTo>
                    <a:lnTo>
                      <a:pt x="277" y="4131"/>
                    </a:lnTo>
                    <a:lnTo>
                      <a:pt x="911" y="286"/>
                    </a:lnTo>
                    <a:lnTo>
                      <a:pt x="3070" y="286"/>
                    </a:lnTo>
                    <a:lnTo>
                      <a:pt x="30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43"/>
              <p:cNvSpPr/>
              <p:nvPr/>
            </p:nvSpPr>
            <p:spPr>
              <a:xfrm>
                <a:off x="2917181" y="2086985"/>
                <a:ext cx="45517" cy="125386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4132" extrusionOk="0">
                    <a:moveTo>
                      <a:pt x="269" y="1"/>
                    </a:moveTo>
                    <a:lnTo>
                      <a:pt x="1" y="81"/>
                    </a:lnTo>
                    <a:lnTo>
                      <a:pt x="1223" y="4131"/>
                    </a:lnTo>
                    <a:lnTo>
                      <a:pt x="1500" y="4051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43"/>
              <p:cNvSpPr/>
              <p:nvPr/>
            </p:nvSpPr>
            <p:spPr>
              <a:xfrm>
                <a:off x="2951047" y="2209370"/>
                <a:ext cx="10833" cy="11106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6" extrusionOk="0">
                    <a:moveTo>
                      <a:pt x="179" y="0"/>
                    </a:moveTo>
                    <a:cubicBezTo>
                      <a:pt x="80" y="0"/>
                      <a:pt x="0" y="80"/>
                      <a:pt x="0" y="178"/>
                    </a:cubicBezTo>
                    <a:cubicBezTo>
                      <a:pt x="0" y="285"/>
                      <a:pt x="71" y="366"/>
                      <a:pt x="179" y="366"/>
                    </a:cubicBezTo>
                    <a:cubicBezTo>
                      <a:pt x="277" y="366"/>
                      <a:pt x="357" y="285"/>
                      <a:pt x="357" y="187"/>
                    </a:cubicBezTo>
                    <a:cubicBezTo>
                      <a:pt x="357" y="89"/>
                      <a:pt x="277" y="9"/>
                      <a:pt x="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43"/>
              <p:cNvSpPr/>
              <p:nvPr/>
            </p:nvSpPr>
            <p:spPr>
              <a:xfrm>
                <a:off x="3050915" y="2018221"/>
                <a:ext cx="75832" cy="110759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3650" extrusionOk="0">
                    <a:moveTo>
                      <a:pt x="947" y="1"/>
                    </a:moveTo>
                    <a:cubicBezTo>
                      <a:pt x="634" y="500"/>
                      <a:pt x="313" y="1009"/>
                      <a:pt x="1" y="1508"/>
                    </a:cubicBezTo>
                    <a:cubicBezTo>
                      <a:pt x="126" y="1856"/>
                      <a:pt x="278" y="2106"/>
                      <a:pt x="394" y="2276"/>
                    </a:cubicBezTo>
                    <a:cubicBezTo>
                      <a:pt x="518" y="2454"/>
                      <a:pt x="643" y="2588"/>
                      <a:pt x="1419" y="3355"/>
                    </a:cubicBezTo>
                    <a:cubicBezTo>
                      <a:pt x="1544" y="3471"/>
                      <a:pt x="1642" y="3578"/>
                      <a:pt x="1723" y="3649"/>
                    </a:cubicBezTo>
                    <a:cubicBezTo>
                      <a:pt x="1981" y="3489"/>
                      <a:pt x="2240" y="3328"/>
                      <a:pt x="2499" y="3168"/>
                    </a:cubicBezTo>
                    <a:cubicBezTo>
                      <a:pt x="2410" y="2793"/>
                      <a:pt x="2276" y="2383"/>
                      <a:pt x="2089" y="1954"/>
                    </a:cubicBezTo>
                    <a:cubicBezTo>
                      <a:pt x="1741" y="1134"/>
                      <a:pt x="1321" y="483"/>
                      <a:pt x="947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43"/>
              <p:cNvSpPr/>
              <p:nvPr/>
            </p:nvSpPr>
            <p:spPr>
              <a:xfrm>
                <a:off x="3020053" y="1994400"/>
                <a:ext cx="95890" cy="95405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3144" extrusionOk="0">
                    <a:moveTo>
                      <a:pt x="857" y="1"/>
                    </a:moveTo>
                    <a:cubicBezTo>
                      <a:pt x="706" y="54"/>
                      <a:pt x="429" y="170"/>
                      <a:pt x="295" y="402"/>
                    </a:cubicBezTo>
                    <a:cubicBezTo>
                      <a:pt x="251" y="474"/>
                      <a:pt x="197" y="598"/>
                      <a:pt x="153" y="714"/>
                    </a:cubicBezTo>
                    <a:cubicBezTo>
                      <a:pt x="153" y="714"/>
                      <a:pt x="99" y="848"/>
                      <a:pt x="81" y="964"/>
                    </a:cubicBezTo>
                    <a:cubicBezTo>
                      <a:pt x="1" y="1348"/>
                      <a:pt x="126" y="1660"/>
                      <a:pt x="233" y="1865"/>
                    </a:cubicBezTo>
                    <a:cubicBezTo>
                      <a:pt x="304" y="1981"/>
                      <a:pt x="367" y="2061"/>
                      <a:pt x="385" y="2079"/>
                    </a:cubicBezTo>
                    <a:cubicBezTo>
                      <a:pt x="625" y="2427"/>
                      <a:pt x="866" y="2766"/>
                      <a:pt x="1107" y="3114"/>
                    </a:cubicBezTo>
                    <a:cubicBezTo>
                      <a:pt x="1204" y="3129"/>
                      <a:pt x="1335" y="3144"/>
                      <a:pt x="1491" y="3144"/>
                    </a:cubicBezTo>
                    <a:cubicBezTo>
                      <a:pt x="1710" y="3144"/>
                      <a:pt x="1979" y="3115"/>
                      <a:pt x="2276" y="3016"/>
                    </a:cubicBezTo>
                    <a:cubicBezTo>
                      <a:pt x="2704" y="2882"/>
                      <a:pt x="2998" y="2650"/>
                      <a:pt x="3159" y="2508"/>
                    </a:cubicBezTo>
                    <a:cubicBezTo>
                      <a:pt x="3052" y="2329"/>
                      <a:pt x="2936" y="2151"/>
                      <a:pt x="2829" y="1972"/>
                    </a:cubicBezTo>
                    <a:cubicBezTo>
                      <a:pt x="2561" y="1553"/>
                      <a:pt x="2294" y="1134"/>
                      <a:pt x="2026" y="706"/>
                    </a:cubicBezTo>
                    <a:cubicBezTo>
                      <a:pt x="1794" y="563"/>
                      <a:pt x="1553" y="429"/>
                      <a:pt x="1321" y="286"/>
                    </a:cubicBezTo>
                    <a:cubicBezTo>
                      <a:pt x="1170" y="188"/>
                      <a:pt x="1009" y="99"/>
                      <a:pt x="8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43"/>
              <p:cNvSpPr/>
              <p:nvPr/>
            </p:nvSpPr>
            <p:spPr>
              <a:xfrm>
                <a:off x="3084235" y="2114326"/>
                <a:ext cx="44698" cy="132699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4373" extrusionOk="0">
                    <a:moveTo>
                      <a:pt x="1401" y="1"/>
                    </a:moveTo>
                    <a:lnTo>
                      <a:pt x="562" y="402"/>
                    </a:lnTo>
                    <a:cubicBezTo>
                      <a:pt x="473" y="572"/>
                      <a:pt x="357" y="804"/>
                      <a:pt x="259" y="1089"/>
                    </a:cubicBezTo>
                    <a:cubicBezTo>
                      <a:pt x="170" y="1348"/>
                      <a:pt x="54" y="1669"/>
                      <a:pt x="36" y="2053"/>
                    </a:cubicBezTo>
                    <a:cubicBezTo>
                      <a:pt x="0" y="2686"/>
                      <a:pt x="241" y="2882"/>
                      <a:pt x="348" y="3890"/>
                    </a:cubicBezTo>
                    <a:cubicBezTo>
                      <a:pt x="366" y="4078"/>
                      <a:pt x="375" y="4238"/>
                      <a:pt x="384" y="4345"/>
                    </a:cubicBezTo>
                    <a:cubicBezTo>
                      <a:pt x="527" y="4354"/>
                      <a:pt x="660" y="4363"/>
                      <a:pt x="803" y="4372"/>
                    </a:cubicBezTo>
                    <a:cubicBezTo>
                      <a:pt x="830" y="3703"/>
                      <a:pt x="901" y="2936"/>
                      <a:pt x="1062" y="2097"/>
                    </a:cubicBezTo>
                    <a:cubicBezTo>
                      <a:pt x="1169" y="1499"/>
                      <a:pt x="1312" y="946"/>
                      <a:pt x="1463" y="456"/>
                    </a:cubicBezTo>
                    <a:cubicBezTo>
                      <a:pt x="1472" y="393"/>
                      <a:pt x="1472" y="313"/>
                      <a:pt x="1454" y="224"/>
                    </a:cubicBezTo>
                    <a:cubicBezTo>
                      <a:pt x="1445" y="135"/>
                      <a:pt x="1428" y="63"/>
                      <a:pt x="1401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3"/>
              <p:cNvSpPr/>
              <p:nvPr/>
            </p:nvSpPr>
            <p:spPr>
              <a:xfrm>
                <a:off x="3088574" y="2246179"/>
                <a:ext cx="60113" cy="28433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937" extrusionOk="0">
                    <a:moveTo>
                      <a:pt x="241" y="0"/>
                    </a:moveTo>
                    <a:cubicBezTo>
                      <a:pt x="232" y="313"/>
                      <a:pt x="161" y="491"/>
                      <a:pt x="98" y="598"/>
                    </a:cubicBezTo>
                    <a:cubicBezTo>
                      <a:pt x="71" y="634"/>
                      <a:pt x="0" y="741"/>
                      <a:pt x="36" y="821"/>
                    </a:cubicBezTo>
                    <a:cubicBezTo>
                      <a:pt x="54" y="875"/>
                      <a:pt x="89" y="901"/>
                      <a:pt x="125" y="910"/>
                    </a:cubicBezTo>
                    <a:lnTo>
                      <a:pt x="1891" y="937"/>
                    </a:lnTo>
                    <a:cubicBezTo>
                      <a:pt x="1900" y="937"/>
                      <a:pt x="1954" y="919"/>
                      <a:pt x="1972" y="857"/>
                    </a:cubicBezTo>
                    <a:cubicBezTo>
                      <a:pt x="1980" y="803"/>
                      <a:pt x="1954" y="750"/>
                      <a:pt x="1900" y="714"/>
                    </a:cubicBezTo>
                    <a:cubicBezTo>
                      <a:pt x="1793" y="705"/>
                      <a:pt x="1650" y="678"/>
                      <a:pt x="1481" y="634"/>
                    </a:cubicBezTo>
                    <a:cubicBezTo>
                      <a:pt x="1320" y="580"/>
                      <a:pt x="1142" y="527"/>
                      <a:pt x="955" y="375"/>
                    </a:cubicBezTo>
                    <a:cubicBezTo>
                      <a:pt x="874" y="313"/>
                      <a:pt x="758" y="205"/>
                      <a:pt x="660" y="27"/>
                    </a:cubicBezTo>
                    <a:cubicBezTo>
                      <a:pt x="517" y="18"/>
                      <a:pt x="384" y="9"/>
                      <a:pt x="241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43"/>
              <p:cNvSpPr/>
              <p:nvPr/>
            </p:nvSpPr>
            <p:spPr>
              <a:xfrm>
                <a:off x="3088817" y="2247484"/>
                <a:ext cx="63664" cy="27402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903" extrusionOk="0">
                    <a:moveTo>
                      <a:pt x="824" y="1"/>
                    </a:moveTo>
                    <a:cubicBezTo>
                      <a:pt x="820" y="1"/>
                      <a:pt x="816" y="1"/>
                      <a:pt x="813" y="2"/>
                    </a:cubicBezTo>
                    <a:cubicBezTo>
                      <a:pt x="777" y="11"/>
                      <a:pt x="759" y="82"/>
                      <a:pt x="750" y="136"/>
                    </a:cubicBezTo>
                    <a:cubicBezTo>
                      <a:pt x="674" y="366"/>
                      <a:pt x="517" y="484"/>
                      <a:pt x="402" y="484"/>
                    </a:cubicBezTo>
                    <a:cubicBezTo>
                      <a:pt x="383" y="484"/>
                      <a:pt x="365" y="481"/>
                      <a:pt x="349" y="475"/>
                    </a:cubicBezTo>
                    <a:cubicBezTo>
                      <a:pt x="233" y="430"/>
                      <a:pt x="215" y="243"/>
                      <a:pt x="206" y="225"/>
                    </a:cubicBezTo>
                    <a:cubicBezTo>
                      <a:pt x="153" y="305"/>
                      <a:pt x="81" y="430"/>
                      <a:pt x="37" y="600"/>
                    </a:cubicBezTo>
                    <a:cubicBezTo>
                      <a:pt x="10" y="716"/>
                      <a:pt x="1" y="814"/>
                      <a:pt x="1" y="894"/>
                    </a:cubicBezTo>
                    <a:cubicBezTo>
                      <a:pt x="697" y="894"/>
                      <a:pt x="1402" y="894"/>
                      <a:pt x="2097" y="903"/>
                    </a:cubicBezTo>
                    <a:cubicBezTo>
                      <a:pt x="2097" y="840"/>
                      <a:pt x="2080" y="769"/>
                      <a:pt x="2035" y="689"/>
                    </a:cubicBezTo>
                    <a:cubicBezTo>
                      <a:pt x="1964" y="591"/>
                      <a:pt x="1865" y="564"/>
                      <a:pt x="1678" y="510"/>
                    </a:cubicBezTo>
                    <a:cubicBezTo>
                      <a:pt x="1339" y="394"/>
                      <a:pt x="1161" y="341"/>
                      <a:pt x="1080" y="270"/>
                    </a:cubicBezTo>
                    <a:cubicBezTo>
                      <a:pt x="937" y="151"/>
                      <a:pt x="889" y="1"/>
                      <a:pt x="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43"/>
              <p:cNvSpPr/>
              <p:nvPr/>
            </p:nvSpPr>
            <p:spPr>
              <a:xfrm>
                <a:off x="3099650" y="2265934"/>
                <a:ext cx="3823" cy="382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6" extrusionOk="0">
                    <a:moveTo>
                      <a:pt x="63" y="1"/>
                    </a:moveTo>
                    <a:cubicBezTo>
                      <a:pt x="28" y="1"/>
                      <a:pt x="1" y="27"/>
                      <a:pt x="1" y="63"/>
                    </a:cubicBezTo>
                    <a:cubicBezTo>
                      <a:pt x="1" y="99"/>
                      <a:pt x="28" y="125"/>
                      <a:pt x="63" y="125"/>
                    </a:cubicBezTo>
                    <a:cubicBezTo>
                      <a:pt x="90" y="125"/>
                      <a:pt x="117" y="99"/>
                      <a:pt x="117" y="63"/>
                    </a:cubicBezTo>
                    <a:cubicBezTo>
                      <a:pt x="126" y="36"/>
                      <a:pt x="99" y="9"/>
                      <a:pt x="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43"/>
              <p:cNvSpPr/>
              <p:nvPr/>
            </p:nvSpPr>
            <p:spPr>
              <a:xfrm>
                <a:off x="3115369" y="2080643"/>
                <a:ext cx="13837" cy="48613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602" extrusionOk="0">
                    <a:moveTo>
                      <a:pt x="18" y="1"/>
                    </a:moveTo>
                    <a:cubicBezTo>
                      <a:pt x="15" y="1"/>
                      <a:pt x="12" y="2"/>
                      <a:pt x="9" y="5"/>
                    </a:cubicBezTo>
                    <a:cubicBezTo>
                      <a:pt x="9" y="5"/>
                      <a:pt x="0" y="13"/>
                      <a:pt x="9" y="13"/>
                    </a:cubicBezTo>
                    <a:cubicBezTo>
                      <a:pt x="143" y="442"/>
                      <a:pt x="277" y="861"/>
                      <a:pt x="411" y="1280"/>
                    </a:cubicBezTo>
                    <a:cubicBezTo>
                      <a:pt x="428" y="1325"/>
                      <a:pt x="428" y="1378"/>
                      <a:pt x="428" y="1423"/>
                    </a:cubicBezTo>
                    <a:cubicBezTo>
                      <a:pt x="428" y="1477"/>
                      <a:pt x="419" y="1530"/>
                      <a:pt x="402" y="1584"/>
                    </a:cubicBezTo>
                    <a:cubicBezTo>
                      <a:pt x="402" y="1592"/>
                      <a:pt x="402" y="1601"/>
                      <a:pt x="411" y="1601"/>
                    </a:cubicBezTo>
                    <a:cubicBezTo>
                      <a:pt x="419" y="1601"/>
                      <a:pt x="419" y="1601"/>
                      <a:pt x="419" y="1592"/>
                    </a:cubicBezTo>
                    <a:cubicBezTo>
                      <a:pt x="446" y="1539"/>
                      <a:pt x="455" y="1477"/>
                      <a:pt x="455" y="1423"/>
                    </a:cubicBezTo>
                    <a:cubicBezTo>
                      <a:pt x="455" y="1369"/>
                      <a:pt x="446" y="1325"/>
                      <a:pt x="437" y="1280"/>
                    </a:cubicBezTo>
                    <a:cubicBezTo>
                      <a:pt x="295" y="852"/>
                      <a:pt x="161" y="433"/>
                      <a:pt x="27" y="5"/>
                    </a:cubicBezTo>
                    <a:cubicBezTo>
                      <a:pt x="27" y="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3"/>
              <p:cNvSpPr/>
              <p:nvPr/>
            </p:nvSpPr>
            <p:spPr>
              <a:xfrm>
                <a:off x="3101016" y="2127132"/>
                <a:ext cx="2731" cy="2670"/>
              </a:xfrm>
              <a:custGeom>
                <a:avLst/>
                <a:gdLst/>
                <a:ahLst/>
                <a:cxnLst/>
                <a:rect l="l" t="t" r="r" b="b"/>
                <a:pathLst>
                  <a:path w="90" h="88" extrusionOk="0">
                    <a:moveTo>
                      <a:pt x="9" y="0"/>
                    </a:moveTo>
                    <a:cubicBezTo>
                      <a:pt x="7" y="0"/>
                      <a:pt x="5" y="2"/>
                      <a:pt x="0" y="7"/>
                    </a:cubicBezTo>
                    <a:cubicBezTo>
                      <a:pt x="0" y="16"/>
                      <a:pt x="0" y="16"/>
                      <a:pt x="0" y="25"/>
                    </a:cubicBezTo>
                    <a:lnTo>
                      <a:pt x="72" y="78"/>
                    </a:lnTo>
                    <a:cubicBezTo>
                      <a:pt x="72" y="87"/>
                      <a:pt x="81" y="87"/>
                      <a:pt x="81" y="87"/>
                    </a:cubicBezTo>
                    <a:cubicBezTo>
                      <a:pt x="81" y="87"/>
                      <a:pt x="90" y="87"/>
                      <a:pt x="90" y="78"/>
                    </a:cubicBezTo>
                    <a:cubicBezTo>
                      <a:pt x="90" y="78"/>
                      <a:pt x="90" y="69"/>
                      <a:pt x="90" y="69"/>
                    </a:cubicBezTo>
                    <a:lnTo>
                      <a:pt x="18" y="7"/>
                    </a:lnTo>
                    <a:cubicBezTo>
                      <a:pt x="14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3"/>
              <p:cNvSpPr/>
              <p:nvPr/>
            </p:nvSpPr>
            <p:spPr>
              <a:xfrm>
                <a:off x="3033072" y="1888280"/>
                <a:ext cx="76348" cy="132486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366" extrusionOk="0">
                    <a:moveTo>
                      <a:pt x="1374" y="1"/>
                    </a:moveTo>
                    <a:cubicBezTo>
                      <a:pt x="1205" y="135"/>
                      <a:pt x="973" y="340"/>
                      <a:pt x="767" y="652"/>
                    </a:cubicBezTo>
                    <a:cubicBezTo>
                      <a:pt x="589" y="920"/>
                      <a:pt x="446" y="1250"/>
                      <a:pt x="232" y="2329"/>
                    </a:cubicBezTo>
                    <a:cubicBezTo>
                      <a:pt x="161" y="2704"/>
                      <a:pt x="72" y="3203"/>
                      <a:pt x="0" y="3801"/>
                    </a:cubicBezTo>
                    <a:cubicBezTo>
                      <a:pt x="54" y="3864"/>
                      <a:pt x="402" y="4318"/>
                      <a:pt x="1017" y="4363"/>
                    </a:cubicBezTo>
                    <a:cubicBezTo>
                      <a:pt x="1047" y="4365"/>
                      <a:pt x="1076" y="4366"/>
                      <a:pt x="1104" y="4366"/>
                    </a:cubicBezTo>
                    <a:cubicBezTo>
                      <a:pt x="1618" y="4366"/>
                      <a:pt x="1958" y="4074"/>
                      <a:pt x="2025" y="4015"/>
                    </a:cubicBezTo>
                    <a:cubicBezTo>
                      <a:pt x="2043" y="3578"/>
                      <a:pt x="2070" y="3141"/>
                      <a:pt x="2088" y="2704"/>
                    </a:cubicBezTo>
                    <a:cubicBezTo>
                      <a:pt x="2222" y="2615"/>
                      <a:pt x="2453" y="2445"/>
                      <a:pt x="2489" y="2177"/>
                    </a:cubicBezTo>
                    <a:cubicBezTo>
                      <a:pt x="2516" y="1999"/>
                      <a:pt x="2453" y="1856"/>
                      <a:pt x="2418" y="1794"/>
                    </a:cubicBezTo>
                    <a:cubicBezTo>
                      <a:pt x="2284" y="1491"/>
                      <a:pt x="2114" y="1053"/>
                      <a:pt x="1909" y="349"/>
                    </a:cubicBezTo>
                    <a:cubicBezTo>
                      <a:pt x="1731" y="233"/>
                      <a:pt x="1552" y="117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3"/>
              <p:cNvSpPr/>
              <p:nvPr/>
            </p:nvSpPr>
            <p:spPr>
              <a:xfrm>
                <a:off x="3070974" y="1903969"/>
                <a:ext cx="57140" cy="58536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929" extrusionOk="0">
                    <a:moveTo>
                      <a:pt x="407" y="1"/>
                    </a:moveTo>
                    <a:cubicBezTo>
                      <a:pt x="358" y="1"/>
                      <a:pt x="300" y="9"/>
                      <a:pt x="241" y="37"/>
                    </a:cubicBezTo>
                    <a:cubicBezTo>
                      <a:pt x="98" y="99"/>
                      <a:pt x="9" y="242"/>
                      <a:pt x="0" y="411"/>
                    </a:cubicBezTo>
                    <a:cubicBezTo>
                      <a:pt x="98" y="572"/>
                      <a:pt x="223" y="742"/>
                      <a:pt x="357" y="911"/>
                    </a:cubicBezTo>
                    <a:cubicBezTo>
                      <a:pt x="473" y="1054"/>
                      <a:pt x="589" y="1188"/>
                      <a:pt x="696" y="1304"/>
                    </a:cubicBezTo>
                    <a:cubicBezTo>
                      <a:pt x="750" y="1357"/>
                      <a:pt x="794" y="1411"/>
                      <a:pt x="839" y="1455"/>
                    </a:cubicBezTo>
                    <a:cubicBezTo>
                      <a:pt x="1017" y="1634"/>
                      <a:pt x="1196" y="1794"/>
                      <a:pt x="1356" y="1928"/>
                    </a:cubicBezTo>
                    <a:cubicBezTo>
                      <a:pt x="1535" y="1848"/>
                      <a:pt x="1713" y="1759"/>
                      <a:pt x="1882" y="1678"/>
                    </a:cubicBezTo>
                    <a:cubicBezTo>
                      <a:pt x="1686" y="1437"/>
                      <a:pt x="1490" y="1188"/>
                      <a:pt x="1294" y="947"/>
                    </a:cubicBezTo>
                    <a:lnTo>
                      <a:pt x="1285" y="938"/>
                    </a:lnTo>
                    <a:cubicBezTo>
                      <a:pt x="1035" y="635"/>
                      <a:pt x="785" y="322"/>
                      <a:pt x="535" y="19"/>
                    </a:cubicBezTo>
                    <a:cubicBezTo>
                      <a:pt x="516" y="14"/>
                      <a:pt x="468" y="1"/>
                      <a:pt x="407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3"/>
              <p:cNvSpPr/>
              <p:nvPr/>
            </p:nvSpPr>
            <p:spPr>
              <a:xfrm>
                <a:off x="3092064" y="1932130"/>
                <a:ext cx="18450" cy="1602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28" extrusionOk="0">
                    <a:moveTo>
                      <a:pt x="608" y="1"/>
                    </a:moveTo>
                    <a:cubicBezTo>
                      <a:pt x="599" y="1"/>
                      <a:pt x="599" y="1"/>
                      <a:pt x="590" y="10"/>
                    </a:cubicBezTo>
                    <a:cubicBezTo>
                      <a:pt x="492" y="46"/>
                      <a:pt x="394" y="90"/>
                      <a:pt x="295" y="126"/>
                    </a:cubicBezTo>
                    <a:cubicBezTo>
                      <a:pt x="197" y="206"/>
                      <a:pt x="108" y="295"/>
                      <a:pt x="1" y="376"/>
                    </a:cubicBezTo>
                    <a:cubicBezTo>
                      <a:pt x="55" y="429"/>
                      <a:pt x="99" y="483"/>
                      <a:pt x="144" y="527"/>
                    </a:cubicBezTo>
                    <a:cubicBezTo>
                      <a:pt x="295" y="358"/>
                      <a:pt x="447" y="188"/>
                      <a:pt x="599" y="19"/>
                    </a:cubicBezTo>
                    <a:cubicBezTo>
                      <a:pt x="599" y="10"/>
                      <a:pt x="608" y="1"/>
                      <a:pt x="608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3"/>
              <p:cNvSpPr/>
              <p:nvPr/>
            </p:nvSpPr>
            <p:spPr>
              <a:xfrm>
                <a:off x="3067180" y="1901966"/>
                <a:ext cx="43333" cy="4700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549" extrusionOk="0">
                    <a:moveTo>
                      <a:pt x="502" y="1"/>
                    </a:moveTo>
                    <a:cubicBezTo>
                      <a:pt x="428" y="1"/>
                      <a:pt x="332" y="16"/>
                      <a:pt x="241" y="76"/>
                    </a:cubicBezTo>
                    <a:cubicBezTo>
                      <a:pt x="81" y="192"/>
                      <a:pt x="0" y="406"/>
                      <a:pt x="45" y="629"/>
                    </a:cubicBezTo>
                    <a:cubicBezTo>
                      <a:pt x="268" y="932"/>
                      <a:pt x="500" y="1245"/>
                      <a:pt x="723" y="1548"/>
                    </a:cubicBezTo>
                    <a:cubicBezTo>
                      <a:pt x="955" y="1361"/>
                      <a:pt x="1196" y="1182"/>
                      <a:pt x="1428" y="995"/>
                    </a:cubicBezTo>
                    <a:cubicBezTo>
                      <a:pt x="1231" y="709"/>
                      <a:pt x="999" y="415"/>
                      <a:pt x="732" y="130"/>
                    </a:cubicBezTo>
                    <a:cubicBezTo>
                      <a:pt x="696" y="94"/>
                      <a:pt x="660" y="49"/>
                      <a:pt x="625" y="14"/>
                    </a:cubicBezTo>
                    <a:cubicBezTo>
                      <a:pt x="605" y="10"/>
                      <a:pt x="560" y="1"/>
                      <a:pt x="502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3"/>
              <p:cNvSpPr/>
              <p:nvPr/>
            </p:nvSpPr>
            <p:spPr>
              <a:xfrm>
                <a:off x="3185468" y="1995492"/>
                <a:ext cx="12775" cy="28464"/>
              </a:xfrm>
              <a:custGeom>
                <a:avLst/>
                <a:gdLst/>
                <a:ahLst/>
                <a:cxnLst/>
                <a:rect l="l" t="t" r="r" b="b"/>
                <a:pathLst>
                  <a:path w="421" h="938" extrusionOk="0">
                    <a:moveTo>
                      <a:pt x="126" y="0"/>
                    </a:moveTo>
                    <a:lnTo>
                      <a:pt x="1" y="589"/>
                    </a:lnTo>
                    <a:lnTo>
                      <a:pt x="143" y="919"/>
                    </a:lnTo>
                    <a:lnTo>
                      <a:pt x="224" y="937"/>
                    </a:lnTo>
                    <a:lnTo>
                      <a:pt x="304" y="589"/>
                    </a:lnTo>
                    <a:lnTo>
                      <a:pt x="420" y="63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3"/>
              <p:cNvSpPr/>
              <p:nvPr/>
            </p:nvSpPr>
            <p:spPr>
              <a:xfrm>
                <a:off x="3175181" y="1995219"/>
                <a:ext cx="23062" cy="4916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62" extrusionOk="0">
                    <a:moveTo>
                      <a:pt x="1" y="1"/>
                    </a:moveTo>
                    <a:lnTo>
                      <a:pt x="1" y="152"/>
                    </a:lnTo>
                    <a:lnTo>
                      <a:pt x="759" y="161"/>
                    </a:lnTo>
                    <a:lnTo>
                      <a:pt x="759" y="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3"/>
              <p:cNvSpPr/>
              <p:nvPr/>
            </p:nvSpPr>
            <p:spPr>
              <a:xfrm>
                <a:off x="3170326" y="1991426"/>
                <a:ext cx="17873" cy="11956"/>
              </a:xfrm>
              <a:custGeom>
                <a:avLst/>
                <a:gdLst/>
                <a:ahLst/>
                <a:cxnLst/>
                <a:rect l="l" t="t" r="r" b="b"/>
                <a:pathLst>
                  <a:path w="589" h="394" extrusionOk="0">
                    <a:moveTo>
                      <a:pt x="295" y="1"/>
                    </a:moveTo>
                    <a:cubicBezTo>
                      <a:pt x="134" y="1"/>
                      <a:pt x="0" y="81"/>
                      <a:pt x="0" y="188"/>
                    </a:cubicBezTo>
                    <a:cubicBezTo>
                      <a:pt x="0" y="304"/>
                      <a:pt x="125" y="393"/>
                      <a:pt x="295" y="393"/>
                    </a:cubicBezTo>
                    <a:cubicBezTo>
                      <a:pt x="455" y="393"/>
                      <a:pt x="589" y="313"/>
                      <a:pt x="589" y="197"/>
                    </a:cubicBezTo>
                    <a:cubicBezTo>
                      <a:pt x="589" y="90"/>
                      <a:pt x="46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3"/>
              <p:cNvSpPr/>
              <p:nvPr/>
            </p:nvSpPr>
            <p:spPr>
              <a:xfrm>
                <a:off x="3171388" y="1987997"/>
                <a:ext cx="17357" cy="940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310" extrusionOk="0">
                    <a:moveTo>
                      <a:pt x="225" y="1"/>
                    </a:moveTo>
                    <a:cubicBezTo>
                      <a:pt x="134" y="1"/>
                      <a:pt x="57" y="23"/>
                      <a:pt x="1" y="51"/>
                    </a:cubicBezTo>
                    <a:lnTo>
                      <a:pt x="19" y="87"/>
                    </a:lnTo>
                    <a:cubicBezTo>
                      <a:pt x="67" y="59"/>
                      <a:pt x="138" y="37"/>
                      <a:pt x="222" y="37"/>
                    </a:cubicBezTo>
                    <a:cubicBezTo>
                      <a:pt x="245" y="37"/>
                      <a:pt x="270" y="38"/>
                      <a:pt x="295" y="42"/>
                    </a:cubicBezTo>
                    <a:cubicBezTo>
                      <a:pt x="349" y="51"/>
                      <a:pt x="474" y="69"/>
                      <a:pt x="509" y="149"/>
                    </a:cubicBezTo>
                    <a:cubicBezTo>
                      <a:pt x="527" y="203"/>
                      <a:pt x="509" y="256"/>
                      <a:pt x="492" y="301"/>
                    </a:cubicBezTo>
                    <a:lnTo>
                      <a:pt x="518" y="310"/>
                    </a:lnTo>
                    <a:cubicBezTo>
                      <a:pt x="545" y="265"/>
                      <a:pt x="572" y="203"/>
                      <a:pt x="545" y="140"/>
                    </a:cubicBezTo>
                    <a:cubicBezTo>
                      <a:pt x="500" y="33"/>
                      <a:pt x="367" y="15"/>
                      <a:pt x="304" y="7"/>
                    </a:cubicBezTo>
                    <a:cubicBezTo>
                      <a:pt x="277" y="3"/>
                      <a:pt x="250" y="1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3"/>
              <p:cNvSpPr/>
              <p:nvPr/>
            </p:nvSpPr>
            <p:spPr>
              <a:xfrm>
                <a:off x="2975415" y="2065864"/>
                <a:ext cx="24640" cy="73131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410" extrusionOk="0">
                    <a:moveTo>
                      <a:pt x="355" y="1"/>
                    </a:moveTo>
                    <a:cubicBezTo>
                      <a:pt x="348" y="1"/>
                      <a:pt x="343" y="1"/>
                      <a:pt x="339" y="1"/>
                    </a:cubicBezTo>
                    <a:cubicBezTo>
                      <a:pt x="428" y="197"/>
                      <a:pt x="455" y="349"/>
                      <a:pt x="393" y="393"/>
                    </a:cubicBezTo>
                    <a:cubicBezTo>
                      <a:pt x="388" y="398"/>
                      <a:pt x="377" y="404"/>
                      <a:pt x="355" y="404"/>
                    </a:cubicBezTo>
                    <a:cubicBezTo>
                      <a:pt x="331" y="404"/>
                      <a:pt x="294" y="395"/>
                      <a:pt x="241" y="367"/>
                    </a:cubicBezTo>
                    <a:cubicBezTo>
                      <a:pt x="241" y="376"/>
                      <a:pt x="241" y="384"/>
                      <a:pt x="241" y="393"/>
                    </a:cubicBezTo>
                    <a:cubicBezTo>
                      <a:pt x="241" y="411"/>
                      <a:pt x="241" y="420"/>
                      <a:pt x="241" y="438"/>
                    </a:cubicBezTo>
                    <a:cubicBezTo>
                      <a:pt x="232" y="518"/>
                      <a:pt x="214" y="625"/>
                      <a:pt x="178" y="750"/>
                    </a:cubicBezTo>
                    <a:cubicBezTo>
                      <a:pt x="143" y="866"/>
                      <a:pt x="107" y="920"/>
                      <a:pt x="80" y="982"/>
                    </a:cubicBezTo>
                    <a:cubicBezTo>
                      <a:pt x="54" y="1054"/>
                      <a:pt x="0" y="1214"/>
                      <a:pt x="196" y="1767"/>
                    </a:cubicBezTo>
                    <a:cubicBezTo>
                      <a:pt x="223" y="1848"/>
                      <a:pt x="259" y="1937"/>
                      <a:pt x="303" y="2044"/>
                    </a:cubicBezTo>
                    <a:cubicBezTo>
                      <a:pt x="330" y="2097"/>
                      <a:pt x="357" y="2151"/>
                      <a:pt x="384" y="2213"/>
                    </a:cubicBezTo>
                    <a:cubicBezTo>
                      <a:pt x="410" y="2276"/>
                      <a:pt x="446" y="2338"/>
                      <a:pt x="482" y="2410"/>
                    </a:cubicBezTo>
                    <a:cubicBezTo>
                      <a:pt x="571" y="2410"/>
                      <a:pt x="669" y="2401"/>
                      <a:pt x="767" y="2401"/>
                    </a:cubicBezTo>
                    <a:cubicBezTo>
                      <a:pt x="740" y="2303"/>
                      <a:pt x="723" y="2195"/>
                      <a:pt x="705" y="2088"/>
                    </a:cubicBezTo>
                    <a:cubicBezTo>
                      <a:pt x="669" y="1785"/>
                      <a:pt x="651" y="1464"/>
                      <a:pt x="687" y="1107"/>
                    </a:cubicBezTo>
                    <a:cubicBezTo>
                      <a:pt x="696" y="1009"/>
                      <a:pt x="714" y="920"/>
                      <a:pt x="732" y="822"/>
                    </a:cubicBezTo>
                    <a:cubicBezTo>
                      <a:pt x="740" y="795"/>
                      <a:pt x="749" y="759"/>
                      <a:pt x="758" y="723"/>
                    </a:cubicBezTo>
                    <a:cubicBezTo>
                      <a:pt x="758" y="715"/>
                      <a:pt x="758" y="697"/>
                      <a:pt x="767" y="679"/>
                    </a:cubicBezTo>
                    <a:cubicBezTo>
                      <a:pt x="794" y="536"/>
                      <a:pt x="812" y="438"/>
                      <a:pt x="794" y="349"/>
                    </a:cubicBezTo>
                    <a:cubicBezTo>
                      <a:pt x="785" y="313"/>
                      <a:pt x="776" y="224"/>
                      <a:pt x="714" y="153"/>
                    </a:cubicBezTo>
                    <a:cubicBezTo>
                      <a:pt x="601" y="8"/>
                      <a:pt x="417" y="1"/>
                      <a:pt x="355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3"/>
              <p:cNvSpPr/>
              <p:nvPr/>
            </p:nvSpPr>
            <p:spPr>
              <a:xfrm>
                <a:off x="2981909" y="2133293"/>
                <a:ext cx="36566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839" extrusionOk="0">
                    <a:moveTo>
                      <a:pt x="518" y="0"/>
                    </a:moveTo>
                    <a:cubicBezTo>
                      <a:pt x="410" y="9"/>
                      <a:pt x="312" y="27"/>
                      <a:pt x="205" y="36"/>
                    </a:cubicBezTo>
                    <a:cubicBezTo>
                      <a:pt x="170" y="223"/>
                      <a:pt x="116" y="339"/>
                      <a:pt x="63" y="411"/>
                    </a:cubicBezTo>
                    <a:cubicBezTo>
                      <a:pt x="45" y="446"/>
                      <a:pt x="0" y="500"/>
                      <a:pt x="0" y="571"/>
                    </a:cubicBezTo>
                    <a:cubicBezTo>
                      <a:pt x="0" y="643"/>
                      <a:pt x="27" y="696"/>
                      <a:pt x="54" y="732"/>
                    </a:cubicBezTo>
                    <a:lnTo>
                      <a:pt x="1142" y="839"/>
                    </a:lnTo>
                    <a:cubicBezTo>
                      <a:pt x="1178" y="803"/>
                      <a:pt x="1204" y="758"/>
                      <a:pt x="1196" y="705"/>
                    </a:cubicBezTo>
                    <a:cubicBezTo>
                      <a:pt x="1187" y="589"/>
                      <a:pt x="1026" y="535"/>
                      <a:pt x="892" y="455"/>
                    </a:cubicBezTo>
                    <a:cubicBezTo>
                      <a:pt x="776" y="375"/>
                      <a:pt x="634" y="250"/>
                      <a:pt x="518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3"/>
              <p:cNvSpPr/>
              <p:nvPr/>
            </p:nvSpPr>
            <p:spPr>
              <a:xfrm>
                <a:off x="2980270" y="2135386"/>
                <a:ext cx="39813" cy="23366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770" extrusionOk="0">
                    <a:moveTo>
                      <a:pt x="662" y="1"/>
                    </a:moveTo>
                    <a:cubicBezTo>
                      <a:pt x="659" y="1"/>
                      <a:pt x="655" y="1"/>
                      <a:pt x="652" y="3"/>
                    </a:cubicBezTo>
                    <a:cubicBezTo>
                      <a:pt x="625" y="12"/>
                      <a:pt x="598" y="56"/>
                      <a:pt x="607" y="226"/>
                    </a:cubicBezTo>
                    <a:cubicBezTo>
                      <a:pt x="506" y="313"/>
                      <a:pt x="441" y="340"/>
                      <a:pt x="399" y="340"/>
                    </a:cubicBezTo>
                    <a:cubicBezTo>
                      <a:pt x="386" y="340"/>
                      <a:pt x="375" y="337"/>
                      <a:pt x="366" y="333"/>
                    </a:cubicBezTo>
                    <a:cubicBezTo>
                      <a:pt x="322" y="306"/>
                      <a:pt x="313" y="261"/>
                      <a:pt x="268" y="252"/>
                    </a:cubicBezTo>
                    <a:cubicBezTo>
                      <a:pt x="260" y="249"/>
                      <a:pt x="251" y="248"/>
                      <a:pt x="243" y="248"/>
                    </a:cubicBezTo>
                    <a:cubicBezTo>
                      <a:pt x="207" y="248"/>
                      <a:pt x="174" y="274"/>
                      <a:pt x="152" y="288"/>
                    </a:cubicBezTo>
                    <a:cubicBezTo>
                      <a:pt x="125" y="306"/>
                      <a:pt x="99" y="342"/>
                      <a:pt x="72" y="377"/>
                    </a:cubicBezTo>
                    <a:cubicBezTo>
                      <a:pt x="1" y="502"/>
                      <a:pt x="54" y="645"/>
                      <a:pt x="72" y="663"/>
                    </a:cubicBezTo>
                    <a:cubicBezTo>
                      <a:pt x="473" y="698"/>
                      <a:pt x="884" y="734"/>
                      <a:pt x="1294" y="770"/>
                    </a:cubicBezTo>
                    <a:cubicBezTo>
                      <a:pt x="1303" y="707"/>
                      <a:pt x="1312" y="636"/>
                      <a:pt x="1267" y="556"/>
                    </a:cubicBezTo>
                    <a:cubicBezTo>
                      <a:pt x="1223" y="466"/>
                      <a:pt x="1142" y="449"/>
                      <a:pt x="1044" y="386"/>
                    </a:cubicBezTo>
                    <a:cubicBezTo>
                      <a:pt x="790" y="234"/>
                      <a:pt x="729" y="1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3"/>
              <p:cNvSpPr/>
              <p:nvPr/>
            </p:nvSpPr>
            <p:spPr>
              <a:xfrm>
                <a:off x="2980816" y="2153594"/>
                <a:ext cx="39813" cy="5978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97" extrusionOk="0">
                    <a:moveTo>
                      <a:pt x="45" y="0"/>
                    </a:moveTo>
                    <a:cubicBezTo>
                      <a:pt x="27" y="0"/>
                      <a:pt x="9" y="18"/>
                      <a:pt x="9" y="36"/>
                    </a:cubicBezTo>
                    <a:cubicBezTo>
                      <a:pt x="0" y="63"/>
                      <a:pt x="18" y="81"/>
                      <a:pt x="45" y="81"/>
                    </a:cubicBezTo>
                    <a:lnTo>
                      <a:pt x="1267" y="197"/>
                    </a:lnTo>
                    <a:cubicBezTo>
                      <a:pt x="1285" y="197"/>
                      <a:pt x="1303" y="179"/>
                      <a:pt x="1303" y="161"/>
                    </a:cubicBezTo>
                    <a:cubicBezTo>
                      <a:pt x="1312" y="143"/>
                      <a:pt x="1294" y="116"/>
                      <a:pt x="1267" y="116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3"/>
              <p:cNvSpPr/>
              <p:nvPr/>
            </p:nvSpPr>
            <p:spPr>
              <a:xfrm>
                <a:off x="2913934" y="2003868"/>
                <a:ext cx="54469" cy="8269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725" extrusionOk="0">
                    <a:moveTo>
                      <a:pt x="170" y="1"/>
                    </a:moveTo>
                    <a:cubicBezTo>
                      <a:pt x="135" y="99"/>
                      <a:pt x="108" y="188"/>
                      <a:pt x="90" y="295"/>
                    </a:cubicBezTo>
                    <a:cubicBezTo>
                      <a:pt x="81" y="394"/>
                      <a:pt x="63" y="492"/>
                      <a:pt x="54" y="617"/>
                    </a:cubicBezTo>
                    <a:cubicBezTo>
                      <a:pt x="1" y="1080"/>
                      <a:pt x="81" y="1839"/>
                      <a:pt x="411" y="2704"/>
                    </a:cubicBezTo>
                    <a:cubicBezTo>
                      <a:pt x="541" y="2711"/>
                      <a:pt x="677" y="2724"/>
                      <a:pt x="819" y="2724"/>
                    </a:cubicBezTo>
                    <a:cubicBezTo>
                      <a:pt x="852" y="2724"/>
                      <a:pt x="886" y="2724"/>
                      <a:pt x="920" y="2722"/>
                    </a:cubicBezTo>
                    <a:cubicBezTo>
                      <a:pt x="1259" y="2713"/>
                      <a:pt x="1553" y="2677"/>
                      <a:pt x="1794" y="2624"/>
                    </a:cubicBezTo>
                    <a:cubicBezTo>
                      <a:pt x="1553" y="1946"/>
                      <a:pt x="1312" y="1268"/>
                      <a:pt x="1063" y="599"/>
                    </a:cubicBezTo>
                    <a:lnTo>
                      <a:pt x="929" y="206"/>
                    </a:lnTo>
                    <a:cubicBezTo>
                      <a:pt x="670" y="135"/>
                      <a:pt x="420" y="72"/>
                      <a:pt x="170" y="1"/>
                    </a:cubicBezTo>
                    <a:close/>
                  </a:path>
                </a:pathLst>
              </a:custGeom>
              <a:solidFill>
                <a:srgbClr val="C15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3"/>
              <p:cNvSpPr/>
              <p:nvPr/>
            </p:nvSpPr>
            <p:spPr>
              <a:xfrm>
                <a:off x="2926406" y="2060250"/>
                <a:ext cx="67973" cy="28403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936" extrusionOk="0">
                    <a:moveTo>
                      <a:pt x="971" y="1"/>
                    </a:moveTo>
                    <a:cubicBezTo>
                      <a:pt x="841" y="1"/>
                      <a:pt x="705" y="11"/>
                      <a:pt x="562" y="34"/>
                    </a:cubicBezTo>
                    <a:cubicBezTo>
                      <a:pt x="348" y="61"/>
                      <a:pt x="152" y="123"/>
                      <a:pt x="0" y="186"/>
                    </a:cubicBezTo>
                    <a:cubicBezTo>
                      <a:pt x="54" y="436"/>
                      <a:pt x="107" y="677"/>
                      <a:pt x="170" y="935"/>
                    </a:cubicBezTo>
                    <a:cubicBezTo>
                      <a:pt x="696" y="882"/>
                      <a:pt x="1222" y="828"/>
                      <a:pt x="1749" y="784"/>
                    </a:cubicBezTo>
                    <a:lnTo>
                      <a:pt x="1767" y="784"/>
                    </a:lnTo>
                    <a:cubicBezTo>
                      <a:pt x="1802" y="784"/>
                      <a:pt x="1838" y="775"/>
                      <a:pt x="1874" y="775"/>
                    </a:cubicBezTo>
                    <a:lnTo>
                      <a:pt x="1892" y="775"/>
                    </a:lnTo>
                    <a:cubicBezTo>
                      <a:pt x="1909" y="775"/>
                      <a:pt x="1936" y="766"/>
                      <a:pt x="1963" y="766"/>
                    </a:cubicBezTo>
                    <a:lnTo>
                      <a:pt x="2008" y="766"/>
                    </a:lnTo>
                    <a:cubicBezTo>
                      <a:pt x="2012" y="761"/>
                      <a:pt x="2016" y="761"/>
                      <a:pt x="2021" y="761"/>
                    </a:cubicBezTo>
                    <a:cubicBezTo>
                      <a:pt x="2025" y="761"/>
                      <a:pt x="2030" y="761"/>
                      <a:pt x="2034" y="757"/>
                    </a:cubicBezTo>
                    <a:lnTo>
                      <a:pt x="2043" y="757"/>
                    </a:lnTo>
                    <a:cubicBezTo>
                      <a:pt x="2052" y="757"/>
                      <a:pt x="2052" y="748"/>
                      <a:pt x="2061" y="739"/>
                    </a:cubicBezTo>
                    <a:cubicBezTo>
                      <a:pt x="2106" y="712"/>
                      <a:pt x="2168" y="641"/>
                      <a:pt x="2195" y="534"/>
                    </a:cubicBezTo>
                    <a:cubicBezTo>
                      <a:pt x="2239" y="391"/>
                      <a:pt x="2195" y="275"/>
                      <a:pt x="2177" y="239"/>
                    </a:cubicBezTo>
                    <a:lnTo>
                      <a:pt x="2159" y="239"/>
                    </a:lnTo>
                    <a:cubicBezTo>
                      <a:pt x="2115" y="239"/>
                      <a:pt x="2061" y="230"/>
                      <a:pt x="1999" y="204"/>
                    </a:cubicBezTo>
                    <a:cubicBezTo>
                      <a:pt x="1990" y="204"/>
                      <a:pt x="1981" y="195"/>
                      <a:pt x="1981" y="195"/>
                    </a:cubicBezTo>
                    <a:cubicBezTo>
                      <a:pt x="1945" y="186"/>
                      <a:pt x="1909" y="168"/>
                      <a:pt x="1874" y="159"/>
                    </a:cubicBezTo>
                    <a:cubicBezTo>
                      <a:pt x="1650" y="80"/>
                      <a:pt x="1338" y="1"/>
                      <a:pt x="971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3"/>
              <p:cNvSpPr/>
              <p:nvPr/>
            </p:nvSpPr>
            <p:spPr>
              <a:xfrm>
                <a:off x="2979451" y="2065075"/>
                <a:ext cx="4370" cy="18966"/>
              </a:xfrm>
              <a:custGeom>
                <a:avLst/>
                <a:gdLst/>
                <a:ahLst/>
                <a:cxnLst/>
                <a:rect l="l" t="t" r="r" b="b"/>
                <a:pathLst>
                  <a:path w="144" h="625" extrusionOk="0">
                    <a:moveTo>
                      <a:pt x="126" y="0"/>
                    </a:moveTo>
                    <a:cubicBezTo>
                      <a:pt x="99" y="36"/>
                      <a:pt x="72" y="71"/>
                      <a:pt x="45" y="107"/>
                    </a:cubicBezTo>
                    <a:cubicBezTo>
                      <a:pt x="28" y="277"/>
                      <a:pt x="19" y="455"/>
                      <a:pt x="1" y="625"/>
                    </a:cubicBezTo>
                    <a:lnTo>
                      <a:pt x="19" y="625"/>
                    </a:lnTo>
                    <a:cubicBezTo>
                      <a:pt x="54" y="625"/>
                      <a:pt x="90" y="616"/>
                      <a:pt x="126" y="616"/>
                    </a:cubicBezTo>
                    <a:lnTo>
                      <a:pt x="144" y="616"/>
                    </a:lnTo>
                    <a:cubicBezTo>
                      <a:pt x="135" y="410"/>
                      <a:pt x="126" y="205"/>
                      <a:pt x="126" y="0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3"/>
              <p:cNvSpPr/>
              <p:nvPr/>
            </p:nvSpPr>
            <p:spPr>
              <a:xfrm>
                <a:off x="2912872" y="2059036"/>
                <a:ext cx="70674" cy="33926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1118" extrusionOk="0">
                    <a:moveTo>
                      <a:pt x="1255" y="0"/>
                    </a:moveTo>
                    <a:cubicBezTo>
                      <a:pt x="1203" y="0"/>
                      <a:pt x="1151" y="1"/>
                      <a:pt x="1098" y="3"/>
                    </a:cubicBezTo>
                    <a:cubicBezTo>
                      <a:pt x="705" y="21"/>
                      <a:pt x="375" y="92"/>
                      <a:pt x="116" y="163"/>
                    </a:cubicBezTo>
                    <a:cubicBezTo>
                      <a:pt x="0" y="449"/>
                      <a:pt x="45" y="743"/>
                      <a:pt x="223" y="895"/>
                    </a:cubicBezTo>
                    <a:cubicBezTo>
                      <a:pt x="321" y="984"/>
                      <a:pt x="428" y="1011"/>
                      <a:pt x="509" y="1020"/>
                    </a:cubicBezTo>
                    <a:lnTo>
                      <a:pt x="2213" y="1118"/>
                    </a:lnTo>
                    <a:cubicBezTo>
                      <a:pt x="2257" y="788"/>
                      <a:pt x="2293" y="458"/>
                      <a:pt x="2329" y="137"/>
                    </a:cubicBezTo>
                    <a:cubicBezTo>
                      <a:pt x="2057" y="65"/>
                      <a:pt x="1693" y="0"/>
                      <a:pt x="12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3"/>
              <p:cNvSpPr/>
              <p:nvPr/>
            </p:nvSpPr>
            <p:spPr>
              <a:xfrm>
                <a:off x="2920458" y="1983566"/>
                <a:ext cx="21939" cy="2819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929" extrusionOk="0">
                    <a:moveTo>
                      <a:pt x="143" y="1"/>
                    </a:moveTo>
                    <a:cubicBezTo>
                      <a:pt x="89" y="206"/>
                      <a:pt x="45" y="420"/>
                      <a:pt x="0" y="625"/>
                    </a:cubicBezTo>
                    <a:lnTo>
                      <a:pt x="723" y="929"/>
                    </a:lnTo>
                    <a:cubicBezTo>
                      <a:pt x="714" y="822"/>
                      <a:pt x="696" y="715"/>
                      <a:pt x="678" y="616"/>
                    </a:cubicBezTo>
                    <a:cubicBezTo>
                      <a:pt x="651" y="420"/>
                      <a:pt x="625" y="242"/>
                      <a:pt x="607" y="46"/>
                    </a:cubicBezTo>
                    <a:cubicBezTo>
                      <a:pt x="598" y="37"/>
                      <a:pt x="598" y="19"/>
                      <a:pt x="598" y="10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3"/>
              <p:cNvSpPr/>
              <p:nvPr/>
            </p:nvSpPr>
            <p:spPr>
              <a:xfrm>
                <a:off x="2930746" y="1984568"/>
                <a:ext cx="10317" cy="1772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84" extrusionOk="0">
                    <a:moveTo>
                      <a:pt x="191" y="1"/>
                    </a:moveTo>
                    <a:cubicBezTo>
                      <a:pt x="157" y="1"/>
                      <a:pt x="124" y="9"/>
                      <a:pt x="98" y="30"/>
                    </a:cubicBezTo>
                    <a:cubicBezTo>
                      <a:pt x="0" y="102"/>
                      <a:pt x="18" y="271"/>
                      <a:pt x="125" y="423"/>
                    </a:cubicBezTo>
                    <a:cubicBezTo>
                      <a:pt x="187" y="503"/>
                      <a:pt x="268" y="566"/>
                      <a:pt x="339" y="583"/>
                    </a:cubicBezTo>
                    <a:cubicBezTo>
                      <a:pt x="312" y="387"/>
                      <a:pt x="286" y="200"/>
                      <a:pt x="268" y="13"/>
                    </a:cubicBezTo>
                    <a:cubicBezTo>
                      <a:pt x="242" y="5"/>
                      <a:pt x="216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3"/>
              <p:cNvSpPr/>
              <p:nvPr/>
            </p:nvSpPr>
            <p:spPr>
              <a:xfrm>
                <a:off x="2905832" y="1933708"/>
                <a:ext cx="54712" cy="5984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972" extrusionOk="0">
                    <a:moveTo>
                      <a:pt x="805" y="1"/>
                    </a:moveTo>
                    <a:cubicBezTo>
                      <a:pt x="683" y="1"/>
                      <a:pt x="586" y="23"/>
                      <a:pt x="509" y="38"/>
                    </a:cubicBezTo>
                    <a:cubicBezTo>
                      <a:pt x="313" y="154"/>
                      <a:pt x="152" y="333"/>
                      <a:pt x="81" y="556"/>
                    </a:cubicBezTo>
                    <a:cubicBezTo>
                      <a:pt x="72" y="573"/>
                      <a:pt x="72" y="591"/>
                      <a:pt x="72" y="609"/>
                    </a:cubicBezTo>
                    <a:cubicBezTo>
                      <a:pt x="0" y="903"/>
                      <a:pt x="116" y="1153"/>
                      <a:pt x="232" y="1358"/>
                    </a:cubicBezTo>
                    <a:cubicBezTo>
                      <a:pt x="259" y="1385"/>
                      <a:pt x="286" y="1412"/>
                      <a:pt x="313" y="1421"/>
                    </a:cubicBezTo>
                    <a:cubicBezTo>
                      <a:pt x="339" y="1439"/>
                      <a:pt x="402" y="1474"/>
                      <a:pt x="473" y="1546"/>
                    </a:cubicBezTo>
                    <a:cubicBezTo>
                      <a:pt x="500" y="1564"/>
                      <a:pt x="527" y="1590"/>
                      <a:pt x="544" y="1617"/>
                    </a:cubicBezTo>
                    <a:cubicBezTo>
                      <a:pt x="616" y="1697"/>
                      <a:pt x="652" y="1778"/>
                      <a:pt x="678" y="1831"/>
                    </a:cubicBezTo>
                    <a:cubicBezTo>
                      <a:pt x="866" y="1903"/>
                      <a:pt x="1026" y="1938"/>
                      <a:pt x="1142" y="1956"/>
                    </a:cubicBezTo>
                    <a:cubicBezTo>
                      <a:pt x="1187" y="1965"/>
                      <a:pt x="1243" y="1972"/>
                      <a:pt x="1305" y="1972"/>
                    </a:cubicBezTo>
                    <a:cubicBezTo>
                      <a:pt x="1367" y="1972"/>
                      <a:pt x="1437" y="1965"/>
                      <a:pt x="1508" y="1947"/>
                    </a:cubicBezTo>
                    <a:cubicBezTo>
                      <a:pt x="1651" y="1903"/>
                      <a:pt x="1677" y="1849"/>
                      <a:pt x="1677" y="1831"/>
                    </a:cubicBezTo>
                    <a:cubicBezTo>
                      <a:pt x="1686" y="1804"/>
                      <a:pt x="1686" y="1778"/>
                      <a:pt x="1677" y="1760"/>
                    </a:cubicBezTo>
                    <a:cubicBezTo>
                      <a:pt x="1677" y="1742"/>
                      <a:pt x="1677" y="1706"/>
                      <a:pt x="1695" y="1697"/>
                    </a:cubicBezTo>
                    <a:cubicBezTo>
                      <a:pt x="1713" y="1680"/>
                      <a:pt x="1731" y="1689"/>
                      <a:pt x="1749" y="1680"/>
                    </a:cubicBezTo>
                    <a:cubicBezTo>
                      <a:pt x="1767" y="1653"/>
                      <a:pt x="1767" y="1608"/>
                      <a:pt x="1749" y="1599"/>
                    </a:cubicBezTo>
                    <a:cubicBezTo>
                      <a:pt x="1731" y="1590"/>
                      <a:pt x="1758" y="1546"/>
                      <a:pt x="1767" y="1546"/>
                    </a:cubicBezTo>
                    <a:cubicBezTo>
                      <a:pt x="1776" y="1528"/>
                      <a:pt x="1793" y="1519"/>
                      <a:pt x="1793" y="1510"/>
                    </a:cubicBezTo>
                    <a:cubicBezTo>
                      <a:pt x="1802" y="1474"/>
                      <a:pt x="1767" y="1448"/>
                      <a:pt x="1758" y="1439"/>
                    </a:cubicBezTo>
                    <a:cubicBezTo>
                      <a:pt x="1642" y="1323"/>
                      <a:pt x="1651" y="1073"/>
                      <a:pt x="1669" y="1028"/>
                    </a:cubicBezTo>
                    <a:cubicBezTo>
                      <a:pt x="1669" y="1019"/>
                      <a:pt x="1677" y="984"/>
                      <a:pt x="1686" y="939"/>
                    </a:cubicBezTo>
                    <a:cubicBezTo>
                      <a:pt x="1686" y="921"/>
                      <a:pt x="1695" y="903"/>
                      <a:pt x="1695" y="886"/>
                    </a:cubicBezTo>
                    <a:cubicBezTo>
                      <a:pt x="1704" y="761"/>
                      <a:pt x="1669" y="654"/>
                      <a:pt x="1651" y="600"/>
                    </a:cubicBezTo>
                    <a:cubicBezTo>
                      <a:pt x="1642" y="573"/>
                      <a:pt x="1633" y="556"/>
                      <a:pt x="1624" y="538"/>
                    </a:cubicBezTo>
                    <a:cubicBezTo>
                      <a:pt x="1570" y="422"/>
                      <a:pt x="1508" y="341"/>
                      <a:pt x="1454" y="288"/>
                    </a:cubicBezTo>
                    <a:cubicBezTo>
                      <a:pt x="1383" y="217"/>
                      <a:pt x="1258" y="101"/>
                      <a:pt x="1071" y="38"/>
                    </a:cubicBezTo>
                    <a:cubicBezTo>
                      <a:pt x="1017" y="20"/>
                      <a:pt x="946" y="11"/>
                      <a:pt x="866" y="2"/>
                    </a:cubicBezTo>
                    <a:cubicBezTo>
                      <a:pt x="845" y="1"/>
                      <a:pt x="825" y="1"/>
                      <a:pt x="805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3"/>
              <p:cNvSpPr/>
              <p:nvPr/>
            </p:nvSpPr>
            <p:spPr>
              <a:xfrm>
                <a:off x="2955356" y="1966785"/>
                <a:ext cx="6008" cy="10044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31" extrusionOk="0">
                    <a:moveTo>
                      <a:pt x="19" y="1"/>
                    </a:moveTo>
                    <a:cubicBezTo>
                      <a:pt x="10" y="54"/>
                      <a:pt x="10" y="117"/>
                      <a:pt x="1" y="170"/>
                    </a:cubicBezTo>
                    <a:cubicBezTo>
                      <a:pt x="28" y="224"/>
                      <a:pt x="45" y="277"/>
                      <a:pt x="72" y="331"/>
                    </a:cubicBezTo>
                    <a:cubicBezTo>
                      <a:pt x="81" y="322"/>
                      <a:pt x="90" y="304"/>
                      <a:pt x="108" y="295"/>
                    </a:cubicBezTo>
                    <a:cubicBezTo>
                      <a:pt x="135" y="286"/>
                      <a:pt x="144" y="295"/>
                      <a:pt x="161" y="277"/>
                    </a:cubicBezTo>
                    <a:cubicBezTo>
                      <a:pt x="170" y="277"/>
                      <a:pt x="179" y="268"/>
                      <a:pt x="188" y="242"/>
                    </a:cubicBezTo>
                    <a:cubicBezTo>
                      <a:pt x="188" y="242"/>
                      <a:pt x="197" y="215"/>
                      <a:pt x="197" y="197"/>
                    </a:cubicBezTo>
                    <a:cubicBezTo>
                      <a:pt x="179" y="161"/>
                      <a:pt x="153" y="152"/>
                      <a:pt x="144" y="144"/>
                    </a:cubicBezTo>
                    <a:cubicBezTo>
                      <a:pt x="108" y="126"/>
                      <a:pt x="72" y="99"/>
                      <a:pt x="19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3"/>
              <p:cNvSpPr/>
              <p:nvPr/>
            </p:nvSpPr>
            <p:spPr>
              <a:xfrm>
                <a:off x="2950774" y="1964995"/>
                <a:ext cx="7070" cy="373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23" extrusionOk="0">
                    <a:moveTo>
                      <a:pt x="182" y="0"/>
                    </a:moveTo>
                    <a:cubicBezTo>
                      <a:pt x="160" y="0"/>
                      <a:pt x="133" y="5"/>
                      <a:pt x="107" y="15"/>
                    </a:cubicBezTo>
                    <a:cubicBezTo>
                      <a:pt x="45" y="42"/>
                      <a:pt x="18" y="87"/>
                      <a:pt x="0" y="104"/>
                    </a:cubicBezTo>
                    <a:cubicBezTo>
                      <a:pt x="0" y="113"/>
                      <a:pt x="0" y="122"/>
                      <a:pt x="9" y="122"/>
                    </a:cubicBezTo>
                    <a:cubicBezTo>
                      <a:pt x="18" y="122"/>
                      <a:pt x="18" y="122"/>
                      <a:pt x="27" y="113"/>
                    </a:cubicBezTo>
                    <a:cubicBezTo>
                      <a:pt x="36" y="95"/>
                      <a:pt x="63" y="60"/>
                      <a:pt x="116" y="33"/>
                    </a:cubicBezTo>
                    <a:cubicBezTo>
                      <a:pt x="137" y="23"/>
                      <a:pt x="161" y="18"/>
                      <a:pt x="183" y="18"/>
                    </a:cubicBezTo>
                    <a:cubicBezTo>
                      <a:pt x="198" y="18"/>
                      <a:pt x="212" y="20"/>
                      <a:pt x="223" y="24"/>
                    </a:cubicBezTo>
                    <a:cubicBezTo>
                      <a:pt x="223" y="24"/>
                      <a:pt x="232" y="24"/>
                      <a:pt x="232" y="15"/>
                    </a:cubicBezTo>
                    <a:cubicBezTo>
                      <a:pt x="232" y="6"/>
                      <a:pt x="232" y="6"/>
                      <a:pt x="223" y="6"/>
                    </a:cubicBezTo>
                    <a:cubicBezTo>
                      <a:pt x="212" y="3"/>
                      <a:pt x="19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43"/>
              <p:cNvSpPr/>
              <p:nvPr/>
            </p:nvSpPr>
            <p:spPr>
              <a:xfrm>
                <a:off x="2952928" y="1965389"/>
                <a:ext cx="3823" cy="4946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63" extrusionOk="0">
                    <a:moveTo>
                      <a:pt x="63" y="1"/>
                    </a:moveTo>
                    <a:cubicBezTo>
                      <a:pt x="38" y="1"/>
                      <a:pt x="9" y="34"/>
                      <a:pt x="9" y="74"/>
                    </a:cubicBezTo>
                    <a:cubicBezTo>
                      <a:pt x="1" y="118"/>
                      <a:pt x="18" y="154"/>
                      <a:pt x="45" y="163"/>
                    </a:cubicBezTo>
                    <a:cubicBezTo>
                      <a:pt x="81" y="163"/>
                      <a:pt x="108" y="136"/>
                      <a:pt x="117" y="91"/>
                    </a:cubicBezTo>
                    <a:cubicBezTo>
                      <a:pt x="125" y="47"/>
                      <a:pt x="108" y="2"/>
                      <a:pt x="72" y="2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43"/>
              <p:cNvSpPr/>
              <p:nvPr/>
            </p:nvSpPr>
            <p:spPr>
              <a:xfrm>
                <a:off x="2944796" y="1959988"/>
                <a:ext cx="10044" cy="4461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47" extrusionOk="0">
                    <a:moveTo>
                      <a:pt x="196" y="0"/>
                    </a:moveTo>
                    <a:cubicBezTo>
                      <a:pt x="188" y="0"/>
                      <a:pt x="179" y="1"/>
                      <a:pt x="170" y="2"/>
                    </a:cubicBezTo>
                    <a:cubicBezTo>
                      <a:pt x="72" y="29"/>
                      <a:pt x="1" y="127"/>
                      <a:pt x="19" y="145"/>
                    </a:cubicBezTo>
                    <a:cubicBezTo>
                      <a:pt x="20" y="146"/>
                      <a:pt x="22" y="146"/>
                      <a:pt x="24" y="146"/>
                    </a:cubicBezTo>
                    <a:cubicBezTo>
                      <a:pt x="39" y="146"/>
                      <a:pt x="82" y="122"/>
                      <a:pt x="206" y="91"/>
                    </a:cubicBezTo>
                    <a:cubicBezTo>
                      <a:pt x="295" y="64"/>
                      <a:pt x="331" y="64"/>
                      <a:pt x="331" y="46"/>
                    </a:cubicBezTo>
                    <a:cubicBezTo>
                      <a:pt x="331" y="30"/>
                      <a:pt x="267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43"/>
              <p:cNvSpPr/>
              <p:nvPr/>
            </p:nvSpPr>
            <p:spPr>
              <a:xfrm>
                <a:off x="2954021" y="1981685"/>
                <a:ext cx="4886" cy="1123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7" extrusionOk="0">
                    <a:moveTo>
                      <a:pt x="0" y="0"/>
                    </a:moveTo>
                    <a:cubicBezTo>
                      <a:pt x="0" y="9"/>
                      <a:pt x="0" y="18"/>
                      <a:pt x="9" y="18"/>
                    </a:cubicBezTo>
                    <a:cubicBezTo>
                      <a:pt x="27" y="27"/>
                      <a:pt x="45" y="36"/>
                      <a:pt x="63" y="36"/>
                    </a:cubicBezTo>
                    <a:lnTo>
                      <a:pt x="143" y="36"/>
                    </a:lnTo>
                    <a:cubicBezTo>
                      <a:pt x="152" y="27"/>
                      <a:pt x="161" y="27"/>
                      <a:pt x="152" y="18"/>
                    </a:cubicBezTo>
                    <a:cubicBezTo>
                      <a:pt x="152" y="9"/>
                      <a:pt x="152" y="9"/>
                      <a:pt x="143" y="9"/>
                    </a:cubicBezTo>
                    <a:cubicBezTo>
                      <a:pt x="116" y="18"/>
                      <a:pt x="89" y="18"/>
                      <a:pt x="63" y="18"/>
                    </a:cubicBezTo>
                    <a:cubicBezTo>
                      <a:pt x="45" y="9"/>
                      <a:pt x="27" y="9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43"/>
              <p:cNvSpPr/>
              <p:nvPr/>
            </p:nvSpPr>
            <p:spPr>
              <a:xfrm>
                <a:off x="2917727" y="1935377"/>
                <a:ext cx="38751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18" extrusionOk="0">
                    <a:moveTo>
                      <a:pt x="670" y="1"/>
                    </a:moveTo>
                    <a:cubicBezTo>
                      <a:pt x="429" y="1"/>
                      <a:pt x="161" y="135"/>
                      <a:pt x="72" y="393"/>
                    </a:cubicBezTo>
                    <a:cubicBezTo>
                      <a:pt x="1" y="617"/>
                      <a:pt x="81" y="920"/>
                      <a:pt x="260" y="1000"/>
                    </a:cubicBezTo>
                    <a:cubicBezTo>
                      <a:pt x="291" y="1012"/>
                      <a:pt x="323" y="1018"/>
                      <a:pt x="355" y="1018"/>
                    </a:cubicBezTo>
                    <a:cubicBezTo>
                      <a:pt x="442" y="1018"/>
                      <a:pt x="535" y="978"/>
                      <a:pt x="652" y="920"/>
                    </a:cubicBezTo>
                    <a:cubicBezTo>
                      <a:pt x="884" y="822"/>
                      <a:pt x="1277" y="652"/>
                      <a:pt x="1259" y="411"/>
                    </a:cubicBezTo>
                    <a:cubicBezTo>
                      <a:pt x="1232" y="170"/>
                      <a:pt x="920" y="10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3"/>
              <p:cNvSpPr/>
              <p:nvPr/>
            </p:nvSpPr>
            <p:spPr>
              <a:xfrm>
                <a:off x="2901947" y="1933405"/>
                <a:ext cx="43424" cy="5255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732" extrusionOk="0">
                    <a:moveTo>
                      <a:pt x="951" y="0"/>
                    </a:moveTo>
                    <a:cubicBezTo>
                      <a:pt x="814" y="0"/>
                      <a:pt x="661" y="30"/>
                      <a:pt x="512" y="119"/>
                    </a:cubicBezTo>
                    <a:cubicBezTo>
                      <a:pt x="467" y="146"/>
                      <a:pt x="155" y="334"/>
                      <a:pt x="93" y="690"/>
                    </a:cubicBezTo>
                    <a:cubicBezTo>
                      <a:pt x="0" y="1203"/>
                      <a:pt x="493" y="1731"/>
                      <a:pt x="737" y="1731"/>
                    </a:cubicBezTo>
                    <a:cubicBezTo>
                      <a:pt x="752" y="1731"/>
                      <a:pt x="767" y="1729"/>
                      <a:pt x="780" y="1725"/>
                    </a:cubicBezTo>
                    <a:cubicBezTo>
                      <a:pt x="931" y="1681"/>
                      <a:pt x="1020" y="1342"/>
                      <a:pt x="958" y="1083"/>
                    </a:cubicBezTo>
                    <a:cubicBezTo>
                      <a:pt x="896" y="762"/>
                      <a:pt x="655" y="673"/>
                      <a:pt x="681" y="494"/>
                    </a:cubicBezTo>
                    <a:cubicBezTo>
                      <a:pt x="699" y="369"/>
                      <a:pt x="860" y="227"/>
                      <a:pt x="1431" y="111"/>
                    </a:cubicBezTo>
                    <a:cubicBezTo>
                      <a:pt x="1413" y="105"/>
                      <a:pt x="1210" y="0"/>
                      <a:pt x="9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43"/>
              <p:cNvSpPr/>
              <p:nvPr/>
            </p:nvSpPr>
            <p:spPr>
              <a:xfrm>
                <a:off x="2925860" y="1962172"/>
                <a:ext cx="11137" cy="14141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66" extrusionOk="0">
                    <a:moveTo>
                      <a:pt x="172" y="1"/>
                    </a:moveTo>
                    <a:cubicBezTo>
                      <a:pt x="169" y="1"/>
                      <a:pt x="165" y="1"/>
                      <a:pt x="161" y="1"/>
                    </a:cubicBezTo>
                    <a:cubicBezTo>
                      <a:pt x="63" y="10"/>
                      <a:pt x="0" y="126"/>
                      <a:pt x="9" y="251"/>
                    </a:cubicBezTo>
                    <a:cubicBezTo>
                      <a:pt x="26" y="371"/>
                      <a:pt x="109" y="466"/>
                      <a:pt x="194" y="466"/>
                    </a:cubicBezTo>
                    <a:cubicBezTo>
                      <a:pt x="198" y="466"/>
                      <a:pt x="202" y="465"/>
                      <a:pt x="206" y="465"/>
                    </a:cubicBezTo>
                    <a:cubicBezTo>
                      <a:pt x="304" y="456"/>
                      <a:pt x="366" y="340"/>
                      <a:pt x="357" y="215"/>
                    </a:cubicBezTo>
                    <a:cubicBezTo>
                      <a:pt x="340" y="96"/>
                      <a:pt x="258" y="1"/>
                      <a:pt x="172" y="1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3"/>
              <p:cNvSpPr/>
              <p:nvPr/>
            </p:nvSpPr>
            <p:spPr>
              <a:xfrm>
                <a:off x="2927225" y="1973279"/>
                <a:ext cx="7586" cy="327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08" extrusionOk="0">
                    <a:moveTo>
                      <a:pt x="9" y="1"/>
                    </a:moveTo>
                    <a:cubicBezTo>
                      <a:pt x="0" y="10"/>
                      <a:pt x="0" y="10"/>
                      <a:pt x="0" y="19"/>
                    </a:cubicBezTo>
                    <a:cubicBezTo>
                      <a:pt x="36" y="72"/>
                      <a:pt x="98" y="108"/>
                      <a:pt x="152" y="108"/>
                    </a:cubicBezTo>
                    <a:lnTo>
                      <a:pt x="161" y="108"/>
                    </a:lnTo>
                    <a:cubicBezTo>
                      <a:pt x="196" y="108"/>
                      <a:pt x="223" y="99"/>
                      <a:pt x="241" y="72"/>
                    </a:cubicBezTo>
                    <a:cubicBezTo>
                      <a:pt x="250" y="72"/>
                      <a:pt x="250" y="63"/>
                      <a:pt x="241" y="63"/>
                    </a:cubicBezTo>
                    <a:cubicBezTo>
                      <a:pt x="241" y="54"/>
                      <a:pt x="232" y="54"/>
                      <a:pt x="232" y="54"/>
                    </a:cubicBezTo>
                    <a:cubicBezTo>
                      <a:pt x="205" y="72"/>
                      <a:pt x="187" y="81"/>
                      <a:pt x="161" y="90"/>
                    </a:cubicBezTo>
                    <a:cubicBezTo>
                      <a:pt x="107" y="90"/>
                      <a:pt x="54" y="63"/>
                      <a:pt x="18" y="10"/>
                    </a:cubicBezTo>
                    <a:cubicBezTo>
                      <a:pt x="18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43"/>
              <p:cNvSpPr/>
              <p:nvPr/>
            </p:nvSpPr>
            <p:spPr>
              <a:xfrm>
                <a:off x="2929107" y="1965996"/>
                <a:ext cx="4097" cy="679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24" extrusionOk="0">
                    <a:moveTo>
                      <a:pt x="9" y="0"/>
                    </a:moveTo>
                    <a:cubicBezTo>
                      <a:pt x="9" y="9"/>
                      <a:pt x="1" y="9"/>
                      <a:pt x="9" y="18"/>
                    </a:cubicBezTo>
                    <a:lnTo>
                      <a:pt x="116" y="223"/>
                    </a:lnTo>
                    <a:lnTo>
                      <a:pt x="125" y="223"/>
                    </a:lnTo>
                    <a:cubicBezTo>
                      <a:pt x="134" y="223"/>
                      <a:pt x="134" y="214"/>
                      <a:pt x="134" y="205"/>
                    </a:cubicBezTo>
                    <a:lnTo>
                      <a:pt x="27" y="9"/>
                    </a:lnTo>
                    <a:cubicBezTo>
                      <a:pt x="27" y="0"/>
                      <a:pt x="18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43"/>
              <p:cNvSpPr/>
              <p:nvPr/>
            </p:nvSpPr>
            <p:spPr>
              <a:xfrm>
                <a:off x="2930746" y="1966391"/>
                <a:ext cx="1912" cy="2883"/>
              </a:xfrm>
              <a:custGeom>
                <a:avLst/>
                <a:gdLst/>
                <a:ahLst/>
                <a:cxnLst/>
                <a:rect l="l" t="t" r="r" b="b"/>
                <a:pathLst>
                  <a:path w="63" h="95" extrusionOk="0">
                    <a:moveTo>
                      <a:pt x="47" y="1"/>
                    </a:moveTo>
                    <a:cubicBezTo>
                      <a:pt x="44" y="1"/>
                      <a:pt x="42" y="5"/>
                      <a:pt x="36" y="5"/>
                    </a:cubicBezTo>
                    <a:lnTo>
                      <a:pt x="0" y="76"/>
                    </a:lnTo>
                    <a:cubicBezTo>
                      <a:pt x="0" y="85"/>
                      <a:pt x="0" y="85"/>
                      <a:pt x="18" y="94"/>
                    </a:cubicBezTo>
                    <a:cubicBezTo>
                      <a:pt x="18" y="94"/>
                      <a:pt x="18" y="94"/>
                      <a:pt x="27" y="85"/>
                    </a:cubicBezTo>
                    <a:lnTo>
                      <a:pt x="62" y="14"/>
                    </a:lnTo>
                    <a:cubicBezTo>
                      <a:pt x="62" y="14"/>
                      <a:pt x="62" y="5"/>
                      <a:pt x="54" y="5"/>
                    </a:cubicBezTo>
                    <a:cubicBezTo>
                      <a:pt x="51" y="2"/>
                      <a:pt x="49" y="1"/>
                      <a:pt x="47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43"/>
              <p:cNvSpPr/>
              <p:nvPr/>
            </p:nvSpPr>
            <p:spPr>
              <a:xfrm>
                <a:off x="2907167" y="2000105"/>
                <a:ext cx="57959" cy="73253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2414" extrusionOk="0">
                    <a:moveTo>
                      <a:pt x="456" y="0"/>
                    </a:moveTo>
                    <a:cubicBezTo>
                      <a:pt x="376" y="143"/>
                      <a:pt x="304" y="303"/>
                      <a:pt x="242" y="491"/>
                    </a:cubicBezTo>
                    <a:cubicBezTo>
                      <a:pt x="1" y="1240"/>
                      <a:pt x="153" y="1918"/>
                      <a:pt x="260" y="2284"/>
                    </a:cubicBezTo>
                    <a:cubicBezTo>
                      <a:pt x="408" y="2339"/>
                      <a:pt x="670" y="2414"/>
                      <a:pt x="981" y="2414"/>
                    </a:cubicBezTo>
                    <a:cubicBezTo>
                      <a:pt x="1176" y="2414"/>
                      <a:pt x="1390" y="2384"/>
                      <a:pt x="1607" y="2302"/>
                    </a:cubicBezTo>
                    <a:cubicBezTo>
                      <a:pt x="1723" y="2266"/>
                      <a:pt x="1821" y="2212"/>
                      <a:pt x="1910" y="2159"/>
                    </a:cubicBezTo>
                    <a:cubicBezTo>
                      <a:pt x="1651" y="1490"/>
                      <a:pt x="1402" y="821"/>
                      <a:pt x="1152" y="152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43"/>
              <p:cNvSpPr/>
              <p:nvPr/>
            </p:nvSpPr>
            <p:spPr>
              <a:xfrm>
                <a:off x="2899884" y="1928883"/>
                <a:ext cx="58232" cy="48461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597" extrusionOk="0">
                    <a:moveTo>
                      <a:pt x="1044" y="1"/>
                    </a:moveTo>
                    <a:cubicBezTo>
                      <a:pt x="625" y="1"/>
                      <a:pt x="259" y="313"/>
                      <a:pt x="125" y="670"/>
                    </a:cubicBezTo>
                    <a:cubicBezTo>
                      <a:pt x="0" y="1036"/>
                      <a:pt x="80" y="1517"/>
                      <a:pt x="286" y="1589"/>
                    </a:cubicBezTo>
                    <a:cubicBezTo>
                      <a:pt x="300" y="1594"/>
                      <a:pt x="314" y="1596"/>
                      <a:pt x="328" y="1596"/>
                    </a:cubicBezTo>
                    <a:cubicBezTo>
                      <a:pt x="467" y="1596"/>
                      <a:pt x="589" y="1365"/>
                      <a:pt x="1035" y="1089"/>
                    </a:cubicBezTo>
                    <a:cubicBezTo>
                      <a:pt x="1597" y="741"/>
                      <a:pt x="1873" y="732"/>
                      <a:pt x="1891" y="563"/>
                    </a:cubicBezTo>
                    <a:cubicBezTo>
                      <a:pt x="1918" y="331"/>
                      <a:pt x="1481" y="1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3"/>
              <p:cNvSpPr/>
              <p:nvPr/>
            </p:nvSpPr>
            <p:spPr>
              <a:xfrm>
                <a:off x="2906378" y="1935650"/>
                <a:ext cx="42513" cy="31164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027" extrusionOk="0">
                    <a:moveTo>
                      <a:pt x="973" y="19"/>
                    </a:moveTo>
                    <a:cubicBezTo>
                      <a:pt x="1142" y="19"/>
                      <a:pt x="1303" y="72"/>
                      <a:pt x="1365" y="126"/>
                    </a:cubicBezTo>
                    <a:cubicBezTo>
                      <a:pt x="1374" y="135"/>
                      <a:pt x="1374" y="144"/>
                      <a:pt x="1374" y="153"/>
                    </a:cubicBezTo>
                    <a:cubicBezTo>
                      <a:pt x="1374" y="170"/>
                      <a:pt x="1312" y="179"/>
                      <a:pt x="1231" y="188"/>
                    </a:cubicBezTo>
                    <a:cubicBezTo>
                      <a:pt x="1133" y="206"/>
                      <a:pt x="990" y="233"/>
                      <a:pt x="830" y="295"/>
                    </a:cubicBezTo>
                    <a:cubicBezTo>
                      <a:pt x="411" y="456"/>
                      <a:pt x="187" y="777"/>
                      <a:pt x="80" y="929"/>
                    </a:cubicBezTo>
                    <a:cubicBezTo>
                      <a:pt x="63" y="964"/>
                      <a:pt x="36" y="991"/>
                      <a:pt x="27" y="1000"/>
                    </a:cubicBezTo>
                    <a:cubicBezTo>
                      <a:pt x="27" y="973"/>
                      <a:pt x="54" y="857"/>
                      <a:pt x="125" y="697"/>
                    </a:cubicBezTo>
                    <a:cubicBezTo>
                      <a:pt x="205" y="518"/>
                      <a:pt x="437" y="108"/>
                      <a:pt x="839" y="37"/>
                    </a:cubicBezTo>
                    <a:cubicBezTo>
                      <a:pt x="883" y="28"/>
                      <a:pt x="928" y="19"/>
                      <a:pt x="973" y="19"/>
                    </a:cubicBezTo>
                    <a:close/>
                    <a:moveTo>
                      <a:pt x="963" y="0"/>
                    </a:moveTo>
                    <a:cubicBezTo>
                      <a:pt x="922" y="0"/>
                      <a:pt x="880" y="3"/>
                      <a:pt x="839" y="10"/>
                    </a:cubicBezTo>
                    <a:cubicBezTo>
                      <a:pt x="339" y="99"/>
                      <a:pt x="63" y="723"/>
                      <a:pt x="9" y="947"/>
                    </a:cubicBezTo>
                    <a:cubicBezTo>
                      <a:pt x="0" y="1000"/>
                      <a:pt x="9" y="1018"/>
                      <a:pt x="18" y="1027"/>
                    </a:cubicBezTo>
                    <a:lnTo>
                      <a:pt x="27" y="1027"/>
                    </a:lnTo>
                    <a:cubicBezTo>
                      <a:pt x="45" y="1027"/>
                      <a:pt x="63" y="1000"/>
                      <a:pt x="98" y="938"/>
                    </a:cubicBezTo>
                    <a:cubicBezTo>
                      <a:pt x="205" y="795"/>
                      <a:pt x="428" y="474"/>
                      <a:pt x="839" y="313"/>
                    </a:cubicBezTo>
                    <a:cubicBezTo>
                      <a:pt x="990" y="251"/>
                      <a:pt x="1133" y="233"/>
                      <a:pt x="1240" y="215"/>
                    </a:cubicBezTo>
                    <a:cubicBezTo>
                      <a:pt x="1338" y="197"/>
                      <a:pt x="1401" y="188"/>
                      <a:pt x="1401" y="153"/>
                    </a:cubicBezTo>
                    <a:cubicBezTo>
                      <a:pt x="1401" y="135"/>
                      <a:pt x="1392" y="126"/>
                      <a:pt x="1374" y="108"/>
                    </a:cubicBezTo>
                    <a:cubicBezTo>
                      <a:pt x="1316" y="57"/>
                      <a:pt x="1145" y="0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3"/>
              <p:cNvSpPr/>
              <p:nvPr/>
            </p:nvSpPr>
            <p:spPr>
              <a:xfrm>
                <a:off x="2937513" y="1955163"/>
                <a:ext cx="8406" cy="39206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292" extrusionOk="0">
                    <a:moveTo>
                      <a:pt x="89" y="0"/>
                    </a:moveTo>
                    <a:lnTo>
                      <a:pt x="0" y="18"/>
                    </a:lnTo>
                    <a:cubicBezTo>
                      <a:pt x="54" y="437"/>
                      <a:pt x="107" y="857"/>
                      <a:pt x="161" y="1276"/>
                    </a:cubicBezTo>
                    <a:cubicBezTo>
                      <a:pt x="170" y="1276"/>
                      <a:pt x="187" y="1285"/>
                      <a:pt x="196" y="1285"/>
                    </a:cubicBezTo>
                    <a:cubicBezTo>
                      <a:pt x="214" y="1289"/>
                      <a:pt x="230" y="1292"/>
                      <a:pt x="243" y="1292"/>
                    </a:cubicBezTo>
                    <a:cubicBezTo>
                      <a:pt x="257" y="1292"/>
                      <a:pt x="268" y="1289"/>
                      <a:pt x="277" y="1285"/>
                    </a:cubicBezTo>
                    <a:cubicBezTo>
                      <a:pt x="214" y="857"/>
                      <a:pt x="152" y="428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43"/>
              <p:cNvSpPr/>
              <p:nvPr/>
            </p:nvSpPr>
            <p:spPr>
              <a:xfrm>
                <a:off x="2939121" y="2024199"/>
                <a:ext cx="4916" cy="24367"/>
              </a:xfrm>
              <a:custGeom>
                <a:avLst/>
                <a:gdLst/>
                <a:ahLst/>
                <a:cxnLst/>
                <a:rect l="l" t="t" r="r" b="b"/>
                <a:pathLst>
                  <a:path w="162" h="803" extrusionOk="0">
                    <a:moveTo>
                      <a:pt x="10" y="0"/>
                    </a:moveTo>
                    <a:cubicBezTo>
                      <a:pt x="1" y="0"/>
                      <a:pt x="1" y="0"/>
                      <a:pt x="1" y="9"/>
                    </a:cubicBezTo>
                    <a:lnTo>
                      <a:pt x="143" y="794"/>
                    </a:lnTo>
                    <a:cubicBezTo>
                      <a:pt x="143" y="803"/>
                      <a:pt x="143" y="803"/>
                      <a:pt x="152" y="803"/>
                    </a:cubicBezTo>
                    <a:cubicBezTo>
                      <a:pt x="161" y="803"/>
                      <a:pt x="161" y="803"/>
                      <a:pt x="161" y="794"/>
                    </a:cubicBezTo>
                    <a:lnTo>
                      <a:pt x="18" y="9"/>
                    </a:lnTo>
                    <a:cubicBezTo>
                      <a:pt x="18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3"/>
              <p:cNvSpPr/>
              <p:nvPr/>
            </p:nvSpPr>
            <p:spPr>
              <a:xfrm>
                <a:off x="2921247" y="2009026"/>
                <a:ext cx="194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4" h="1036" extrusionOk="0">
                    <a:moveTo>
                      <a:pt x="45" y="0"/>
                    </a:moveTo>
                    <a:cubicBezTo>
                      <a:pt x="45" y="0"/>
                      <a:pt x="36" y="0"/>
                      <a:pt x="36" y="9"/>
                    </a:cubicBezTo>
                    <a:lnTo>
                      <a:pt x="1" y="1026"/>
                    </a:lnTo>
                    <a:cubicBezTo>
                      <a:pt x="1" y="1035"/>
                      <a:pt x="1" y="1035"/>
                      <a:pt x="10" y="1035"/>
                    </a:cubicBezTo>
                    <a:cubicBezTo>
                      <a:pt x="10" y="1035"/>
                      <a:pt x="19" y="1035"/>
                      <a:pt x="19" y="1026"/>
                    </a:cubicBezTo>
                    <a:lnTo>
                      <a:pt x="63" y="9"/>
                    </a:lnTo>
                    <a:cubicBezTo>
                      <a:pt x="63" y="0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43"/>
              <p:cNvSpPr/>
              <p:nvPr/>
            </p:nvSpPr>
            <p:spPr>
              <a:xfrm>
                <a:off x="2896091" y="2005415"/>
                <a:ext cx="95314" cy="91338"/>
              </a:xfrm>
              <a:custGeom>
                <a:avLst/>
                <a:gdLst/>
                <a:ahLst/>
                <a:cxnLst/>
                <a:rect l="l" t="t" r="r" b="b"/>
                <a:pathLst>
                  <a:path w="3141" h="3010" extrusionOk="0">
                    <a:moveTo>
                      <a:pt x="382" y="0"/>
                    </a:moveTo>
                    <a:cubicBezTo>
                      <a:pt x="339" y="0"/>
                      <a:pt x="298" y="7"/>
                      <a:pt x="259" y="21"/>
                    </a:cubicBezTo>
                    <a:cubicBezTo>
                      <a:pt x="179" y="48"/>
                      <a:pt x="89" y="111"/>
                      <a:pt x="0" y="271"/>
                    </a:cubicBezTo>
                    <a:cubicBezTo>
                      <a:pt x="89" y="860"/>
                      <a:pt x="170" y="1449"/>
                      <a:pt x="250" y="2046"/>
                    </a:cubicBezTo>
                    <a:cubicBezTo>
                      <a:pt x="321" y="2582"/>
                      <a:pt x="732" y="2974"/>
                      <a:pt x="1222" y="2983"/>
                    </a:cubicBezTo>
                    <a:lnTo>
                      <a:pt x="3123" y="3010"/>
                    </a:lnTo>
                    <a:cubicBezTo>
                      <a:pt x="3140" y="2858"/>
                      <a:pt x="3131" y="2653"/>
                      <a:pt x="3042" y="2439"/>
                    </a:cubicBezTo>
                    <a:cubicBezTo>
                      <a:pt x="2766" y="1770"/>
                      <a:pt x="1963" y="1707"/>
                      <a:pt x="1927" y="1707"/>
                    </a:cubicBezTo>
                    <a:cubicBezTo>
                      <a:pt x="1393" y="656"/>
                      <a:pt x="801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43"/>
              <p:cNvSpPr/>
              <p:nvPr/>
            </p:nvSpPr>
            <p:spPr>
              <a:xfrm>
                <a:off x="3179520" y="1983415"/>
                <a:ext cx="18875" cy="21333"/>
              </a:xfrm>
              <a:custGeom>
                <a:avLst/>
                <a:gdLst/>
                <a:ahLst/>
                <a:cxnLst/>
                <a:rect l="l" t="t" r="r" b="b"/>
                <a:pathLst>
                  <a:path w="622" h="703" extrusionOk="0">
                    <a:moveTo>
                      <a:pt x="267" y="0"/>
                    </a:moveTo>
                    <a:cubicBezTo>
                      <a:pt x="257" y="0"/>
                      <a:pt x="248" y="2"/>
                      <a:pt x="241" y="6"/>
                    </a:cubicBezTo>
                    <a:cubicBezTo>
                      <a:pt x="170" y="42"/>
                      <a:pt x="304" y="274"/>
                      <a:pt x="179" y="505"/>
                    </a:cubicBezTo>
                    <a:cubicBezTo>
                      <a:pt x="134" y="595"/>
                      <a:pt x="63" y="657"/>
                      <a:pt x="0" y="693"/>
                    </a:cubicBezTo>
                    <a:cubicBezTo>
                      <a:pt x="42" y="700"/>
                      <a:pt x="81" y="703"/>
                      <a:pt x="119" y="703"/>
                    </a:cubicBezTo>
                    <a:cubicBezTo>
                      <a:pt x="380" y="703"/>
                      <a:pt x="566" y="554"/>
                      <a:pt x="589" y="398"/>
                    </a:cubicBezTo>
                    <a:cubicBezTo>
                      <a:pt x="622" y="203"/>
                      <a:pt x="372" y="0"/>
                      <a:pt x="267" y="0"/>
                    </a:cubicBezTo>
                    <a:close/>
                  </a:path>
                </a:pathLst>
              </a:custGeom>
              <a:solidFill>
                <a:srgbClr val="CA7A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43"/>
              <p:cNvSpPr/>
              <p:nvPr/>
            </p:nvSpPr>
            <p:spPr>
              <a:xfrm>
                <a:off x="3109391" y="1932130"/>
                <a:ext cx="17084" cy="2060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79" extrusionOk="0">
                    <a:moveTo>
                      <a:pt x="10" y="1"/>
                    </a:moveTo>
                    <a:cubicBezTo>
                      <a:pt x="10" y="1"/>
                      <a:pt x="1" y="10"/>
                      <a:pt x="10" y="19"/>
                    </a:cubicBezTo>
                    <a:lnTo>
                      <a:pt x="536" y="670"/>
                    </a:lnTo>
                    <a:cubicBezTo>
                      <a:pt x="545" y="670"/>
                      <a:pt x="545" y="679"/>
                      <a:pt x="545" y="679"/>
                    </a:cubicBezTo>
                    <a:cubicBezTo>
                      <a:pt x="554" y="679"/>
                      <a:pt x="554" y="670"/>
                      <a:pt x="554" y="670"/>
                    </a:cubicBezTo>
                    <a:cubicBezTo>
                      <a:pt x="563" y="670"/>
                      <a:pt x="563" y="661"/>
                      <a:pt x="554" y="661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3"/>
              <p:cNvSpPr/>
              <p:nvPr/>
            </p:nvSpPr>
            <p:spPr>
              <a:xfrm>
                <a:off x="3125657" y="1951916"/>
                <a:ext cx="63633" cy="3168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044" extrusionOk="0">
                    <a:moveTo>
                      <a:pt x="18" y="0"/>
                    </a:moveTo>
                    <a:cubicBezTo>
                      <a:pt x="9" y="0"/>
                      <a:pt x="0" y="0"/>
                      <a:pt x="0" y="9"/>
                    </a:cubicBezTo>
                    <a:cubicBezTo>
                      <a:pt x="0" y="18"/>
                      <a:pt x="0" y="18"/>
                      <a:pt x="9" y="18"/>
                    </a:cubicBezTo>
                    <a:cubicBezTo>
                      <a:pt x="295" y="143"/>
                      <a:pt x="589" y="268"/>
                      <a:pt x="866" y="411"/>
                    </a:cubicBezTo>
                    <a:cubicBezTo>
                      <a:pt x="1276" y="607"/>
                      <a:pt x="1686" y="821"/>
                      <a:pt x="2079" y="1044"/>
                    </a:cubicBezTo>
                    <a:lnTo>
                      <a:pt x="2088" y="1044"/>
                    </a:lnTo>
                    <a:cubicBezTo>
                      <a:pt x="2097" y="1035"/>
                      <a:pt x="2088" y="1035"/>
                      <a:pt x="2088" y="1026"/>
                    </a:cubicBezTo>
                    <a:cubicBezTo>
                      <a:pt x="1695" y="803"/>
                      <a:pt x="1285" y="589"/>
                      <a:pt x="883" y="393"/>
                    </a:cubicBezTo>
                    <a:cubicBezTo>
                      <a:pt x="598" y="250"/>
                      <a:pt x="304" y="125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3"/>
              <p:cNvSpPr/>
              <p:nvPr/>
            </p:nvSpPr>
            <p:spPr>
              <a:xfrm>
                <a:off x="3092337" y="1904515"/>
                <a:ext cx="17084" cy="26036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58" extrusionOk="0">
                    <a:moveTo>
                      <a:pt x="10" y="1"/>
                    </a:moveTo>
                    <a:cubicBezTo>
                      <a:pt x="1" y="1"/>
                      <a:pt x="1" y="10"/>
                      <a:pt x="10" y="19"/>
                    </a:cubicBezTo>
                    <a:lnTo>
                      <a:pt x="545" y="848"/>
                    </a:lnTo>
                    <a:cubicBezTo>
                      <a:pt x="545" y="848"/>
                      <a:pt x="554" y="857"/>
                      <a:pt x="554" y="857"/>
                    </a:cubicBezTo>
                    <a:cubicBezTo>
                      <a:pt x="554" y="857"/>
                      <a:pt x="554" y="848"/>
                      <a:pt x="563" y="848"/>
                    </a:cubicBezTo>
                    <a:cubicBezTo>
                      <a:pt x="563" y="848"/>
                      <a:pt x="563" y="840"/>
                      <a:pt x="563" y="840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43"/>
              <p:cNvSpPr/>
              <p:nvPr/>
            </p:nvSpPr>
            <p:spPr>
              <a:xfrm>
                <a:off x="3124837" y="2060736"/>
                <a:ext cx="7617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70" extrusionOk="0">
                    <a:moveTo>
                      <a:pt x="232" y="0"/>
                    </a:moveTo>
                    <a:lnTo>
                      <a:pt x="0" y="152"/>
                    </a:lnTo>
                    <a:cubicBezTo>
                      <a:pt x="0" y="152"/>
                      <a:pt x="0" y="161"/>
                      <a:pt x="0" y="170"/>
                    </a:cubicBezTo>
                    <a:lnTo>
                      <a:pt x="18" y="170"/>
                    </a:lnTo>
                    <a:lnTo>
                      <a:pt x="241" y="18"/>
                    </a:lnTo>
                    <a:cubicBezTo>
                      <a:pt x="250" y="18"/>
                      <a:pt x="250" y="9"/>
                      <a:pt x="250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43"/>
              <p:cNvSpPr/>
              <p:nvPr/>
            </p:nvSpPr>
            <p:spPr>
              <a:xfrm>
                <a:off x="3132697" y="2060341"/>
                <a:ext cx="2185" cy="1517"/>
              </a:xfrm>
              <a:custGeom>
                <a:avLst/>
                <a:gdLst/>
                <a:ahLst/>
                <a:cxnLst/>
                <a:rect l="l" t="t" r="r" b="b"/>
                <a:pathLst>
                  <a:path w="72" h="50" extrusionOk="0">
                    <a:moveTo>
                      <a:pt x="9" y="1"/>
                    </a:moveTo>
                    <a:cubicBezTo>
                      <a:pt x="4" y="1"/>
                      <a:pt x="0" y="4"/>
                      <a:pt x="0" y="4"/>
                    </a:cubicBezTo>
                    <a:cubicBezTo>
                      <a:pt x="0" y="13"/>
                      <a:pt x="0" y="13"/>
                      <a:pt x="0" y="22"/>
                    </a:cubicBezTo>
                    <a:cubicBezTo>
                      <a:pt x="0" y="22"/>
                      <a:pt x="54" y="49"/>
                      <a:pt x="63" y="49"/>
                    </a:cubicBezTo>
                    <a:lnTo>
                      <a:pt x="72" y="49"/>
                    </a:lnTo>
                    <a:cubicBezTo>
                      <a:pt x="72" y="40"/>
                      <a:pt x="72" y="31"/>
                      <a:pt x="63" y="31"/>
                    </a:cubicBezTo>
                    <a:lnTo>
                      <a:pt x="18" y="4"/>
                    </a:lnTo>
                    <a:cubicBezTo>
                      <a:pt x="15" y="1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3"/>
              <p:cNvSpPr/>
              <p:nvPr/>
            </p:nvSpPr>
            <p:spPr>
              <a:xfrm>
                <a:off x="3132151" y="2058187"/>
                <a:ext cx="1092" cy="2033"/>
              </a:xfrm>
              <a:custGeom>
                <a:avLst/>
                <a:gdLst/>
                <a:ahLst/>
                <a:cxnLst/>
                <a:rect l="l" t="t" r="r" b="b"/>
                <a:pathLst>
                  <a:path w="36" h="67" extrusionOk="0">
                    <a:moveTo>
                      <a:pt x="21" y="0"/>
                    </a:moveTo>
                    <a:cubicBezTo>
                      <a:pt x="17" y="0"/>
                      <a:pt x="16" y="7"/>
                      <a:pt x="9" y="13"/>
                    </a:cubicBezTo>
                    <a:lnTo>
                      <a:pt x="0" y="58"/>
                    </a:lnTo>
                    <a:cubicBezTo>
                      <a:pt x="0" y="67"/>
                      <a:pt x="9" y="67"/>
                      <a:pt x="18" y="67"/>
                    </a:cubicBezTo>
                    <a:cubicBezTo>
                      <a:pt x="18" y="67"/>
                      <a:pt x="27" y="67"/>
                      <a:pt x="27" y="58"/>
                    </a:cubicBezTo>
                    <a:lnTo>
                      <a:pt x="36" y="13"/>
                    </a:lnTo>
                    <a:cubicBezTo>
                      <a:pt x="36" y="4"/>
                      <a:pt x="36" y="4"/>
                      <a:pt x="27" y="4"/>
                    </a:cubicBezTo>
                    <a:cubicBezTo>
                      <a:pt x="24" y="1"/>
                      <a:pt x="23" y="0"/>
                      <a:pt x="21" y="0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3"/>
              <p:cNvSpPr/>
              <p:nvPr/>
            </p:nvSpPr>
            <p:spPr>
              <a:xfrm>
                <a:off x="3226617" y="2025261"/>
                <a:ext cx="61479" cy="54439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794" extrusionOk="0">
                    <a:moveTo>
                      <a:pt x="45" y="19"/>
                    </a:moveTo>
                    <a:lnTo>
                      <a:pt x="1999" y="54"/>
                    </a:lnTo>
                    <a:lnTo>
                      <a:pt x="1714" y="1776"/>
                    </a:lnTo>
                    <a:lnTo>
                      <a:pt x="19" y="1749"/>
                    </a:lnTo>
                    <a:lnTo>
                      <a:pt x="45" y="19"/>
                    </a:lnTo>
                    <a:close/>
                    <a:moveTo>
                      <a:pt x="27" y="1"/>
                    </a:moveTo>
                    <a:cubicBezTo>
                      <a:pt x="27" y="10"/>
                      <a:pt x="27" y="10"/>
                      <a:pt x="27" y="10"/>
                    </a:cubicBezTo>
                    <a:lnTo>
                      <a:pt x="1" y="1758"/>
                    </a:lnTo>
                    <a:cubicBezTo>
                      <a:pt x="1" y="1767"/>
                      <a:pt x="1" y="1776"/>
                      <a:pt x="10" y="1776"/>
                    </a:cubicBezTo>
                    <a:cubicBezTo>
                      <a:pt x="10" y="1776"/>
                      <a:pt x="1722" y="1794"/>
                      <a:pt x="1722" y="1794"/>
                    </a:cubicBezTo>
                    <a:cubicBezTo>
                      <a:pt x="1722" y="1794"/>
                      <a:pt x="1731" y="1794"/>
                      <a:pt x="1731" y="1785"/>
                    </a:cubicBezTo>
                    <a:lnTo>
                      <a:pt x="2026" y="45"/>
                    </a:lnTo>
                    <a:cubicBezTo>
                      <a:pt x="2026" y="36"/>
                      <a:pt x="2026" y="36"/>
                      <a:pt x="2017" y="36"/>
                    </a:cubicBezTo>
                    <a:cubicBezTo>
                      <a:pt x="2017" y="28"/>
                      <a:pt x="2017" y="28"/>
                      <a:pt x="2008" y="28"/>
                    </a:cubicBezTo>
                    <a:cubicBezTo>
                      <a:pt x="2008" y="28"/>
                      <a:pt x="36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3"/>
              <p:cNvSpPr/>
              <p:nvPr/>
            </p:nvSpPr>
            <p:spPr>
              <a:xfrm>
                <a:off x="3271559" y="2026081"/>
                <a:ext cx="9771" cy="5362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67" extrusionOk="0">
                    <a:moveTo>
                      <a:pt x="313" y="1"/>
                    </a:moveTo>
                    <a:cubicBezTo>
                      <a:pt x="304" y="1"/>
                      <a:pt x="304" y="1"/>
                      <a:pt x="295" y="9"/>
                    </a:cubicBezTo>
                    <a:lnTo>
                      <a:pt x="1" y="1758"/>
                    </a:lnTo>
                    <a:cubicBezTo>
                      <a:pt x="1" y="1758"/>
                      <a:pt x="10" y="1767"/>
                      <a:pt x="18" y="1767"/>
                    </a:cubicBezTo>
                    <a:cubicBezTo>
                      <a:pt x="18" y="1767"/>
                      <a:pt x="27" y="1767"/>
                      <a:pt x="27" y="1758"/>
                    </a:cubicBezTo>
                    <a:lnTo>
                      <a:pt x="322" y="9"/>
                    </a:lnTo>
                    <a:cubicBezTo>
                      <a:pt x="322" y="9"/>
                      <a:pt x="322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43"/>
              <p:cNvSpPr/>
              <p:nvPr/>
            </p:nvSpPr>
            <p:spPr>
              <a:xfrm>
                <a:off x="3263973" y="2025808"/>
                <a:ext cx="9771" cy="5389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76" extrusionOk="0">
                    <a:moveTo>
                      <a:pt x="313" y="1"/>
                    </a:moveTo>
                    <a:cubicBezTo>
                      <a:pt x="304" y="1"/>
                      <a:pt x="295" y="10"/>
                      <a:pt x="295" y="10"/>
                    </a:cubicBezTo>
                    <a:lnTo>
                      <a:pt x="1" y="1758"/>
                    </a:lnTo>
                    <a:cubicBezTo>
                      <a:pt x="1" y="1767"/>
                      <a:pt x="1" y="1776"/>
                      <a:pt x="10" y="1776"/>
                    </a:cubicBezTo>
                    <a:cubicBezTo>
                      <a:pt x="19" y="1776"/>
                      <a:pt x="19" y="1767"/>
                      <a:pt x="19" y="1767"/>
                    </a:cubicBezTo>
                    <a:lnTo>
                      <a:pt x="322" y="18"/>
                    </a:lnTo>
                    <a:cubicBezTo>
                      <a:pt x="322" y="10"/>
                      <a:pt x="313" y="10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43"/>
              <p:cNvSpPr/>
              <p:nvPr/>
            </p:nvSpPr>
            <p:spPr>
              <a:xfrm>
                <a:off x="3256417" y="2025808"/>
                <a:ext cx="9771" cy="5362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67" extrusionOk="0">
                    <a:moveTo>
                      <a:pt x="312" y="1"/>
                    </a:moveTo>
                    <a:cubicBezTo>
                      <a:pt x="303" y="1"/>
                      <a:pt x="303" y="1"/>
                      <a:pt x="303" y="10"/>
                    </a:cubicBezTo>
                    <a:lnTo>
                      <a:pt x="0" y="1758"/>
                    </a:lnTo>
                    <a:cubicBezTo>
                      <a:pt x="0" y="1767"/>
                      <a:pt x="9" y="1767"/>
                      <a:pt x="18" y="1767"/>
                    </a:cubicBezTo>
                    <a:cubicBezTo>
                      <a:pt x="18" y="1767"/>
                      <a:pt x="27" y="1767"/>
                      <a:pt x="27" y="1758"/>
                    </a:cubicBezTo>
                    <a:lnTo>
                      <a:pt x="321" y="10"/>
                    </a:lnTo>
                    <a:cubicBezTo>
                      <a:pt x="321" y="10"/>
                      <a:pt x="321" y="1"/>
                      <a:pt x="3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43"/>
              <p:cNvSpPr/>
              <p:nvPr/>
            </p:nvSpPr>
            <p:spPr>
              <a:xfrm>
                <a:off x="3249650" y="2025686"/>
                <a:ext cx="9771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71" extrusionOk="0">
                    <a:moveTo>
                      <a:pt x="306" y="1"/>
                    </a:moveTo>
                    <a:cubicBezTo>
                      <a:pt x="303" y="1"/>
                      <a:pt x="303" y="7"/>
                      <a:pt x="303" y="14"/>
                    </a:cubicBezTo>
                    <a:lnTo>
                      <a:pt x="9" y="1753"/>
                    </a:lnTo>
                    <a:cubicBezTo>
                      <a:pt x="0" y="1762"/>
                      <a:pt x="9" y="1771"/>
                      <a:pt x="18" y="1771"/>
                    </a:cubicBezTo>
                    <a:cubicBezTo>
                      <a:pt x="18" y="1771"/>
                      <a:pt x="27" y="1762"/>
                      <a:pt x="27" y="1762"/>
                    </a:cubicBezTo>
                    <a:lnTo>
                      <a:pt x="321" y="14"/>
                    </a:lnTo>
                    <a:cubicBezTo>
                      <a:pt x="321" y="5"/>
                      <a:pt x="321" y="5"/>
                      <a:pt x="312" y="5"/>
                    </a:cubicBezTo>
                    <a:cubicBezTo>
                      <a:pt x="310" y="2"/>
                      <a:pt x="308" y="1"/>
                      <a:pt x="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43"/>
              <p:cNvSpPr/>
              <p:nvPr/>
            </p:nvSpPr>
            <p:spPr>
              <a:xfrm>
                <a:off x="3243125" y="2025535"/>
                <a:ext cx="9801" cy="53893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776" extrusionOk="0">
                    <a:moveTo>
                      <a:pt x="313" y="1"/>
                    </a:moveTo>
                    <a:cubicBezTo>
                      <a:pt x="304" y="1"/>
                      <a:pt x="304" y="10"/>
                      <a:pt x="304" y="10"/>
                    </a:cubicBezTo>
                    <a:lnTo>
                      <a:pt x="10" y="1758"/>
                    </a:lnTo>
                    <a:cubicBezTo>
                      <a:pt x="1" y="1767"/>
                      <a:pt x="10" y="1767"/>
                      <a:pt x="19" y="1776"/>
                    </a:cubicBezTo>
                    <a:cubicBezTo>
                      <a:pt x="19" y="1776"/>
                      <a:pt x="28" y="1767"/>
                      <a:pt x="28" y="1767"/>
                    </a:cubicBezTo>
                    <a:lnTo>
                      <a:pt x="322" y="19"/>
                    </a:lnTo>
                    <a:cubicBezTo>
                      <a:pt x="322" y="10"/>
                      <a:pt x="322" y="1"/>
                      <a:pt x="3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43"/>
              <p:cNvSpPr/>
              <p:nvPr/>
            </p:nvSpPr>
            <p:spPr>
              <a:xfrm>
                <a:off x="3237451" y="2025535"/>
                <a:ext cx="9771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768" extrusionOk="0">
                    <a:moveTo>
                      <a:pt x="304" y="1"/>
                    </a:moveTo>
                    <a:cubicBezTo>
                      <a:pt x="304" y="1"/>
                      <a:pt x="295" y="1"/>
                      <a:pt x="295" y="10"/>
                    </a:cubicBezTo>
                    <a:lnTo>
                      <a:pt x="1" y="1758"/>
                    </a:lnTo>
                    <a:cubicBezTo>
                      <a:pt x="1" y="1758"/>
                      <a:pt x="1" y="1767"/>
                      <a:pt x="9" y="1767"/>
                    </a:cubicBezTo>
                    <a:cubicBezTo>
                      <a:pt x="18" y="1767"/>
                      <a:pt x="18" y="1767"/>
                      <a:pt x="18" y="1758"/>
                    </a:cubicBezTo>
                    <a:lnTo>
                      <a:pt x="322" y="10"/>
                    </a:lnTo>
                    <a:cubicBezTo>
                      <a:pt x="322" y="10"/>
                      <a:pt x="31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43"/>
              <p:cNvSpPr/>
              <p:nvPr/>
            </p:nvSpPr>
            <p:spPr>
              <a:xfrm>
                <a:off x="3231230" y="2027446"/>
                <a:ext cx="9225" cy="5173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705" extrusionOk="0">
                    <a:moveTo>
                      <a:pt x="295" y="0"/>
                    </a:moveTo>
                    <a:cubicBezTo>
                      <a:pt x="286" y="0"/>
                      <a:pt x="286" y="9"/>
                      <a:pt x="277" y="9"/>
                    </a:cubicBezTo>
                    <a:lnTo>
                      <a:pt x="0" y="1686"/>
                    </a:lnTo>
                    <a:cubicBezTo>
                      <a:pt x="0" y="1695"/>
                      <a:pt x="0" y="1704"/>
                      <a:pt x="9" y="1704"/>
                    </a:cubicBezTo>
                    <a:cubicBezTo>
                      <a:pt x="9" y="1704"/>
                      <a:pt x="18" y="1695"/>
                      <a:pt x="18" y="1695"/>
                    </a:cubicBezTo>
                    <a:lnTo>
                      <a:pt x="304" y="18"/>
                    </a:lnTo>
                    <a:cubicBezTo>
                      <a:pt x="304" y="9"/>
                      <a:pt x="304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43"/>
              <p:cNvSpPr/>
              <p:nvPr/>
            </p:nvSpPr>
            <p:spPr>
              <a:xfrm>
                <a:off x="3227163" y="2032848"/>
                <a:ext cx="59598" cy="1669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55" extrusionOk="0">
                    <a:moveTo>
                      <a:pt x="9" y="1"/>
                    </a:moveTo>
                    <a:cubicBezTo>
                      <a:pt x="9" y="1"/>
                      <a:pt x="1" y="1"/>
                      <a:pt x="1" y="9"/>
                    </a:cubicBezTo>
                    <a:cubicBezTo>
                      <a:pt x="1" y="18"/>
                      <a:pt x="9" y="18"/>
                      <a:pt x="9" y="18"/>
                    </a:cubicBezTo>
                    <a:cubicBezTo>
                      <a:pt x="9" y="18"/>
                      <a:pt x="1954" y="54"/>
                      <a:pt x="1954" y="54"/>
                    </a:cubicBezTo>
                    <a:cubicBezTo>
                      <a:pt x="1954" y="54"/>
                      <a:pt x="1963" y="45"/>
                      <a:pt x="1963" y="36"/>
                    </a:cubicBezTo>
                    <a:cubicBezTo>
                      <a:pt x="1963" y="36"/>
                      <a:pt x="1954" y="27"/>
                      <a:pt x="1954" y="27"/>
                    </a:cubicBezTo>
                    <a:cubicBezTo>
                      <a:pt x="1954" y="27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43"/>
              <p:cNvSpPr/>
              <p:nvPr/>
            </p:nvSpPr>
            <p:spPr>
              <a:xfrm>
                <a:off x="3069881" y="1830289"/>
                <a:ext cx="51192" cy="45882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1512" extrusionOk="0">
                    <a:moveTo>
                      <a:pt x="824" y="0"/>
                    </a:moveTo>
                    <a:cubicBezTo>
                      <a:pt x="798" y="0"/>
                      <a:pt x="770" y="1"/>
                      <a:pt x="741" y="3"/>
                    </a:cubicBezTo>
                    <a:cubicBezTo>
                      <a:pt x="589" y="12"/>
                      <a:pt x="438" y="20"/>
                      <a:pt x="313" y="92"/>
                    </a:cubicBezTo>
                    <a:cubicBezTo>
                      <a:pt x="63" y="243"/>
                      <a:pt x="0" y="627"/>
                      <a:pt x="36" y="886"/>
                    </a:cubicBezTo>
                    <a:cubicBezTo>
                      <a:pt x="88" y="1195"/>
                      <a:pt x="304" y="1512"/>
                      <a:pt x="456" y="1512"/>
                    </a:cubicBezTo>
                    <a:cubicBezTo>
                      <a:pt x="462" y="1512"/>
                      <a:pt x="467" y="1511"/>
                      <a:pt x="473" y="1510"/>
                    </a:cubicBezTo>
                    <a:cubicBezTo>
                      <a:pt x="625" y="1484"/>
                      <a:pt x="607" y="1064"/>
                      <a:pt x="821" y="1020"/>
                    </a:cubicBezTo>
                    <a:cubicBezTo>
                      <a:pt x="832" y="1017"/>
                      <a:pt x="843" y="1016"/>
                      <a:pt x="853" y="1016"/>
                    </a:cubicBezTo>
                    <a:cubicBezTo>
                      <a:pt x="939" y="1016"/>
                      <a:pt x="989" y="1109"/>
                      <a:pt x="1125" y="1109"/>
                    </a:cubicBezTo>
                    <a:cubicBezTo>
                      <a:pt x="1128" y="1109"/>
                      <a:pt x="1132" y="1109"/>
                      <a:pt x="1136" y="1109"/>
                    </a:cubicBezTo>
                    <a:cubicBezTo>
                      <a:pt x="1365" y="1109"/>
                      <a:pt x="1616" y="845"/>
                      <a:pt x="1660" y="565"/>
                    </a:cubicBezTo>
                    <a:cubicBezTo>
                      <a:pt x="1669" y="493"/>
                      <a:pt x="1687" y="413"/>
                      <a:pt x="1651" y="324"/>
                    </a:cubicBezTo>
                    <a:cubicBezTo>
                      <a:pt x="1562" y="101"/>
                      <a:pt x="1240" y="47"/>
                      <a:pt x="1053" y="20"/>
                    </a:cubicBezTo>
                    <a:cubicBezTo>
                      <a:pt x="1017" y="13"/>
                      <a:pt x="934" y="0"/>
                      <a:pt x="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43"/>
              <p:cNvSpPr/>
              <p:nvPr/>
            </p:nvSpPr>
            <p:spPr>
              <a:xfrm>
                <a:off x="3026851" y="1793268"/>
                <a:ext cx="68519" cy="59992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977" extrusionOk="0">
                    <a:moveTo>
                      <a:pt x="1131" y="1"/>
                    </a:moveTo>
                    <a:cubicBezTo>
                      <a:pt x="789" y="1"/>
                      <a:pt x="456" y="180"/>
                      <a:pt x="277" y="491"/>
                    </a:cubicBezTo>
                    <a:cubicBezTo>
                      <a:pt x="0" y="964"/>
                      <a:pt x="170" y="1571"/>
                      <a:pt x="633" y="1847"/>
                    </a:cubicBezTo>
                    <a:cubicBezTo>
                      <a:pt x="788" y="1935"/>
                      <a:pt x="957" y="1976"/>
                      <a:pt x="1124" y="1976"/>
                    </a:cubicBezTo>
                    <a:cubicBezTo>
                      <a:pt x="1468" y="1976"/>
                      <a:pt x="1803" y="1800"/>
                      <a:pt x="1989" y="1481"/>
                    </a:cubicBezTo>
                    <a:cubicBezTo>
                      <a:pt x="2257" y="1009"/>
                      <a:pt x="2096" y="411"/>
                      <a:pt x="1624" y="134"/>
                    </a:cubicBezTo>
                    <a:cubicBezTo>
                      <a:pt x="1468" y="43"/>
                      <a:pt x="1299" y="1"/>
                      <a:pt x="1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43"/>
              <p:cNvSpPr/>
              <p:nvPr/>
            </p:nvSpPr>
            <p:spPr>
              <a:xfrm>
                <a:off x="3035499" y="1842003"/>
                <a:ext cx="17904" cy="17904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0" extrusionOk="0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9"/>
                      <a:pt x="295" y="589"/>
                    </a:cubicBezTo>
                    <a:cubicBezTo>
                      <a:pt x="455" y="589"/>
                      <a:pt x="589" y="455"/>
                      <a:pt x="589" y="295"/>
                    </a:cubicBezTo>
                    <a:cubicBezTo>
                      <a:pt x="589" y="134"/>
                      <a:pt x="45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43"/>
              <p:cNvSpPr/>
              <p:nvPr/>
            </p:nvSpPr>
            <p:spPr>
              <a:xfrm>
                <a:off x="3046606" y="1837664"/>
                <a:ext cx="17904" cy="1763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81" extrusionOk="0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0"/>
                      <a:pt x="295" y="580"/>
                    </a:cubicBezTo>
                    <a:cubicBezTo>
                      <a:pt x="455" y="580"/>
                      <a:pt x="589" y="455"/>
                      <a:pt x="589" y="295"/>
                    </a:cubicBezTo>
                    <a:cubicBezTo>
                      <a:pt x="589" y="134"/>
                      <a:pt x="45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43"/>
              <p:cNvSpPr/>
              <p:nvPr/>
            </p:nvSpPr>
            <p:spPr>
              <a:xfrm>
                <a:off x="3051188" y="1840091"/>
                <a:ext cx="17630" cy="17630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1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86"/>
                    </a:cubicBezTo>
                    <a:cubicBezTo>
                      <a:pt x="1" y="447"/>
                      <a:pt x="126" y="581"/>
                      <a:pt x="286" y="581"/>
                    </a:cubicBezTo>
                    <a:cubicBezTo>
                      <a:pt x="447" y="581"/>
                      <a:pt x="581" y="447"/>
                      <a:pt x="581" y="286"/>
                    </a:cubicBezTo>
                    <a:cubicBezTo>
                      <a:pt x="581" y="126"/>
                      <a:pt x="447" y="1"/>
                      <a:pt x="286" y="1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43"/>
              <p:cNvSpPr/>
              <p:nvPr/>
            </p:nvSpPr>
            <p:spPr>
              <a:xfrm>
                <a:off x="3053373" y="1838483"/>
                <a:ext cx="17630" cy="17630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1" extrusionOk="0">
                    <a:moveTo>
                      <a:pt x="286" y="0"/>
                    </a:moveTo>
                    <a:cubicBezTo>
                      <a:pt x="125" y="0"/>
                      <a:pt x="0" y="134"/>
                      <a:pt x="0" y="295"/>
                    </a:cubicBezTo>
                    <a:cubicBezTo>
                      <a:pt x="0" y="455"/>
                      <a:pt x="125" y="580"/>
                      <a:pt x="286" y="580"/>
                    </a:cubicBezTo>
                    <a:cubicBezTo>
                      <a:pt x="446" y="580"/>
                      <a:pt x="580" y="455"/>
                      <a:pt x="580" y="295"/>
                    </a:cubicBezTo>
                    <a:cubicBezTo>
                      <a:pt x="580" y="134"/>
                      <a:pt x="446" y="0"/>
                      <a:pt x="286" y="0"/>
                    </a:cubicBezTo>
                    <a:close/>
                  </a:path>
                </a:pathLst>
              </a:custGeom>
              <a:solidFill>
                <a:srgbClr val="2D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43"/>
              <p:cNvSpPr/>
              <p:nvPr/>
            </p:nvSpPr>
            <p:spPr>
              <a:xfrm>
                <a:off x="3024666" y="1820063"/>
                <a:ext cx="17630" cy="17630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81" extrusionOk="0">
                    <a:moveTo>
                      <a:pt x="295" y="1"/>
                    </a:moveTo>
                    <a:cubicBezTo>
                      <a:pt x="134" y="1"/>
                      <a:pt x="1" y="126"/>
                      <a:pt x="1" y="286"/>
                    </a:cubicBezTo>
                    <a:cubicBezTo>
                      <a:pt x="1" y="447"/>
                      <a:pt x="134" y="580"/>
                      <a:pt x="295" y="580"/>
                    </a:cubicBezTo>
                    <a:cubicBezTo>
                      <a:pt x="456" y="580"/>
                      <a:pt x="581" y="447"/>
                      <a:pt x="581" y="286"/>
                    </a:cubicBezTo>
                    <a:cubicBezTo>
                      <a:pt x="581" y="126"/>
                      <a:pt x="456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3"/>
              <p:cNvSpPr/>
              <p:nvPr/>
            </p:nvSpPr>
            <p:spPr>
              <a:xfrm>
                <a:off x="3025758" y="1828742"/>
                <a:ext cx="25459" cy="2518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830" extrusionOk="0">
                    <a:moveTo>
                      <a:pt x="420" y="0"/>
                    </a:moveTo>
                    <a:cubicBezTo>
                      <a:pt x="188" y="0"/>
                      <a:pt x="0" y="187"/>
                      <a:pt x="0" y="419"/>
                    </a:cubicBezTo>
                    <a:cubicBezTo>
                      <a:pt x="0" y="651"/>
                      <a:pt x="188" y="830"/>
                      <a:pt x="420" y="830"/>
                    </a:cubicBezTo>
                    <a:cubicBezTo>
                      <a:pt x="652" y="830"/>
                      <a:pt x="839" y="651"/>
                      <a:pt x="839" y="419"/>
                    </a:cubicBezTo>
                    <a:cubicBezTo>
                      <a:pt x="839" y="187"/>
                      <a:pt x="652" y="0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43"/>
              <p:cNvSpPr/>
              <p:nvPr/>
            </p:nvSpPr>
            <p:spPr>
              <a:xfrm>
                <a:off x="3023058" y="1817635"/>
                <a:ext cx="25186" cy="251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30" extrusionOk="0">
                    <a:moveTo>
                      <a:pt x="410" y="0"/>
                    </a:moveTo>
                    <a:cubicBezTo>
                      <a:pt x="187" y="0"/>
                      <a:pt x="0" y="188"/>
                      <a:pt x="0" y="420"/>
                    </a:cubicBezTo>
                    <a:cubicBezTo>
                      <a:pt x="0" y="652"/>
                      <a:pt x="187" y="830"/>
                      <a:pt x="410" y="830"/>
                    </a:cubicBezTo>
                    <a:cubicBezTo>
                      <a:pt x="642" y="830"/>
                      <a:pt x="830" y="652"/>
                      <a:pt x="830" y="420"/>
                    </a:cubicBezTo>
                    <a:cubicBezTo>
                      <a:pt x="830" y="188"/>
                      <a:pt x="642" y="0"/>
                      <a:pt x="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3"/>
              <p:cNvSpPr/>
              <p:nvPr/>
            </p:nvSpPr>
            <p:spPr>
              <a:xfrm>
                <a:off x="3025758" y="1807894"/>
                <a:ext cx="25459" cy="2518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830" extrusionOk="0">
                    <a:moveTo>
                      <a:pt x="420" y="0"/>
                    </a:moveTo>
                    <a:cubicBezTo>
                      <a:pt x="188" y="0"/>
                      <a:pt x="0" y="188"/>
                      <a:pt x="0" y="419"/>
                    </a:cubicBezTo>
                    <a:cubicBezTo>
                      <a:pt x="0" y="651"/>
                      <a:pt x="188" y="830"/>
                      <a:pt x="420" y="830"/>
                    </a:cubicBezTo>
                    <a:cubicBezTo>
                      <a:pt x="652" y="830"/>
                      <a:pt x="839" y="651"/>
                      <a:pt x="839" y="419"/>
                    </a:cubicBezTo>
                    <a:cubicBezTo>
                      <a:pt x="839" y="188"/>
                      <a:pt x="652" y="0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3"/>
              <p:cNvSpPr/>
              <p:nvPr/>
            </p:nvSpPr>
            <p:spPr>
              <a:xfrm>
                <a:off x="3027913" y="1797061"/>
                <a:ext cx="25490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39" extrusionOk="0">
                    <a:moveTo>
                      <a:pt x="420" y="0"/>
                    </a:moveTo>
                    <a:cubicBezTo>
                      <a:pt x="188" y="0"/>
                      <a:pt x="1" y="188"/>
                      <a:pt x="1" y="420"/>
                    </a:cubicBezTo>
                    <a:cubicBezTo>
                      <a:pt x="1" y="652"/>
                      <a:pt x="188" y="839"/>
                      <a:pt x="420" y="839"/>
                    </a:cubicBezTo>
                    <a:cubicBezTo>
                      <a:pt x="652" y="839"/>
                      <a:pt x="839" y="652"/>
                      <a:pt x="839" y="420"/>
                    </a:cubicBezTo>
                    <a:cubicBezTo>
                      <a:pt x="839" y="188"/>
                      <a:pt x="652" y="0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3"/>
              <p:cNvSpPr/>
              <p:nvPr/>
            </p:nvSpPr>
            <p:spPr>
              <a:xfrm>
                <a:off x="3038473" y="1792448"/>
                <a:ext cx="25217" cy="25217"/>
              </a:xfrm>
              <a:custGeom>
                <a:avLst/>
                <a:gdLst/>
                <a:ahLst/>
                <a:cxnLst/>
                <a:rect l="l" t="t" r="r" b="b"/>
                <a:pathLst>
                  <a:path w="831" h="831" extrusionOk="0">
                    <a:moveTo>
                      <a:pt x="420" y="1"/>
                    </a:moveTo>
                    <a:cubicBezTo>
                      <a:pt x="188" y="1"/>
                      <a:pt x="1" y="188"/>
                      <a:pt x="1" y="420"/>
                    </a:cubicBezTo>
                    <a:cubicBezTo>
                      <a:pt x="1" y="643"/>
                      <a:pt x="188" y="830"/>
                      <a:pt x="420" y="830"/>
                    </a:cubicBezTo>
                    <a:cubicBezTo>
                      <a:pt x="643" y="830"/>
                      <a:pt x="830" y="643"/>
                      <a:pt x="830" y="420"/>
                    </a:cubicBezTo>
                    <a:cubicBezTo>
                      <a:pt x="830" y="188"/>
                      <a:pt x="643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3"/>
              <p:cNvSpPr/>
              <p:nvPr/>
            </p:nvSpPr>
            <p:spPr>
              <a:xfrm>
                <a:off x="3051188" y="1788655"/>
                <a:ext cx="25217" cy="2549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840" extrusionOk="0">
                    <a:moveTo>
                      <a:pt x="411" y="1"/>
                    </a:moveTo>
                    <a:cubicBezTo>
                      <a:pt x="188" y="1"/>
                      <a:pt x="1" y="188"/>
                      <a:pt x="1" y="420"/>
                    </a:cubicBezTo>
                    <a:cubicBezTo>
                      <a:pt x="1" y="652"/>
                      <a:pt x="188" y="839"/>
                      <a:pt x="411" y="839"/>
                    </a:cubicBezTo>
                    <a:cubicBezTo>
                      <a:pt x="643" y="839"/>
                      <a:pt x="831" y="652"/>
                      <a:pt x="831" y="420"/>
                    </a:cubicBezTo>
                    <a:cubicBezTo>
                      <a:pt x="831" y="188"/>
                      <a:pt x="643" y="1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3"/>
              <p:cNvSpPr/>
              <p:nvPr/>
            </p:nvSpPr>
            <p:spPr>
              <a:xfrm>
                <a:off x="3062022" y="1795422"/>
                <a:ext cx="25490" cy="252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31" extrusionOk="0">
                    <a:moveTo>
                      <a:pt x="420" y="1"/>
                    </a:moveTo>
                    <a:cubicBezTo>
                      <a:pt x="188" y="1"/>
                      <a:pt x="1" y="179"/>
                      <a:pt x="1" y="411"/>
                    </a:cubicBezTo>
                    <a:cubicBezTo>
                      <a:pt x="1" y="643"/>
                      <a:pt x="188" y="830"/>
                      <a:pt x="420" y="830"/>
                    </a:cubicBezTo>
                    <a:cubicBezTo>
                      <a:pt x="652" y="830"/>
                      <a:pt x="839" y="643"/>
                      <a:pt x="839" y="411"/>
                    </a:cubicBezTo>
                    <a:cubicBezTo>
                      <a:pt x="839" y="179"/>
                      <a:pt x="652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3"/>
              <p:cNvSpPr/>
              <p:nvPr/>
            </p:nvSpPr>
            <p:spPr>
              <a:xfrm>
                <a:off x="3068242" y="1801400"/>
                <a:ext cx="25490" cy="2518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30" extrusionOk="0">
                    <a:moveTo>
                      <a:pt x="420" y="0"/>
                    </a:moveTo>
                    <a:cubicBezTo>
                      <a:pt x="188" y="0"/>
                      <a:pt x="1" y="187"/>
                      <a:pt x="1" y="419"/>
                    </a:cubicBezTo>
                    <a:cubicBezTo>
                      <a:pt x="1" y="642"/>
                      <a:pt x="188" y="830"/>
                      <a:pt x="420" y="830"/>
                    </a:cubicBezTo>
                    <a:cubicBezTo>
                      <a:pt x="652" y="830"/>
                      <a:pt x="840" y="642"/>
                      <a:pt x="840" y="419"/>
                    </a:cubicBezTo>
                    <a:cubicBezTo>
                      <a:pt x="840" y="187"/>
                      <a:pt x="652" y="0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3"/>
              <p:cNvSpPr/>
              <p:nvPr/>
            </p:nvSpPr>
            <p:spPr>
              <a:xfrm>
                <a:off x="3068789" y="1805982"/>
                <a:ext cx="25217" cy="25217"/>
              </a:xfrm>
              <a:custGeom>
                <a:avLst/>
                <a:gdLst/>
                <a:ahLst/>
                <a:cxnLst/>
                <a:rect l="l" t="t" r="r" b="b"/>
                <a:pathLst>
                  <a:path w="831" h="831" extrusionOk="0">
                    <a:moveTo>
                      <a:pt x="420" y="1"/>
                    </a:moveTo>
                    <a:cubicBezTo>
                      <a:pt x="188" y="1"/>
                      <a:pt x="1" y="188"/>
                      <a:pt x="1" y="420"/>
                    </a:cubicBezTo>
                    <a:cubicBezTo>
                      <a:pt x="1" y="643"/>
                      <a:pt x="188" y="830"/>
                      <a:pt x="420" y="830"/>
                    </a:cubicBezTo>
                    <a:cubicBezTo>
                      <a:pt x="643" y="830"/>
                      <a:pt x="830" y="643"/>
                      <a:pt x="830" y="420"/>
                    </a:cubicBezTo>
                    <a:cubicBezTo>
                      <a:pt x="830" y="188"/>
                      <a:pt x="643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3"/>
              <p:cNvSpPr/>
              <p:nvPr/>
            </p:nvSpPr>
            <p:spPr>
              <a:xfrm>
                <a:off x="3066907" y="1807894"/>
                <a:ext cx="25186" cy="251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30" extrusionOk="0">
                    <a:moveTo>
                      <a:pt x="420" y="0"/>
                    </a:moveTo>
                    <a:cubicBezTo>
                      <a:pt x="188" y="0"/>
                      <a:pt x="0" y="188"/>
                      <a:pt x="0" y="419"/>
                    </a:cubicBezTo>
                    <a:cubicBezTo>
                      <a:pt x="0" y="651"/>
                      <a:pt x="188" y="830"/>
                      <a:pt x="420" y="830"/>
                    </a:cubicBezTo>
                    <a:cubicBezTo>
                      <a:pt x="643" y="830"/>
                      <a:pt x="830" y="651"/>
                      <a:pt x="830" y="419"/>
                    </a:cubicBezTo>
                    <a:cubicBezTo>
                      <a:pt x="830" y="188"/>
                      <a:pt x="643" y="0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3"/>
              <p:cNvSpPr/>
              <p:nvPr/>
            </p:nvSpPr>
            <p:spPr>
              <a:xfrm>
                <a:off x="3022238" y="1818728"/>
                <a:ext cx="5432" cy="5432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79" extrusionOk="0">
                    <a:moveTo>
                      <a:pt x="90" y="0"/>
                    </a:moveTo>
                    <a:cubicBezTo>
                      <a:pt x="36" y="0"/>
                      <a:pt x="0" y="36"/>
                      <a:pt x="0" y="89"/>
                    </a:cubicBezTo>
                    <a:cubicBezTo>
                      <a:pt x="0" y="134"/>
                      <a:pt x="36" y="178"/>
                      <a:pt x="90" y="178"/>
                    </a:cubicBezTo>
                    <a:cubicBezTo>
                      <a:pt x="134" y="178"/>
                      <a:pt x="179" y="134"/>
                      <a:pt x="179" y="89"/>
                    </a:cubicBezTo>
                    <a:cubicBezTo>
                      <a:pt x="179" y="36"/>
                      <a:pt x="134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3"/>
              <p:cNvSpPr/>
              <p:nvPr/>
            </p:nvSpPr>
            <p:spPr>
              <a:xfrm>
                <a:off x="3024666" y="1811414"/>
                <a:ext cx="92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4" extrusionOk="0">
                    <a:moveTo>
                      <a:pt x="152" y="0"/>
                    </a:moveTo>
                    <a:cubicBezTo>
                      <a:pt x="72" y="0"/>
                      <a:pt x="1" y="72"/>
                      <a:pt x="1" y="152"/>
                    </a:cubicBezTo>
                    <a:cubicBezTo>
                      <a:pt x="1" y="232"/>
                      <a:pt x="72" y="303"/>
                      <a:pt x="152" y="303"/>
                    </a:cubicBezTo>
                    <a:cubicBezTo>
                      <a:pt x="233" y="303"/>
                      <a:pt x="304" y="232"/>
                      <a:pt x="304" y="152"/>
                    </a:cubicBezTo>
                    <a:cubicBezTo>
                      <a:pt x="304" y="72"/>
                      <a:pt x="233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3"/>
              <p:cNvSpPr/>
              <p:nvPr/>
            </p:nvSpPr>
            <p:spPr>
              <a:xfrm>
                <a:off x="3020326" y="1824675"/>
                <a:ext cx="15749" cy="15719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18" extrusionOk="0">
                    <a:moveTo>
                      <a:pt x="260" y="0"/>
                    </a:moveTo>
                    <a:cubicBezTo>
                      <a:pt x="117" y="0"/>
                      <a:pt x="1" y="116"/>
                      <a:pt x="1" y="259"/>
                    </a:cubicBezTo>
                    <a:cubicBezTo>
                      <a:pt x="1" y="402"/>
                      <a:pt x="117" y="518"/>
                      <a:pt x="260" y="518"/>
                    </a:cubicBezTo>
                    <a:cubicBezTo>
                      <a:pt x="402" y="518"/>
                      <a:pt x="518" y="402"/>
                      <a:pt x="518" y="259"/>
                    </a:cubicBezTo>
                    <a:cubicBezTo>
                      <a:pt x="518" y="116"/>
                      <a:pt x="402" y="0"/>
                      <a:pt x="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43"/>
              <p:cNvSpPr/>
              <p:nvPr/>
            </p:nvSpPr>
            <p:spPr>
              <a:xfrm>
                <a:off x="3040628" y="1791629"/>
                <a:ext cx="13595" cy="13564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4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0"/>
                      <a:pt x="99" y="447"/>
                      <a:pt x="224" y="447"/>
                    </a:cubicBezTo>
                    <a:cubicBezTo>
                      <a:pt x="349" y="447"/>
                      <a:pt x="447" y="340"/>
                      <a:pt x="447" y="224"/>
                    </a:cubicBezTo>
                    <a:cubicBezTo>
                      <a:pt x="447" y="99"/>
                      <a:pt x="349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43"/>
              <p:cNvSpPr/>
              <p:nvPr/>
            </p:nvSpPr>
            <p:spPr>
              <a:xfrm>
                <a:off x="3051188" y="1787320"/>
                <a:ext cx="12502" cy="12472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206" y="0"/>
                    </a:moveTo>
                    <a:cubicBezTo>
                      <a:pt x="90" y="0"/>
                      <a:pt x="1" y="89"/>
                      <a:pt x="1" y="205"/>
                    </a:cubicBezTo>
                    <a:cubicBezTo>
                      <a:pt x="1" y="321"/>
                      <a:pt x="90" y="411"/>
                      <a:pt x="206" y="411"/>
                    </a:cubicBezTo>
                    <a:cubicBezTo>
                      <a:pt x="322" y="411"/>
                      <a:pt x="411" y="321"/>
                      <a:pt x="411" y="205"/>
                    </a:cubicBezTo>
                    <a:cubicBezTo>
                      <a:pt x="411" y="89"/>
                      <a:pt x="322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43"/>
              <p:cNvSpPr/>
              <p:nvPr/>
            </p:nvSpPr>
            <p:spPr>
              <a:xfrm>
                <a:off x="3069062" y="1790021"/>
                <a:ext cx="14110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0"/>
                    </a:moveTo>
                    <a:cubicBezTo>
                      <a:pt x="108" y="0"/>
                      <a:pt x="1" y="99"/>
                      <a:pt x="1" y="232"/>
                    </a:cubicBezTo>
                    <a:cubicBezTo>
                      <a:pt x="1" y="357"/>
                      <a:pt x="108" y="455"/>
                      <a:pt x="233" y="455"/>
                    </a:cubicBezTo>
                    <a:cubicBezTo>
                      <a:pt x="358" y="455"/>
                      <a:pt x="465" y="357"/>
                      <a:pt x="465" y="232"/>
                    </a:cubicBezTo>
                    <a:cubicBezTo>
                      <a:pt x="465" y="99"/>
                      <a:pt x="358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43"/>
              <p:cNvSpPr/>
              <p:nvPr/>
            </p:nvSpPr>
            <p:spPr>
              <a:xfrm>
                <a:off x="3082596" y="1799215"/>
                <a:ext cx="10044" cy="10044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1" extrusionOk="0">
                    <a:moveTo>
                      <a:pt x="161" y="1"/>
                    </a:moveTo>
                    <a:cubicBezTo>
                      <a:pt x="72" y="1"/>
                      <a:pt x="1" y="81"/>
                      <a:pt x="1" y="170"/>
                    </a:cubicBezTo>
                    <a:cubicBezTo>
                      <a:pt x="1" y="259"/>
                      <a:pt x="72" y="331"/>
                      <a:pt x="161" y="331"/>
                    </a:cubicBezTo>
                    <a:cubicBezTo>
                      <a:pt x="251" y="331"/>
                      <a:pt x="331" y="259"/>
                      <a:pt x="331" y="170"/>
                    </a:cubicBezTo>
                    <a:cubicBezTo>
                      <a:pt x="331" y="81"/>
                      <a:pt x="251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43"/>
              <p:cNvSpPr/>
              <p:nvPr/>
            </p:nvSpPr>
            <p:spPr>
              <a:xfrm>
                <a:off x="3080988" y="1820063"/>
                <a:ext cx="16265" cy="1626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36"/>
                      <a:pt x="268" y="536"/>
                    </a:cubicBezTo>
                    <a:cubicBezTo>
                      <a:pt x="420" y="536"/>
                      <a:pt x="535" y="411"/>
                      <a:pt x="535" y="268"/>
                    </a:cubicBezTo>
                    <a:cubicBezTo>
                      <a:pt x="535" y="117"/>
                      <a:pt x="420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43"/>
              <p:cNvSpPr/>
              <p:nvPr/>
            </p:nvSpPr>
            <p:spPr>
              <a:xfrm>
                <a:off x="3048760" y="1847405"/>
                <a:ext cx="11683" cy="1168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85" extrusionOk="0">
                    <a:moveTo>
                      <a:pt x="188" y="1"/>
                    </a:moveTo>
                    <a:cubicBezTo>
                      <a:pt x="81" y="1"/>
                      <a:pt x="1" y="81"/>
                      <a:pt x="1" y="188"/>
                    </a:cubicBezTo>
                    <a:cubicBezTo>
                      <a:pt x="1" y="295"/>
                      <a:pt x="81" y="384"/>
                      <a:pt x="188" y="384"/>
                    </a:cubicBezTo>
                    <a:cubicBezTo>
                      <a:pt x="295" y="384"/>
                      <a:pt x="384" y="295"/>
                      <a:pt x="384" y="188"/>
                    </a:cubicBezTo>
                    <a:cubicBezTo>
                      <a:pt x="384" y="81"/>
                      <a:pt x="295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3"/>
              <p:cNvSpPr/>
              <p:nvPr/>
            </p:nvSpPr>
            <p:spPr>
              <a:xfrm>
                <a:off x="3033072" y="1853899"/>
                <a:ext cx="3550" cy="382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26" extrusionOk="0">
                    <a:moveTo>
                      <a:pt x="63" y="1"/>
                    </a:moveTo>
                    <a:cubicBezTo>
                      <a:pt x="27" y="1"/>
                      <a:pt x="0" y="28"/>
                      <a:pt x="0" y="63"/>
                    </a:cubicBezTo>
                    <a:cubicBezTo>
                      <a:pt x="0" y="99"/>
                      <a:pt x="27" y="126"/>
                      <a:pt x="63" y="126"/>
                    </a:cubicBezTo>
                    <a:cubicBezTo>
                      <a:pt x="89" y="126"/>
                      <a:pt x="116" y="99"/>
                      <a:pt x="116" y="63"/>
                    </a:cubicBezTo>
                    <a:cubicBezTo>
                      <a:pt x="116" y="28"/>
                      <a:pt x="89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43"/>
              <p:cNvSpPr/>
              <p:nvPr/>
            </p:nvSpPr>
            <p:spPr>
              <a:xfrm>
                <a:off x="3026851" y="1852836"/>
                <a:ext cx="4339" cy="40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4" extrusionOk="0">
                    <a:moveTo>
                      <a:pt x="71" y="0"/>
                    </a:moveTo>
                    <a:cubicBezTo>
                      <a:pt x="36" y="0"/>
                      <a:pt x="0" y="27"/>
                      <a:pt x="0" y="71"/>
                    </a:cubicBezTo>
                    <a:cubicBezTo>
                      <a:pt x="0" y="107"/>
                      <a:pt x="36" y="134"/>
                      <a:pt x="71" y="134"/>
                    </a:cubicBezTo>
                    <a:cubicBezTo>
                      <a:pt x="107" y="134"/>
                      <a:pt x="143" y="107"/>
                      <a:pt x="143" y="71"/>
                    </a:cubicBezTo>
                    <a:cubicBezTo>
                      <a:pt x="143" y="27"/>
                      <a:pt x="107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43"/>
              <p:cNvSpPr/>
              <p:nvPr/>
            </p:nvSpPr>
            <p:spPr>
              <a:xfrm>
                <a:off x="3019537" y="1842003"/>
                <a:ext cx="5159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0" extrusionOk="0">
                    <a:moveTo>
                      <a:pt x="89" y="0"/>
                    </a:moveTo>
                    <a:cubicBezTo>
                      <a:pt x="36" y="0"/>
                      <a:pt x="0" y="45"/>
                      <a:pt x="0" y="89"/>
                    </a:cubicBezTo>
                    <a:cubicBezTo>
                      <a:pt x="0" y="134"/>
                      <a:pt x="36" y="170"/>
                      <a:pt x="89" y="170"/>
                    </a:cubicBezTo>
                    <a:cubicBezTo>
                      <a:pt x="134" y="170"/>
                      <a:pt x="170" y="134"/>
                      <a:pt x="170" y="89"/>
                    </a:cubicBezTo>
                    <a:cubicBezTo>
                      <a:pt x="170" y="45"/>
                      <a:pt x="134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43"/>
              <p:cNvSpPr/>
              <p:nvPr/>
            </p:nvSpPr>
            <p:spPr>
              <a:xfrm>
                <a:off x="3022238" y="1802735"/>
                <a:ext cx="6524" cy="6524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5" extrusionOk="0">
                    <a:moveTo>
                      <a:pt x="107" y="1"/>
                    </a:moveTo>
                    <a:cubicBezTo>
                      <a:pt x="45" y="1"/>
                      <a:pt x="0" y="45"/>
                      <a:pt x="0" y="108"/>
                    </a:cubicBezTo>
                    <a:cubicBezTo>
                      <a:pt x="0" y="161"/>
                      <a:pt x="45" y="215"/>
                      <a:pt x="107" y="215"/>
                    </a:cubicBezTo>
                    <a:cubicBezTo>
                      <a:pt x="161" y="215"/>
                      <a:pt x="214" y="161"/>
                      <a:pt x="214" y="108"/>
                    </a:cubicBezTo>
                    <a:cubicBezTo>
                      <a:pt x="214" y="45"/>
                      <a:pt x="161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43"/>
              <p:cNvSpPr/>
              <p:nvPr/>
            </p:nvSpPr>
            <p:spPr>
              <a:xfrm>
                <a:off x="3027913" y="1793541"/>
                <a:ext cx="7070" cy="6797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24" extrusionOk="0">
                    <a:moveTo>
                      <a:pt x="117" y="0"/>
                    </a:moveTo>
                    <a:cubicBezTo>
                      <a:pt x="54" y="0"/>
                      <a:pt x="1" y="54"/>
                      <a:pt x="1" y="116"/>
                    </a:cubicBezTo>
                    <a:cubicBezTo>
                      <a:pt x="1" y="179"/>
                      <a:pt x="54" y="223"/>
                      <a:pt x="117" y="223"/>
                    </a:cubicBezTo>
                    <a:cubicBezTo>
                      <a:pt x="179" y="223"/>
                      <a:pt x="233" y="179"/>
                      <a:pt x="233" y="116"/>
                    </a:cubicBezTo>
                    <a:cubicBezTo>
                      <a:pt x="233" y="54"/>
                      <a:pt x="179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43"/>
              <p:cNvSpPr/>
              <p:nvPr/>
            </p:nvSpPr>
            <p:spPr>
              <a:xfrm>
                <a:off x="3041447" y="1787320"/>
                <a:ext cx="6251" cy="5978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97" extrusionOk="0">
                    <a:moveTo>
                      <a:pt x="99" y="0"/>
                    </a:moveTo>
                    <a:cubicBezTo>
                      <a:pt x="45" y="0"/>
                      <a:pt x="1" y="45"/>
                      <a:pt x="1" y="98"/>
                    </a:cubicBezTo>
                    <a:cubicBezTo>
                      <a:pt x="1" y="152"/>
                      <a:pt x="45" y="196"/>
                      <a:pt x="99" y="196"/>
                    </a:cubicBezTo>
                    <a:cubicBezTo>
                      <a:pt x="161" y="196"/>
                      <a:pt x="206" y="152"/>
                      <a:pt x="206" y="98"/>
                    </a:cubicBezTo>
                    <a:cubicBezTo>
                      <a:pt x="206" y="45"/>
                      <a:pt x="161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3"/>
              <p:cNvSpPr/>
              <p:nvPr/>
            </p:nvSpPr>
            <p:spPr>
              <a:xfrm>
                <a:off x="3017353" y="1814115"/>
                <a:ext cx="19269" cy="18966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25" extrusionOk="0">
                    <a:moveTo>
                      <a:pt x="322" y="0"/>
                    </a:moveTo>
                    <a:cubicBezTo>
                      <a:pt x="144" y="0"/>
                      <a:pt x="1" y="134"/>
                      <a:pt x="1" y="313"/>
                    </a:cubicBezTo>
                    <a:cubicBezTo>
                      <a:pt x="1" y="491"/>
                      <a:pt x="144" y="625"/>
                      <a:pt x="322" y="625"/>
                    </a:cubicBezTo>
                    <a:cubicBezTo>
                      <a:pt x="491" y="625"/>
                      <a:pt x="634" y="491"/>
                      <a:pt x="634" y="313"/>
                    </a:cubicBezTo>
                    <a:cubicBezTo>
                      <a:pt x="634" y="134"/>
                      <a:pt x="49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3"/>
              <p:cNvSpPr/>
              <p:nvPr/>
            </p:nvSpPr>
            <p:spPr>
              <a:xfrm>
                <a:off x="3068242" y="1783800"/>
                <a:ext cx="6555" cy="6524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108" y="0"/>
                    </a:moveTo>
                    <a:cubicBezTo>
                      <a:pt x="54" y="0"/>
                      <a:pt x="1" y="45"/>
                      <a:pt x="1" y="107"/>
                    </a:cubicBezTo>
                    <a:cubicBezTo>
                      <a:pt x="1" y="170"/>
                      <a:pt x="54" y="214"/>
                      <a:pt x="108" y="214"/>
                    </a:cubicBezTo>
                    <a:cubicBezTo>
                      <a:pt x="170" y="214"/>
                      <a:pt x="215" y="170"/>
                      <a:pt x="215" y="107"/>
                    </a:cubicBezTo>
                    <a:cubicBezTo>
                      <a:pt x="215" y="45"/>
                      <a:pt x="170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3"/>
              <p:cNvSpPr/>
              <p:nvPr/>
            </p:nvSpPr>
            <p:spPr>
              <a:xfrm>
                <a:off x="3061202" y="1782434"/>
                <a:ext cx="6555" cy="6524"/>
              </a:xfrm>
              <a:custGeom>
                <a:avLst/>
                <a:gdLst/>
                <a:ahLst/>
                <a:cxnLst/>
                <a:rect l="l" t="t" r="r" b="b"/>
                <a:pathLst>
                  <a:path w="216" h="215" extrusionOk="0">
                    <a:moveTo>
                      <a:pt x="108" y="1"/>
                    </a:moveTo>
                    <a:cubicBezTo>
                      <a:pt x="46" y="1"/>
                      <a:pt x="1" y="45"/>
                      <a:pt x="1" y="108"/>
                    </a:cubicBezTo>
                    <a:cubicBezTo>
                      <a:pt x="1" y="170"/>
                      <a:pt x="46" y="215"/>
                      <a:pt x="108" y="215"/>
                    </a:cubicBezTo>
                    <a:cubicBezTo>
                      <a:pt x="170" y="215"/>
                      <a:pt x="215" y="170"/>
                      <a:pt x="215" y="108"/>
                    </a:cubicBezTo>
                    <a:cubicBezTo>
                      <a:pt x="215" y="45"/>
                      <a:pt x="170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43"/>
              <p:cNvSpPr/>
              <p:nvPr/>
            </p:nvSpPr>
            <p:spPr>
              <a:xfrm>
                <a:off x="3082596" y="1799215"/>
                <a:ext cx="16811" cy="16811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cubicBezTo>
                      <a:pt x="429" y="554"/>
                      <a:pt x="554" y="429"/>
                      <a:pt x="554" y="277"/>
                    </a:cubicBez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43"/>
              <p:cNvSpPr/>
              <p:nvPr/>
            </p:nvSpPr>
            <p:spPr>
              <a:xfrm>
                <a:off x="3086935" y="2022439"/>
                <a:ext cx="19239" cy="3237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067" extrusionOk="0">
                    <a:moveTo>
                      <a:pt x="18" y="1"/>
                    </a:moveTo>
                    <a:cubicBezTo>
                      <a:pt x="15" y="1"/>
                      <a:pt x="12" y="2"/>
                      <a:pt x="9" y="5"/>
                    </a:cubicBezTo>
                    <a:cubicBezTo>
                      <a:pt x="9" y="5"/>
                      <a:pt x="0" y="13"/>
                      <a:pt x="9" y="13"/>
                    </a:cubicBezTo>
                    <a:lnTo>
                      <a:pt x="607" y="1057"/>
                    </a:lnTo>
                    <a:cubicBezTo>
                      <a:pt x="616" y="1057"/>
                      <a:pt x="616" y="1066"/>
                      <a:pt x="625" y="1066"/>
                    </a:cubicBezTo>
                    <a:cubicBezTo>
                      <a:pt x="625" y="1066"/>
                      <a:pt x="625" y="1066"/>
                      <a:pt x="625" y="1057"/>
                    </a:cubicBezTo>
                    <a:cubicBezTo>
                      <a:pt x="634" y="1057"/>
                      <a:pt x="634" y="1048"/>
                      <a:pt x="634" y="1048"/>
                    </a:cubicBezTo>
                    <a:lnTo>
                      <a:pt x="27" y="5"/>
                    </a:lnTo>
                    <a:cubicBezTo>
                      <a:pt x="27" y="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rgbClr val="2D1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3" name="Google Shape;2773;p43"/>
          <p:cNvGrpSpPr/>
          <p:nvPr/>
        </p:nvGrpSpPr>
        <p:grpSpPr>
          <a:xfrm>
            <a:off x="1309944" y="3943883"/>
            <a:ext cx="1301287" cy="519230"/>
            <a:chOff x="1960934" y="3517015"/>
            <a:chExt cx="492408" cy="196484"/>
          </a:xfrm>
        </p:grpSpPr>
        <p:sp>
          <p:nvSpPr>
            <p:cNvPr id="2774" name="Google Shape;2774;p43"/>
            <p:cNvSpPr/>
            <p:nvPr/>
          </p:nvSpPr>
          <p:spPr>
            <a:xfrm>
              <a:off x="1960934" y="3530112"/>
              <a:ext cx="492408" cy="183388"/>
            </a:xfrm>
            <a:custGeom>
              <a:avLst/>
              <a:gdLst/>
              <a:ahLst/>
              <a:cxnLst/>
              <a:rect l="l" t="t" r="r" b="b"/>
              <a:pathLst>
                <a:path w="14400" h="5363" extrusionOk="0">
                  <a:moveTo>
                    <a:pt x="5505" y="1"/>
                  </a:moveTo>
                  <a:cubicBezTo>
                    <a:pt x="5166" y="1"/>
                    <a:pt x="5086" y="233"/>
                    <a:pt x="5291" y="554"/>
                  </a:cubicBezTo>
                  <a:cubicBezTo>
                    <a:pt x="5219" y="554"/>
                    <a:pt x="5157" y="563"/>
                    <a:pt x="5086" y="563"/>
                  </a:cubicBezTo>
                  <a:cubicBezTo>
                    <a:pt x="4970" y="527"/>
                    <a:pt x="4863" y="500"/>
                    <a:pt x="4764" y="500"/>
                  </a:cubicBezTo>
                  <a:cubicBezTo>
                    <a:pt x="4586" y="500"/>
                    <a:pt x="4488" y="572"/>
                    <a:pt x="4479" y="688"/>
                  </a:cubicBezTo>
                  <a:cubicBezTo>
                    <a:pt x="4345" y="732"/>
                    <a:pt x="4220" y="786"/>
                    <a:pt x="4113" y="848"/>
                  </a:cubicBezTo>
                  <a:cubicBezTo>
                    <a:pt x="4033" y="830"/>
                    <a:pt x="3953" y="822"/>
                    <a:pt x="3881" y="822"/>
                  </a:cubicBezTo>
                  <a:cubicBezTo>
                    <a:pt x="3480" y="822"/>
                    <a:pt x="3382" y="1098"/>
                    <a:pt x="3605" y="1473"/>
                  </a:cubicBezTo>
                  <a:cubicBezTo>
                    <a:pt x="3596" y="1473"/>
                    <a:pt x="3596" y="1482"/>
                    <a:pt x="3596" y="1482"/>
                  </a:cubicBezTo>
                  <a:cubicBezTo>
                    <a:pt x="3373" y="1553"/>
                    <a:pt x="3364" y="1785"/>
                    <a:pt x="3578" y="2079"/>
                  </a:cubicBezTo>
                  <a:cubicBezTo>
                    <a:pt x="3587" y="2097"/>
                    <a:pt x="3587" y="2115"/>
                    <a:pt x="3587" y="2124"/>
                  </a:cubicBezTo>
                  <a:cubicBezTo>
                    <a:pt x="3373" y="2097"/>
                    <a:pt x="3168" y="2079"/>
                    <a:pt x="2971" y="2079"/>
                  </a:cubicBezTo>
                  <a:cubicBezTo>
                    <a:pt x="2900" y="2079"/>
                    <a:pt x="2829" y="2079"/>
                    <a:pt x="2757" y="2088"/>
                  </a:cubicBezTo>
                  <a:cubicBezTo>
                    <a:pt x="2400" y="1731"/>
                    <a:pt x="1865" y="1464"/>
                    <a:pt x="1499" y="1464"/>
                  </a:cubicBezTo>
                  <a:cubicBezTo>
                    <a:pt x="1080" y="1464"/>
                    <a:pt x="1035" y="1794"/>
                    <a:pt x="1383" y="2204"/>
                  </a:cubicBezTo>
                  <a:cubicBezTo>
                    <a:pt x="1473" y="2320"/>
                    <a:pt x="1580" y="2418"/>
                    <a:pt x="1705" y="2517"/>
                  </a:cubicBezTo>
                  <a:cubicBezTo>
                    <a:pt x="1615" y="2624"/>
                    <a:pt x="1562" y="2748"/>
                    <a:pt x="1535" y="2882"/>
                  </a:cubicBezTo>
                  <a:cubicBezTo>
                    <a:pt x="1357" y="2802"/>
                    <a:pt x="1187" y="2748"/>
                    <a:pt x="1035" y="2748"/>
                  </a:cubicBezTo>
                  <a:cubicBezTo>
                    <a:pt x="741" y="2748"/>
                    <a:pt x="670" y="2945"/>
                    <a:pt x="812" y="3212"/>
                  </a:cubicBezTo>
                  <a:cubicBezTo>
                    <a:pt x="679" y="3168"/>
                    <a:pt x="545" y="3132"/>
                    <a:pt x="429" y="3132"/>
                  </a:cubicBezTo>
                  <a:cubicBezTo>
                    <a:pt x="45" y="3132"/>
                    <a:pt x="1" y="3444"/>
                    <a:pt x="322" y="3819"/>
                  </a:cubicBezTo>
                  <a:cubicBezTo>
                    <a:pt x="340" y="3855"/>
                    <a:pt x="366" y="3873"/>
                    <a:pt x="393" y="3899"/>
                  </a:cubicBezTo>
                  <a:cubicBezTo>
                    <a:pt x="322" y="4194"/>
                    <a:pt x="447" y="4559"/>
                    <a:pt x="795" y="4970"/>
                  </a:cubicBezTo>
                  <a:cubicBezTo>
                    <a:pt x="911" y="5113"/>
                    <a:pt x="1035" y="5237"/>
                    <a:pt x="1187" y="5362"/>
                  </a:cubicBezTo>
                  <a:lnTo>
                    <a:pt x="14399" y="5362"/>
                  </a:lnTo>
                  <a:cubicBezTo>
                    <a:pt x="14346" y="5157"/>
                    <a:pt x="14212" y="4934"/>
                    <a:pt x="14016" y="4693"/>
                  </a:cubicBezTo>
                  <a:cubicBezTo>
                    <a:pt x="13703" y="4328"/>
                    <a:pt x="13275" y="3997"/>
                    <a:pt x="12793" y="3721"/>
                  </a:cubicBezTo>
                  <a:cubicBezTo>
                    <a:pt x="12892" y="3605"/>
                    <a:pt x="12838" y="3382"/>
                    <a:pt x="12624" y="3123"/>
                  </a:cubicBezTo>
                  <a:cubicBezTo>
                    <a:pt x="12303" y="2740"/>
                    <a:pt x="11723" y="2427"/>
                    <a:pt x="11339" y="2427"/>
                  </a:cubicBezTo>
                  <a:cubicBezTo>
                    <a:pt x="11205" y="2427"/>
                    <a:pt x="11116" y="2463"/>
                    <a:pt x="11063" y="2525"/>
                  </a:cubicBezTo>
                  <a:cubicBezTo>
                    <a:pt x="10768" y="2356"/>
                    <a:pt x="10456" y="2249"/>
                    <a:pt x="10206" y="2231"/>
                  </a:cubicBezTo>
                  <a:cubicBezTo>
                    <a:pt x="10233" y="2062"/>
                    <a:pt x="10144" y="1830"/>
                    <a:pt x="9921" y="1580"/>
                  </a:cubicBezTo>
                  <a:cubicBezTo>
                    <a:pt x="9493" y="1071"/>
                    <a:pt x="8734" y="661"/>
                    <a:pt x="8226" y="661"/>
                  </a:cubicBezTo>
                  <a:cubicBezTo>
                    <a:pt x="7940" y="661"/>
                    <a:pt x="7798" y="795"/>
                    <a:pt x="7807" y="1009"/>
                  </a:cubicBezTo>
                  <a:cubicBezTo>
                    <a:pt x="7708" y="973"/>
                    <a:pt x="7601" y="938"/>
                    <a:pt x="7503" y="902"/>
                  </a:cubicBezTo>
                  <a:cubicBezTo>
                    <a:pt x="7289" y="697"/>
                    <a:pt x="6977" y="545"/>
                    <a:pt x="6763" y="545"/>
                  </a:cubicBezTo>
                  <a:cubicBezTo>
                    <a:pt x="6718" y="545"/>
                    <a:pt x="6691" y="554"/>
                    <a:pt x="6665" y="563"/>
                  </a:cubicBezTo>
                  <a:cubicBezTo>
                    <a:pt x="6335" y="242"/>
                    <a:pt x="5844" y="1"/>
                    <a:pt x="5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3"/>
            <p:cNvSpPr/>
            <p:nvPr/>
          </p:nvSpPr>
          <p:spPr>
            <a:xfrm>
              <a:off x="2165316" y="3517015"/>
              <a:ext cx="27801" cy="18944"/>
            </a:xfrm>
            <a:custGeom>
              <a:avLst/>
              <a:gdLst/>
              <a:ahLst/>
              <a:cxnLst/>
              <a:rect l="l" t="t" r="r" b="b"/>
              <a:pathLst>
                <a:path w="813" h="554" extrusionOk="0">
                  <a:moveTo>
                    <a:pt x="179" y="0"/>
                  </a:moveTo>
                  <a:cubicBezTo>
                    <a:pt x="19" y="0"/>
                    <a:pt x="1" y="125"/>
                    <a:pt x="135" y="277"/>
                  </a:cubicBezTo>
                  <a:cubicBezTo>
                    <a:pt x="259" y="428"/>
                    <a:pt x="491" y="553"/>
                    <a:pt x="643" y="553"/>
                  </a:cubicBezTo>
                  <a:cubicBezTo>
                    <a:pt x="795" y="553"/>
                    <a:pt x="813" y="428"/>
                    <a:pt x="688" y="277"/>
                  </a:cubicBezTo>
                  <a:cubicBezTo>
                    <a:pt x="554" y="125"/>
                    <a:pt x="331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3"/>
            <p:cNvSpPr/>
            <p:nvPr/>
          </p:nvSpPr>
          <p:spPr>
            <a:xfrm>
              <a:off x="2215959" y="3526453"/>
              <a:ext cx="22911" cy="15593"/>
            </a:xfrm>
            <a:custGeom>
              <a:avLst/>
              <a:gdLst/>
              <a:ahLst/>
              <a:cxnLst/>
              <a:rect l="l" t="t" r="r" b="b"/>
              <a:pathLst>
                <a:path w="670" h="456" extrusionOk="0">
                  <a:moveTo>
                    <a:pt x="143" y="1"/>
                  </a:moveTo>
                  <a:cubicBezTo>
                    <a:pt x="18" y="1"/>
                    <a:pt x="1" y="99"/>
                    <a:pt x="108" y="224"/>
                  </a:cubicBezTo>
                  <a:cubicBezTo>
                    <a:pt x="215" y="358"/>
                    <a:pt x="402" y="456"/>
                    <a:pt x="527" y="456"/>
                  </a:cubicBezTo>
                  <a:cubicBezTo>
                    <a:pt x="652" y="456"/>
                    <a:pt x="670" y="358"/>
                    <a:pt x="563" y="224"/>
                  </a:cubicBezTo>
                  <a:cubicBezTo>
                    <a:pt x="456" y="99"/>
                    <a:pt x="26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3"/>
            <p:cNvSpPr/>
            <p:nvPr/>
          </p:nvSpPr>
          <p:spPr>
            <a:xfrm>
              <a:off x="2204059" y="3542012"/>
              <a:ext cx="15285" cy="10703"/>
            </a:xfrm>
            <a:custGeom>
              <a:avLst/>
              <a:gdLst/>
              <a:ahLst/>
              <a:cxnLst/>
              <a:rect l="l" t="t" r="r" b="b"/>
              <a:pathLst>
                <a:path w="447" h="313" extrusionOk="0">
                  <a:moveTo>
                    <a:pt x="90" y="1"/>
                  </a:moveTo>
                  <a:cubicBezTo>
                    <a:pt x="10" y="1"/>
                    <a:pt x="1" y="72"/>
                    <a:pt x="72" y="152"/>
                  </a:cubicBezTo>
                  <a:cubicBezTo>
                    <a:pt x="143" y="242"/>
                    <a:pt x="268" y="313"/>
                    <a:pt x="358" y="313"/>
                  </a:cubicBezTo>
                  <a:cubicBezTo>
                    <a:pt x="438" y="313"/>
                    <a:pt x="447" y="242"/>
                    <a:pt x="375" y="152"/>
                  </a:cubicBezTo>
                  <a:cubicBezTo>
                    <a:pt x="304" y="72"/>
                    <a:pt x="179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78" name="Google Shape;2778;p43"/>
          <p:cNvCxnSpPr/>
          <p:nvPr/>
        </p:nvCxnSpPr>
        <p:spPr>
          <a:xfrm>
            <a:off x="8381325" y="4795213"/>
            <a:ext cx="504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9" name="Google Shape;2779;p43"/>
          <p:cNvCxnSpPr/>
          <p:nvPr/>
        </p:nvCxnSpPr>
        <p:spPr>
          <a:xfrm>
            <a:off x="5810575" y="4840813"/>
            <a:ext cx="1409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80" name="Google Shape;2780;p43"/>
          <p:cNvGrpSpPr/>
          <p:nvPr/>
        </p:nvGrpSpPr>
        <p:grpSpPr>
          <a:xfrm>
            <a:off x="1907170" y="200261"/>
            <a:ext cx="1470897" cy="1437586"/>
            <a:chOff x="7274844" y="1953933"/>
            <a:chExt cx="2452313" cy="2396776"/>
          </a:xfrm>
        </p:grpSpPr>
        <p:sp>
          <p:nvSpPr>
            <p:cNvPr id="2781" name="Google Shape;2781;p43"/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3"/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83" name="Google Shape;2783;p43"/>
          <p:cNvCxnSpPr>
            <a:cxnSpLocks/>
          </p:cNvCxnSpPr>
          <p:nvPr/>
        </p:nvCxnSpPr>
        <p:spPr>
          <a:xfrm>
            <a:off x="1389321" y="2461024"/>
            <a:ext cx="2792813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F4027390-E6CE-65B7-F5AD-6C3BDF4F7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46">
            <a:extLst>
              <a:ext uri="{FF2B5EF4-FFF2-40B4-BE49-F238E27FC236}">
                <a16:creationId xmlns:a16="http://schemas.microsoft.com/office/drawing/2014/main" id="{16DD36AC-2080-1E86-EF45-DE2C194371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1678" y="242905"/>
            <a:ext cx="52729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Tasks and </a:t>
            </a:r>
            <a:r>
              <a:rPr lang="en" dirty="0">
                <a:solidFill>
                  <a:schemeClr val="accent6"/>
                </a:solidFill>
              </a:rPr>
              <a:t>Business Questions: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079" name="Google Shape;3079;p46">
            <a:extLst>
              <a:ext uri="{FF2B5EF4-FFF2-40B4-BE49-F238E27FC236}">
                <a16:creationId xmlns:a16="http://schemas.microsoft.com/office/drawing/2014/main" id="{AFE0A5AE-F900-E98A-4C3F-C607E279CC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0449" y="1380869"/>
            <a:ext cx="6103102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Analyze year-over-year revenue growth and identify peak performing years.</a:t>
            </a:r>
            <a:endParaRPr dirty="0"/>
          </a:p>
        </p:txBody>
      </p:sp>
      <p:sp>
        <p:nvSpPr>
          <p:cNvPr id="3081" name="Google Shape;3081;p46">
            <a:extLst>
              <a:ext uri="{FF2B5EF4-FFF2-40B4-BE49-F238E27FC236}">
                <a16:creationId xmlns:a16="http://schemas.microsoft.com/office/drawing/2014/main" id="{D54C18D0-EF29-22B3-0D3E-059F98A0CA4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520449" y="1062256"/>
            <a:ext cx="4767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Annual Revenue Trends</a:t>
            </a:r>
            <a:endParaRPr dirty="0"/>
          </a:p>
        </p:txBody>
      </p:sp>
      <p:grpSp>
        <p:nvGrpSpPr>
          <p:cNvPr id="3083" name="Google Shape;3083;p46">
            <a:extLst>
              <a:ext uri="{FF2B5EF4-FFF2-40B4-BE49-F238E27FC236}">
                <a16:creationId xmlns:a16="http://schemas.microsoft.com/office/drawing/2014/main" id="{433AFA52-40A7-2374-AAE2-7A9151A5A353}"/>
              </a:ext>
            </a:extLst>
          </p:cNvPr>
          <p:cNvGrpSpPr/>
          <p:nvPr/>
        </p:nvGrpSpPr>
        <p:grpSpPr>
          <a:xfrm>
            <a:off x="874291" y="1054814"/>
            <a:ext cx="646158" cy="652109"/>
            <a:chOff x="7274844" y="1953933"/>
            <a:chExt cx="2452313" cy="2396776"/>
          </a:xfrm>
        </p:grpSpPr>
        <p:sp>
          <p:nvSpPr>
            <p:cNvPr id="3084" name="Google Shape;3084;p46">
              <a:extLst>
                <a:ext uri="{FF2B5EF4-FFF2-40B4-BE49-F238E27FC236}">
                  <a16:creationId xmlns:a16="http://schemas.microsoft.com/office/drawing/2014/main" id="{9EB25528-AB3A-5748-B90C-3FB1BFB99545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6">
              <a:extLst>
                <a:ext uri="{FF2B5EF4-FFF2-40B4-BE49-F238E27FC236}">
                  <a16:creationId xmlns:a16="http://schemas.microsoft.com/office/drawing/2014/main" id="{3AD19E48-76D0-1046-9D46-A4FE74E0C8F5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89" name="Google Shape;3089;p46">
            <a:extLst>
              <a:ext uri="{FF2B5EF4-FFF2-40B4-BE49-F238E27FC236}">
                <a16:creationId xmlns:a16="http://schemas.microsoft.com/office/drawing/2014/main" id="{30F7AEAF-FF7B-1D26-2F26-AA8516199287}"/>
              </a:ext>
            </a:extLst>
          </p:cNvPr>
          <p:cNvCxnSpPr>
            <a:cxnSpLocks/>
          </p:cNvCxnSpPr>
          <p:nvPr/>
        </p:nvCxnSpPr>
        <p:spPr>
          <a:xfrm>
            <a:off x="2738687" y="815605"/>
            <a:ext cx="3738931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C1567619-66E9-FCE2-8F26-4CBB721FB2EF}"/>
              </a:ext>
            </a:extLst>
          </p:cNvPr>
          <p:cNvSpPr/>
          <p:nvPr/>
        </p:nvSpPr>
        <p:spPr>
          <a:xfrm>
            <a:off x="7577554" y="1010027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72;p43">
            <a:extLst>
              <a:ext uri="{FF2B5EF4-FFF2-40B4-BE49-F238E27FC236}">
                <a16:creationId xmlns:a16="http://schemas.microsoft.com/office/drawing/2014/main" id="{4EEA7454-5C1F-57FD-A323-C087372FB0D7}"/>
              </a:ext>
            </a:extLst>
          </p:cNvPr>
          <p:cNvSpPr txBox="1">
            <a:spLocks/>
          </p:cNvSpPr>
          <p:nvPr/>
        </p:nvSpPr>
        <p:spPr>
          <a:xfrm>
            <a:off x="871698" y="1081978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01</a:t>
            </a:r>
          </a:p>
        </p:txBody>
      </p:sp>
      <p:sp>
        <p:nvSpPr>
          <p:cNvPr id="9" name="Google Shape;3079;p46">
            <a:extLst>
              <a:ext uri="{FF2B5EF4-FFF2-40B4-BE49-F238E27FC236}">
                <a16:creationId xmlns:a16="http://schemas.microsoft.com/office/drawing/2014/main" id="{9B5BE28C-8408-FA52-B3C1-9ECBC5E0CB87}"/>
              </a:ext>
            </a:extLst>
          </p:cNvPr>
          <p:cNvSpPr txBox="1">
            <a:spLocks/>
          </p:cNvSpPr>
          <p:nvPr/>
        </p:nvSpPr>
        <p:spPr>
          <a:xfrm>
            <a:off x="1534104" y="2203232"/>
            <a:ext cx="6103102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Rank product categories by total sales and compare margins across categories.</a:t>
            </a:r>
          </a:p>
        </p:txBody>
      </p:sp>
      <p:sp>
        <p:nvSpPr>
          <p:cNvPr id="10" name="Google Shape;3081;p46">
            <a:extLst>
              <a:ext uri="{FF2B5EF4-FFF2-40B4-BE49-F238E27FC236}">
                <a16:creationId xmlns:a16="http://schemas.microsoft.com/office/drawing/2014/main" id="{244C3D12-01C0-C5B5-0D39-A36A0CED0121}"/>
              </a:ext>
            </a:extLst>
          </p:cNvPr>
          <p:cNvSpPr txBox="1">
            <a:spLocks/>
          </p:cNvSpPr>
          <p:nvPr/>
        </p:nvSpPr>
        <p:spPr>
          <a:xfrm>
            <a:off x="1534104" y="1884619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Category Performance</a:t>
            </a:r>
          </a:p>
        </p:txBody>
      </p:sp>
      <p:grpSp>
        <p:nvGrpSpPr>
          <p:cNvPr id="11" name="Google Shape;3083;p46">
            <a:extLst>
              <a:ext uri="{FF2B5EF4-FFF2-40B4-BE49-F238E27FC236}">
                <a16:creationId xmlns:a16="http://schemas.microsoft.com/office/drawing/2014/main" id="{A890D897-DDCA-0DA3-2C9F-991C54A2755B}"/>
              </a:ext>
            </a:extLst>
          </p:cNvPr>
          <p:cNvGrpSpPr/>
          <p:nvPr/>
        </p:nvGrpSpPr>
        <p:grpSpPr>
          <a:xfrm>
            <a:off x="887946" y="1877177"/>
            <a:ext cx="646158" cy="652109"/>
            <a:chOff x="7274844" y="1953933"/>
            <a:chExt cx="2452313" cy="2396776"/>
          </a:xfrm>
        </p:grpSpPr>
        <p:sp>
          <p:nvSpPr>
            <p:cNvPr id="12" name="Google Shape;3084;p46">
              <a:extLst>
                <a:ext uri="{FF2B5EF4-FFF2-40B4-BE49-F238E27FC236}">
                  <a16:creationId xmlns:a16="http://schemas.microsoft.com/office/drawing/2014/main" id="{E30E41E9-C56E-8CA9-68FE-916D93919F3D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85;p46">
              <a:extLst>
                <a:ext uri="{FF2B5EF4-FFF2-40B4-BE49-F238E27FC236}">
                  <a16:creationId xmlns:a16="http://schemas.microsoft.com/office/drawing/2014/main" id="{6A0CD39D-6EB1-AC0B-F8EB-68AF9CC7C424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572;p43">
            <a:extLst>
              <a:ext uri="{FF2B5EF4-FFF2-40B4-BE49-F238E27FC236}">
                <a16:creationId xmlns:a16="http://schemas.microsoft.com/office/drawing/2014/main" id="{8E6F93FD-F751-67D8-857B-D22E2CCB69EC}"/>
              </a:ext>
            </a:extLst>
          </p:cNvPr>
          <p:cNvSpPr txBox="1">
            <a:spLocks/>
          </p:cNvSpPr>
          <p:nvPr/>
        </p:nvSpPr>
        <p:spPr>
          <a:xfrm>
            <a:off x="885353" y="1904341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02</a:t>
            </a:r>
          </a:p>
        </p:txBody>
      </p:sp>
      <p:sp>
        <p:nvSpPr>
          <p:cNvPr id="15" name="Google Shape;3079;p46">
            <a:extLst>
              <a:ext uri="{FF2B5EF4-FFF2-40B4-BE49-F238E27FC236}">
                <a16:creationId xmlns:a16="http://schemas.microsoft.com/office/drawing/2014/main" id="{64D9E8CB-732A-2C3E-37A7-23B97EE2C661}"/>
              </a:ext>
            </a:extLst>
          </p:cNvPr>
          <p:cNvSpPr txBox="1">
            <a:spLocks/>
          </p:cNvSpPr>
          <p:nvPr/>
        </p:nvSpPr>
        <p:spPr>
          <a:xfrm>
            <a:off x="1517856" y="3052759"/>
            <a:ext cx="735678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Identify the best- and worst-selling products in terms of quantity sold and revenue generation.</a:t>
            </a:r>
          </a:p>
        </p:txBody>
      </p:sp>
      <p:sp>
        <p:nvSpPr>
          <p:cNvPr id="16" name="Google Shape;3081;p46">
            <a:extLst>
              <a:ext uri="{FF2B5EF4-FFF2-40B4-BE49-F238E27FC236}">
                <a16:creationId xmlns:a16="http://schemas.microsoft.com/office/drawing/2014/main" id="{F856EFF0-0206-6FB5-14B8-112B178E1EEE}"/>
              </a:ext>
            </a:extLst>
          </p:cNvPr>
          <p:cNvSpPr txBox="1">
            <a:spLocks/>
          </p:cNvSpPr>
          <p:nvPr/>
        </p:nvSpPr>
        <p:spPr>
          <a:xfrm>
            <a:off x="1517856" y="2734146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Top &amp; Underperforming Products</a:t>
            </a:r>
          </a:p>
        </p:txBody>
      </p:sp>
      <p:grpSp>
        <p:nvGrpSpPr>
          <p:cNvPr id="17" name="Google Shape;3083;p46">
            <a:extLst>
              <a:ext uri="{FF2B5EF4-FFF2-40B4-BE49-F238E27FC236}">
                <a16:creationId xmlns:a16="http://schemas.microsoft.com/office/drawing/2014/main" id="{3FD22A92-68DB-FF36-6DB8-98CC42639FC2}"/>
              </a:ext>
            </a:extLst>
          </p:cNvPr>
          <p:cNvGrpSpPr/>
          <p:nvPr/>
        </p:nvGrpSpPr>
        <p:grpSpPr>
          <a:xfrm>
            <a:off x="871698" y="2726704"/>
            <a:ext cx="646158" cy="652109"/>
            <a:chOff x="7274844" y="1953933"/>
            <a:chExt cx="2452313" cy="2396776"/>
          </a:xfrm>
        </p:grpSpPr>
        <p:sp>
          <p:nvSpPr>
            <p:cNvPr id="18" name="Google Shape;3084;p46">
              <a:extLst>
                <a:ext uri="{FF2B5EF4-FFF2-40B4-BE49-F238E27FC236}">
                  <a16:creationId xmlns:a16="http://schemas.microsoft.com/office/drawing/2014/main" id="{D5F035A2-9833-0283-CF69-F0F478FF8239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85;p46">
              <a:extLst>
                <a:ext uri="{FF2B5EF4-FFF2-40B4-BE49-F238E27FC236}">
                  <a16:creationId xmlns:a16="http://schemas.microsoft.com/office/drawing/2014/main" id="{E98BD823-D270-279E-3700-7307A78FA48E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572;p43">
            <a:extLst>
              <a:ext uri="{FF2B5EF4-FFF2-40B4-BE49-F238E27FC236}">
                <a16:creationId xmlns:a16="http://schemas.microsoft.com/office/drawing/2014/main" id="{44B03AD0-AF09-3BA5-987B-25B78141F4D9}"/>
              </a:ext>
            </a:extLst>
          </p:cNvPr>
          <p:cNvSpPr txBox="1">
            <a:spLocks/>
          </p:cNvSpPr>
          <p:nvPr/>
        </p:nvSpPr>
        <p:spPr>
          <a:xfrm>
            <a:off x="869105" y="2753868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03</a:t>
            </a:r>
          </a:p>
        </p:txBody>
      </p:sp>
      <p:sp>
        <p:nvSpPr>
          <p:cNvPr id="21" name="Google Shape;3079;p46">
            <a:extLst>
              <a:ext uri="{FF2B5EF4-FFF2-40B4-BE49-F238E27FC236}">
                <a16:creationId xmlns:a16="http://schemas.microsoft.com/office/drawing/2014/main" id="{2E4F50E0-9DF6-6821-CFA7-E6F13A8277CA}"/>
              </a:ext>
            </a:extLst>
          </p:cNvPr>
          <p:cNvSpPr txBox="1">
            <a:spLocks/>
          </p:cNvSpPr>
          <p:nvPr/>
        </p:nvSpPr>
        <p:spPr>
          <a:xfrm>
            <a:off x="1506273" y="3902286"/>
            <a:ext cx="720533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Segment customers based on their total lifetime spend (e.g., low, mid, high) and determine their share of total revenue.</a:t>
            </a:r>
          </a:p>
        </p:txBody>
      </p:sp>
      <p:sp>
        <p:nvSpPr>
          <p:cNvPr id="22" name="Google Shape;3081;p46">
            <a:extLst>
              <a:ext uri="{FF2B5EF4-FFF2-40B4-BE49-F238E27FC236}">
                <a16:creationId xmlns:a16="http://schemas.microsoft.com/office/drawing/2014/main" id="{99552069-29F8-E2A7-284C-2BA1AF4C1879}"/>
              </a:ext>
            </a:extLst>
          </p:cNvPr>
          <p:cNvSpPr txBox="1">
            <a:spLocks/>
          </p:cNvSpPr>
          <p:nvPr/>
        </p:nvSpPr>
        <p:spPr>
          <a:xfrm>
            <a:off x="1506273" y="3583673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Customer Segmentation by Spend </a:t>
            </a:r>
          </a:p>
        </p:txBody>
      </p:sp>
      <p:grpSp>
        <p:nvGrpSpPr>
          <p:cNvPr id="23" name="Google Shape;3083;p46">
            <a:extLst>
              <a:ext uri="{FF2B5EF4-FFF2-40B4-BE49-F238E27FC236}">
                <a16:creationId xmlns:a16="http://schemas.microsoft.com/office/drawing/2014/main" id="{052EA99A-46A2-F6CB-0A7D-B8EBFC502750}"/>
              </a:ext>
            </a:extLst>
          </p:cNvPr>
          <p:cNvGrpSpPr/>
          <p:nvPr/>
        </p:nvGrpSpPr>
        <p:grpSpPr>
          <a:xfrm>
            <a:off x="860115" y="3576231"/>
            <a:ext cx="646158" cy="652109"/>
            <a:chOff x="7274844" y="1953933"/>
            <a:chExt cx="2452313" cy="2396776"/>
          </a:xfrm>
        </p:grpSpPr>
        <p:sp>
          <p:nvSpPr>
            <p:cNvPr id="24" name="Google Shape;3084;p46">
              <a:extLst>
                <a:ext uri="{FF2B5EF4-FFF2-40B4-BE49-F238E27FC236}">
                  <a16:creationId xmlns:a16="http://schemas.microsoft.com/office/drawing/2014/main" id="{A00DEA30-3D63-9E01-008D-9B24C7339B45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5;p46">
              <a:extLst>
                <a:ext uri="{FF2B5EF4-FFF2-40B4-BE49-F238E27FC236}">
                  <a16:creationId xmlns:a16="http://schemas.microsoft.com/office/drawing/2014/main" id="{0AA8FF90-486F-15A4-BFBE-97B49983DC09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572;p43">
            <a:extLst>
              <a:ext uri="{FF2B5EF4-FFF2-40B4-BE49-F238E27FC236}">
                <a16:creationId xmlns:a16="http://schemas.microsoft.com/office/drawing/2014/main" id="{B38E2FBF-FC92-702B-9099-3BEC5CA80958}"/>
              </a:ext>
            </a:extLst>
          </p:cNvPr>
          <p:cNvSpPr txBox="1">
            <a:spLocks/>
          </p:cNvSpPr>
          <p:nvPr/>
        </p:nvSpPr>
        <p:spPr>
          <a:xfrm>
            <a:off x="857522" y="3603395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04</a:t>
            </a:r>
          </a:p>
        </p:txBody>
      </p:sp>
      <p:sp>
        <p:nvSpPr>
          <p:cNvPr id="2" name="Google Shape;9682;p87">
            <a:extLst>
              <a:ext uri="{FF2B5EF4-FFF2-40B4-BE49-F238E27FC236}">
                <a16:creationId xmlns:a16="http://schemas.microsoft.com/office/drawing/2014/main" id="{D966DD10-B2FC-AC43-B216-E2C5E4BC2F51}"/>
              </a:ext>
            </a:extLst>
          </p:cNvPr>
          <p:cNvSpPr/>
          <p:nvPr/>
        </p:nvSpPr>
        <p:spPr>
          <a:xfrm>
            <a:off x="395438" y="1222857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" name="Google Shape;9678;p87">
            <a:extLst>
              <a:ext uri="{FF2B5EF4-FFF2-40B4-BE49-F238E27FC236}">
                <a16:creationId xmlns:a16="http://schemas.microsoft.com/office/drawing/2014/main" id="{C665A494-7F7D-4EF2-2BF6-3762FB0E7EE4}"/>
              </a:ext>
            </a:extLst>
          </p:cNvPr>
          <p:cNvGrpSpPr/>
          <p:nvPr/>
        </p:nvGrpSpPr>
        <p:grpSpPr>
          <a:xfrm>
            <a:off x="395438" y="2045738"/>
            <a:ext cx="333672" cy="314988"/>
            <a:chOff x="3357325" y="2093500"/>
            <a:chExt cx="311525" cy="322825"/>
          </a:xfrm>
          <a:solidFill>
            <a:schemeClr val="accent6"/>
          </a:solidFill>
        </p:grpSpPr>
        <p:sp>
          <p:nvSpPr>
            <p:cNvPr id="5" name="Google Shape;9679;p87">
              <a:extLst>
                <a:ext uri="{FF2B5EF4-FFF2-40B4-BE49-F238E27FC236}">
                  <a16:creationId xmlns:a16="http://schemas.microsoft.com/office/drawing/2014/main" id="{6A420FA8-B5D9-5523-12C0-97B1BB081C71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9680;p87">
              <a:extLst>
                <a:ext uri="{FF2B5EF4-FFF2-40B4-BE49-F238E27FC236}">
                  <a16:creationId xmlns:a16="http://schemas.microsoft.com/office/drawing/2014/main" id="{608BEC8A-112A-C9F5-78F6-3BE2263C4420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9681;p87">
              <a:extLst>
                <a:ext uri="{FF2B5EF4-FFF2-40B4-BE49-F238E27FC236}">
                  <a16:creationId xmlns:a16="http://schemas.microsoft.com/office/drawing/2014/main" id="{7A1B48DE-18D7-7AA7-C606-4E7BE1C9E90B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10504;p89">
            <a:extLst>
              <a:ext uri="{FF2B5EF4-FFF2-40B4-BE49-F238E27FC236}">
                <a16:creationId xmlns:a16="http://schemas.microsoft.com/office/drawing/2014/main" id="{D6457B13-2B89-ACA5-86C2-ACCDD834AB68}"/>
              </a:ext>
            </a:extLst>
          </p:cNvPr>
          <p:cNvGrpSpPr/>
          <p:nvPr/>
        </p:nvGrpSpPr>
        <p:grpSpPr>
          <a:xfrm>
            <a:off x="354396" y="3716786"/>
            <a:ext cx="410295" cy="407713"/>
            <a:chOff x="583100" y="3982600"/>
            <a:chExt cx="296175" cy="296175"/>
          </a:xfrm>
          <a:solidFill>
            <a:schemeClr val="accent6"/>
          </a:solidFill>
        </p:grpSpPr>
        <p:sp>
          <p:nvSpPr>
            <p:cNvPr id="27" name="Google Shape;10505;p89">
              <a:extLst>
                <a:ext uri="{FF2B5EF4-FFF2-40B4-BE49-F238E27FC236}">
                  <a16:creationId xmlns:a16="http://schemas.microsoft.com/office/drawing/2014/main" id="{132239E4-F619-7ABA-2969-F2128921C4B1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06;p89">
              <a:extLst>
                <a:ext uri="{FF2B5EF4-FFF2-40B4-BE49-F238E27FC236}">
                  <a16:creationId xmlns:a16="http://schemas.microsoft.com/office/drawing/2014/main" id="{EFF1B314-A474-10FB-B17A-484B8F0C74C4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07;p89">
              <a:extLst>
                <a:ext uri="{FF2B5EF4-FFF2-40B4-BE49-F238E27FC236}">
                  <a16:creationId xmlns:a16="http://schemas.microsoft.com/office/drawing/2014/main" id="{8526FFE9-3246-7682-2A43-F963DDBF25F9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08;p89">
              <a:extLst>
                <a:ext uri="{FF2B5EF4-FFF2-40B4-BE49-F238E27FC236}">
                  <a16:creationId xmlns:a16="http://schemas.microsoft.com/office/drawing/2014/main" id="{AD017568-F6BD-9BDC-1016-9EE099C43079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09;p89">
              <a:extLst>
                <a:ext uri="{FF2B5EF4-FFF2-40B4-BE49-F238E27FC236}">
                  <a16:creationId xmlns:a16="http://schemas.microsoft.com/office/drawing/2014/main" id="{1AFF3D1B-FF19-459B-6BF5-19B706435E85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0;p89">
              <a:extLst>
                <a:ext uri="{FF2B5EF4-FFF2-40B4-BE49-F238E27FC236}">
                  <a16:creationId xmlns:a16="http://schemas.microsoft.com/office/drawing/2014/main" id="{908AF0A4-5EDE-E5B1-24E2-63CED0DE8862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11;p89">
              <a:extLst>
                <a:ext uri="{FF2B5EF4-FFF2-40B4-BE49-F238E27FC236}">
                  <a16:creationId xmlns:a16="http://schemas.microsoft.com/office/drawing/2014/main" id="{65847401-AE4F-247C-4ECA-B465A5495D39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10342;p89">
            <a:extLst>
              <a:ext uri="{FF2B5EF4-FFF2-40B4-BE49-F238E27FC236}">
                <a16:creationId xmlns:a16="http://schemas.microsoft.com/office/drawing/2014/main" id="{4C7BC73E-E51D-49C6-8463-404575854D54}"/>
              </a:ext>
            </a:extLst>
          </p:cNvPr>
          <p:cNvSpPr/>
          <p:nvPr/>
        </p:nvSpPr>
        <p:spPr>
          <a:xfrm>
            <a:off x="354396" y="2895267"/>
            <a:ext cx="410295" cy="353589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60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>
          <a:extLst>
            <a:ext uri="{FF2B5EF4-FFF2-40B4-BE49-F238E27FC236}">
              <a16:creationId xmlns:a16="http://schemas.microsoft.com/office/drawing/2014/main" id="{CEF2DA96-D135-6847-8546-F551F0143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46">
            <a:extLst>
              <a:ext uri="{FF2B5EF4-FFF2-40B4-BE49-F238E27FC236}">
                <a16:creationId xmlns:a16="http://schemas.microsoft.com/office/drawing/2014/main" id="{4CFA2FA7-1578-EFE3-42C0-9A308FC1EE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0448" y="1380869"/>
            <a:ext cx="6749261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Aptos" panose="020B0004020202020204" pitchFamily="34" charset="0"/>
              </a:rPr>
              <a:t>Rank sales territories by profit margin percentage and highlight high-margin regions.</a:t>
            </a:r>
            <a:endParaRPr dirty="0"/>
          </a:p>
        </p:txBody>
      </p:sp>
      <p:sp>
        <p:nvSpPr>
          <p:cNvPr id="3081" name="Google Shape;3081;p46">
            <a:extLst>
              <a:ext uri="{FF2B5EF4-FFF2-40B4-BE49-F238E27FC236}">
                <a16:creationId xmlns:a16="http://schemas.microsoft.com/office/drawing/2014/main" id="{A42AC814-B0CC-798A-9671-FB1C9EF808D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520449" y="1062256"/>
            <a:ext cx="4767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Profitability by Territory</a:t>
            </a:r>
            <a:endParaRPr dirty="0"/>
          </a:p>
        </p:txBody>
      </p:sp>
      <p:grpSp>
        <p:nvGrpSpPr>
          <p:cNvPr id="3083" name="Google Shape;3083;p46">
            <a:extLst>
              <a:ext uri="{FF2B5EF4-FFF2-40B4-BE49-F238E27FC236}">
                <a16:creationId xmlns:a16="http://schemas.microsoft.com/office/drawing/2014/main" id="{61D5DFA6-4BD0-720D-6E6C-D197BCC7639C}"/>
              </a:ext>
            </a:extLst>
          </p:cNvPr>
          <p:cNvGrpSpPr/>
          <p:nvPr/>
        </p:nvGrpSpPr>
        <p:grpSpPr>
          <a:xfrm>
            <a:off x="874291" y="1054814"/>
            <a:ext cx="646158" cy="652109"/>
            <a:chOff x="7274844" y="1953933"/>
            <a:chExt cx="2452313" cy="2396776"/>
          </a:xfrm>
        </p:grpSpPr>
        <p:sp>
          <p:nvSpPr>
            <p:cNvPr id="3084" name="Google Shape;3084;p46">
              <a:extLst>
                <a:ext uri="{FF2B5EF4-FFF2-40B4-BE49-F238E27FC236}">
                  <a16:creationId xmlns:a16="http://schemas.microsoft.com/office/drawing/2014/main" id="{57DE6981-1EF3-45FB-B149-C42572B40D41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6">
              <a:extLst>
                <a:ext uri="{FF2B5EF4-FFF2-40B4-BE49-F238E27FC236}">
                  <a16:creationId xmlns:a16="http://schemas.microsoft.com/office/drawing/2014/main" id="{9D46D5BF-B6E7-FFBB-D57C-F8A71CBC8669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0" name="Google Shape;3090;p46">
            <a:extLst>
              <a:ext uri="{FF2B5EF4-FFF2-40B4-BE49-F238E27FC236}">
                <a16:creationId xmlns:a16="http://schemas.microsoft.com/office/drawing/2014/main" id="{AC680614-E7DC-5476-8462-6AA0BD8D02D8}"/>
              </a:ext>
            </a:extLst>
          </p:cNvPr>
          <p:cNvSpPr/>
          <p:nvPr/>
        </p:nvSpPr>
        <p:spPr>
          <a:xfrm>
            <a:off x="7577554" y="1010027"/>
            <a:ext cx="1369154" cy="301887"/>
          </a:xfrm>
          <a:custGeom>
            <a:avLst/>
            <a:gdLst/>
            <a:ahLst/>
            <a:cxnLst/>
            <a:rect l="l" t="t" r="r" b="b"/>
            <a:pathLst>
              <a:path w="14123" h="3114" extrusionOk="0">
                <a:moveTo>
                  <a:pt x="7485" y="1"/>
                </a:moveTo>
                <a:cubicBezTo>
                  <a:pt x="6620" y="1"/>
                  <a:pt x="5853" y="143"/>
                  <a:pt x="5309" y="375"/>
                </a:cubicBezTo>
                <a:cubicBezTo>
                  <a:pt x="5202" y="331"/>
                  <a:pt x="5068" y="304"/>
                  <a:pt x="4916" y="304"/>
                </a:cubicBezTo>
                <a:cubicBezTo>
                  <a:pt x="4568" y="304"/>
                  <a:pt x="4283" y="447"/>
                  <a:pt x="4274" y="634"/>
                </a:cubicBezTo>
                <a:cubicBezTo>
                  <a:pt x="3596" y="687"/>
                  <a:pt x="3016" y="803"/>
                  <a:pt x="2614" y="964"/>
                </a:cubicBezTo>
                <a:cubicBezTo>
                  <a:pt x="2507" y="946"/>
                  <a:pt x="2391" y="937"/>
                  <a:pt x="2266" y="937"/>
                </a:cubicBezTo>
                <a:cubicBezTo>
                  <a:pt x="1651" y="937"/>
                  <a:pt x="1160" y="1142"/>
                  <a:pt x="1160" y="1410"/>
                </a:cubicBezTo>
                <a:cubicBezTo>
                  <a:pt x="1160" y="1419"/>
                  <a:pt x="1160" y="1428"/>
                  <a:pt x="1160" y="1437"/>
                </a:cubicBezTo>
                <a:cubicBezTo>
                  <a:pt x="456" y="1588"/>
                  <a:pt x="1" y="1829"/>
                  <a:pt x="1" y="2106"/>
                </a:cubicBezTo>
                <a:cubicBezTo>
                  <a:pt x="1" y="2570"/>
                  <a:pt x="1330" y="2944"/>
                  <a:pt x="2971" y="2944"/>
                </a:cubicBezTo>
                <a:cubicBezTo>
                  <a:pt x="3819" y="2944"/>
                  <a:pt x="4577" y="2846"/>
                  <a:pt x="5121" y="2686"/>
                </a:cubicBezTo>
                <a:cubicBezTo>
                  <a:pt x="5425" y="2775"/>
                  <a:pt x="5799" y="2829"/>
                  <a:pt x="6201" y="2829"/>
                </a:cubicBezTo>
                <a:cubicBezTo>
                  <a:pt x="6549" y="2829"/>
                  <a:pt x="6870" y="2793"/>
                  <a:pt x="7146" y="2721"/>
                </a:cubicBezTo>
                <a:cubicBezTo>
                  <a:pt x="7583" y="2962"/>
                  <a:pt x="8306" y="3114"/>
                  <a:pt x="9127" y="3114"/>
                </a:cubicBezTo>
                <a:cubicBezTo>
                  <a:pt x="10162" y="3114"/>
                  <a:pt x="11045" y="2864"/>
                  <a:pt x="11384" y="2507"/>
                </a:cubicBezTo>
                <a:lnTo>
                  <a:pt x="11411" y="2507"/>
                </a:lnTo>
                <a:cubicBezTo>
                  <a:pt x="11678" y="2659"/>
                  <a:pt x="12133" y="2757"/>
                  <a:pt x="12642" y="2757"/>
                </a:cubicBezTo>
                <a:cubicBezTo>
                  <a:pt x="13462" y="2757"/>
                  <a:pt x="14123" y="2498"/>
                  <a:pt x="14123" y="2186"/>
                </a:cubicBezTo>
                <a:cubicBezTo>
                  <a:pt x="14123" y="1874"/>
                  <a:pt x="13471" y="1624"/>
                  <a:pt x="12660" y="1624"/>
                </a:cubicBezTo>
                <a:cubicBezTo>
                  <a:pt x="12463" y="1276"/>
                  <a:pt x="11669" y="1026"/>
                  <a:pt x="10724" y="1026"/>
                </a:cubicBezTo>
                <a:cubicBezTo>
                  <a:pt x="10626" y="1026"/>
                  <a:pt x="10536" y="1026"/>
                  <a:pt x="10438" y="1035"/>
                </a:cubicBezTo>
                <a:cubicBezTo>
                  <a:pt x="10295" y="456"/>
                  <a:pt x="9029" y="1"/>
                  <a:pt x="74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72;p43">
            <a:extLst>
              <a:ext uri="{FF2B5EF4-FFF2-40B4-BE49-F238E27FC236}">
                <a16:creationId xmlns:a16="http://schemas.microsoft.com/office/drawing/2014/main" id="{E3CA7AEC-5879-4D0A-316E-6CA816D27B5B}"/>
              </a:ext>
            </a:extLst>
          </p:cNvPr>
          <p:cNvSpPr txBox="1">
            <a:spLocks/>
          </p:cNvSpPr>
          <p:nvPr/>
        </p:nvSpPr>
        <p:spPr>
          <a:xfrm>
            <a:off x="871698" y="1081978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06</a:t>
            </a:r>
          </a:p>
        </p:txBody>
      </p:sp>
      <p:sp>
        <p:nvSpPr>
          <p:cNvPr id="9" name="Google Shape;3079;p46">
            <a:extLst>
              <a:ext uri="{FF2B5EF4-FFF2-40B4-BE49-F238E27FC236}">
                <a16:creationId xmlns:a16="http://schemas.microsoft.com/office/drawing/2014/main" id="{B480F2EC-544D-943E-3943-44B97E556504}"/>
              </a:ext>
            </a:extLst>
          </p:cNvPr>
          <p:cNvSpPr txBox="1">
            <a:spLocks/>
          </p:cNvSpPr>
          <p:nvPr/>
        </p:nvSpPr>
        <p:spPr>
          <a:xfrm>
            <a:off x="1534103" y="2203232"/>
            <a:ext cx="7482306" cy="41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Calculate the return rate per category or product  and spotlight items with the highest returns.</a:t>
            </a:r>
          </a:p>
        </p:txBody>
      </p:sp>
      <p:sp>
        <p:nvSpPr>
          <p:cNvPr id="10" name="Google Shape;3081;p46">
            <a:extLst>
              <a:ext uri="{FF2B5EF4-FFF2-40B4-BE49-F238E27FC236}">
                <a16:creationId xmlns:a16="http://schemas.microsoft.com/office/drawing/2014/main" id="{BB40A131-C6C2-64AD-D37A-7ED949F90392}"/>
              </a:ext>
            </a:extLst>
          </p:cNvPr>
          <p:cNvSpPr txBox="1">
            <a:spLocks/>
          </p:cNvSpPr>
          <p:nvPr/>
        </p:nvSpPr>
        <p:spPr>
          <a:xfrm>
            <a:off x="1534104" y="1884619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/>
              <a:t>Return Analysis</a:t>
            </a:r>
            <a:endParaRPr lang="en-IN" dirty="0"/>
          </a:p>
        </p:txBody>
      </p:sp>
      <p:grpSp>
        <p:nvGrpSpPr>
          <p:cNvPr id="11" name="Google Shape;3083;p46">
            <a:extLst>
              <a:ext uri="{FF2B5EF4-FFF2-40B4-BE49-F238E27FC236}">
                <a16:creationId xmlns:a16="http://schemas.microsoft.com/office/drawing/2014/main" id="{CFDFC1A4-5880-8AFB-96F4-6FB93C95D799}"/>
              </a:ext>
            </a:extLst>
          </p:cNvPr>
          <p:cNvGrpSpPr/>
          <p:nvPr/>
        </p:nvGrpSpPr>
        <p:grpSpPr>
          <a:xfrm>
            <a:off x="887946" y="1877177"/>
            <a:ext cx="646158" cy="652109"/>
            <a:chOff x="7274844" y="1953933"/>
            <a:chExt cx="2452313" cy="2396776"/>
          </a:xfrm>
        </p:grpSpPr>
        <p:sp>
          <p:nvSpPr>
            <p:cNvPr id="12" name="Google Shape;3084;p46">
              <a:extLst>
                <a:ext uri="{FF2B5EF4-FFF2-40B4-BE49-F238E27FC236}">
                  <a16:creationId xmlns:a16="http://schemas.microsoft.com/office/drawing/2014/main" id="{DF3F6C8D-42F4-0D22-0AB6-57348898D173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85;p46">
              <a:extLst>
                <a:ext uri="{FF2B5EF4-FFF2-40B4-BE49-F238E27FC236}">
                  <a16:creationId xmlns:a16="http://schemas.microsoft.com/office/drawing/2014/main" id="{1E57725F-020D-B3B1-3420-B9398EC7FB2D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572;p43">
            <a:extLst>
              <a:ext uri="{FF2B5EF4-FFF2-40B4-BE49-F238E27FC236}">
                <a16:creationId xmlns:a16="http://schemas.microsoft.com/office/drawing/2014/main" id="{F9F56AA4-6C9B-57F1-EE1E-72C5E0C03582}"/>
              </a:ext>
            </a:extLst>
          </p:cNvPr>
          <p:cNvSpPr txBox="1">
            <a:spLocks/>
          </p:cNvSpPr>
          <p:nvPr/>
        </p:nvSpPr>
        <p:spPr>
          <a:xfrm>
            <a:off x="885353" y="1904341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07</a:t>
            </a:r>
          </a:p>
        </p:txBody>
      </p:sp>
      <p:sp>
        <p:nvSpPr>
          <p:cNvPr id="15" name="Google Shape;3079;p46">
            <a:extLst>
              <a:ext uri="{FF2B5EF4-FFF2-40B4-BE49-F238E27FC236}">
                <a16:creationId xmlns:a16="http://schemas.microsoft.com/office/drawing/2014/main" id="{2BE1C27E-A106-5D60-40C5-CE27FA77587A}"/>
              </a:ext>
            </a:extLst>
          </p:cNvPr>
          <p:cNvSpPr txBox="1">
            <a:spLocks/>
          </p:cNvSpPr>
          <p:nvPr/>
        </p:nvSpPr>
        <p:spPr>
          <a:xfrm>
            <a:off x="1517856" y="3052759"/>
            <a:ext cx="7356786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Detect monthly or quarterly sales peaks and troughs—identify key seasonal patterns.</a:t>
            </a:r>
          </a:p>
        </p:txBody>
      </p:sp>
      <p:sp>
        <p:nvSpPr>
          <p:cNvPr id="16" name="Google Shape;3081;p46">
            <a:extLst>
              <a:ext uri="{FF2B5EF4-FFF2-40B4-BE49-F238E27FC236}">
                <a16:creationId xmlns:a16="http://schemas.microsoft.com/office/drawing/2014/main" id="{2C98FB89-43EE-3F6E-72F5-ACC7E03E0102}"/>
              </a:ext>
            </a:extLst>
          </p:cNvPr>
          <p:cNvSpPr txBox="1">
            <a:spLocks/>
          </p:cNvSpPr>
          <p:nvPr/>
        </p:nvSpPr>
        <p:spPr>
          <a:xfrm>
            <a:off x="1517856" y="2734146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Sales Seasonality</a:t>
            </a:r>
          </a:p>
        </p:txBody>
      </p:sp>
      <p:grpSp>
        <p:nvGrpSpPr>
          <p:cNvPr id="17" name="Google Shape;3083;p46">
            <a:extLst>
              <a:ext uri="{FF2B5EF4-FFF2-40B4-BE49-F238E27FC236}">
                <a16:creationId xmlns:a16="http://schemas.microsoft.com/office/drawing/2014/main" id="{F1C6CA11-6BB4-80C5-B055-668B95D7C9F2}"/>
              </a:ext>
            </a:extLst>
          </p:cNvPr>
          <p:cNvGrpSpPr/>
          <p:nvPr/>
        </p:nvGrpSpPr>
        <p:grpSpPr>
          <a:xfrm>
            <a:off x="871698" y="2726704"/>
            <a:ext cx="646158" cy="652109"/>
            <a:chOff x="7274844" y="1953933"/>
            <a:chExt cx="2452313" cy="2396776"/>
          </a:xfrm>
        </p:grpSpPr>
        <p:sp>
          <p:nvSpPr>
            <p:cNvPr id="18" name="Google Shape;3084;p46">
              <a:extLst>
                <a:ext uri="{FF2B5EF4-FFF2-40B4-BE49-F238E27FC236}">
                  <a16:creationId xmlns:a16="http://schemas.microsoft.com/office/drawing/2014/main" id="{EFD1B8D1-A3D0-B10C-9095-8B9B6E98BD71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85;p46">
              <a:extLst>
                <a:ext uri="{FF2B5EF4-FFF2-40B4-BE49-F238E27FC236}">
                  <a16:creationId xmlns:a16="http://schemas.microsoft.com/office/drawing/2014/main" id="{48A57AF0-D15B-E399-9A4D-4CB8E6B9DD0D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572;p43">
            <a:extLst>
              <a:ext uri="{FF2B5EF4-FFF2-40B4-BE49-F238E27FC236}">
                <a16:creationId xmlns:a16="http://schemas.microsoft.com/office/drawing/2014/main" id="{0812AED8-CB0E-81E5-AF31-F400165AE9C3}"/>
              </a:ext>
            </a:extLst>
          </p:cNvPr>
          <p:cNvSpPr txBox="1">
            <a:spLocks/>
          </p:cNvSpPr>
          <p:nvPr/>
        </p:nvSpPr>
        <p:spPr>
          <a:xfrm>
            <a:off x="869105" y="2753868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08</a:t>
            </a:r>
          </a:p>
        </p:txBody>
      </p:sp>
      <p:sp>
        <p:nvSpPr>
          <p:cNvPr id="21" name="Google Shape;3079;p46">
            <a:extLst>
              <a:ext uri="{FF2B5EF4-FFF2-40B4-BE49-F238E27FC236}">
                <a16:creationId xmlns:a16="http://schemas.microsoft.com/office/drawing/2014/main" id="{8BEACF9C-1C06-FB7B-5C4E-BB3BA83F4BBF}"/>
              </a:ext>
            </a:extLst>
          </p:cNvPr>
          <p:cNvSpPr txBox="1">
            <a:spLocks/>
          </p:cNvSpPr>
          <p:nvPr/>
        </p:nvSpPr>
        <p:spPr>
          <a:xfrm>
            <a:off x="1506273" y="3902286"/>
            <a:ext cx="7205336" cy="49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Determine revenue contribution from new customers versus repeat purchasers and assess changes over time.</a:t>
            </a:r>
          </a:p>
        </p:txBody>
      </p:sp>
      <p:sp>
        <p:nvSpPr>
          <p:cNvPr id="22" name="Google Shape;3081;p46">
            <a:extLst>
              <a:ext uri="{FF2B5EF4-FFF2-40B4-BE49-F238E27FC236}">
                <a16:creationId xmlns:a16="http://schemas.microsoft.com/office/drawing/2014/main" id="{DEF29410-C375-ACFE-A22B-FF4BF4ED95B1}"/>
              </a:ext>
            </a:extLst>
          </p:cNvPr>
          <p:cNvSpPr txBox="1">
            <a:spLocks/>
          </p:cNvSpPr>
          <p:nvPr/>
        </p:nvSpPr>
        <p:spPr>
          <a:xfrm>
            <a:off x="1506273" y="3583673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IN" dirty="0"/>
              <a:t>New vs. Returning Customers</a:t>
            </a:r>
          </a:p>
        </p:txBody>
      </p:sp>
      <p:grpSp>
        <p:nvGrpSpPr>
          <p:cNvPr id="23" name="Google Shape;3083;p46">
            <a:extLst>
              <a:ext uri="{FF2B5EF4-FFF2-40B4-BE49-F238E27FC236}">
                <a16:creationId xmlns:a16="http://schemas.microsoft.com/office/drawing/2014/main" id="{85AA80D7-78F2-0EA1-9E65-541AD9EED073}"/>
              </a:ext>
            </a:extLst>
          </p:cNvPr>
          <p:cNvGrpSpPr/>
          <p:nvPr/>
        </p:nvGrpSpPr>
        <p:grpSpPr>
          <a:xfrm>
            <a:off x="860115" y="3576231"/>
            <a:ext cx="646158" cy="652109"/>
            <a:chOff x="7274844" y="1953933"/>
            <a:chExt cx="2452313" cy="2396776"/>
          </a:xfrm>
        </p:grpSpPr>
        <p:sp>
          <p:nvSpPr>
            <p:cNvPr id="24" name="Google Shape;3084;p46">
              <a:extLst>
                <a:ext uri="{FF2B5EF4-FFF2-40B4-BE49-F238E27FC236}">
                  <a16:creationId xmlns:a16="http://schemas.microsoft.com/office/drawing/2014/main" id="{266D6E18-29C6-1E67-F6E1-2FC7CC28D293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85;p46">
              <a:extLst>
                <a:ext uri="{FF2B5EF4-FFF2-40B4-BE49-F238E27FC236}">
                  <a16:creationId xmlns:a16="http://schemas.microsoft.com/office/drawing/2014/main" id="{DFEDFECC-2C05-DBAC-8052-A7ED4F7BF638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572;p43">
            <a:extLst>
              <a:ext uri="{FF2B5EF4-FFF2-40B4-BE49-F238E27FC236}">
                <a16:creationId xmlns:a16="http://schemas.microsoft.com/office/drawing/2014/main" id="{688203EB-8E55-CC3E-A010-0DBB79A742B1}"/>
              </a:ext>
            </a:extLst>
          </p:cNvPr>
          <p:cNvSpPr txBox="1">
            <a:spLocks/>
          </p:cNvSpPr>
          <p:nvPr/>
        </p:nvSpPr>
        <p:spPr>
          <a:xfrm>
            <a:off x="857522" y="3603395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09</a:t>
            </a:r>
          </a:p>
        </p:txBody>
      </p:sp>
      <p:sp>
        <p:nvSpPr>
          <p:cNvPr id="5" name="Google Shape;3079;p46">
            <a:extLst>
              <a:ext uri="{FF2B5EF4-FFF2-40B4-BE49-F238E27FC236}">
                <a16:creationId xmlns:a16="http://schemas.microsoft.com/office/drawing/2014/main" id="{3CC5F9C9-BCC2-5E26-BF06-53565DE7BFE3}"/>
              </a:ext>
            </a:extLst>
          </p:cNvPr>
          <p:cNvSpPr txBox="1">
            <a:spLocks/>
          </p:cNvSpPr>
          <p:nvPr/>
        </p:nvSpPr>
        <p:spPr>
          <a:xfrm>
            <a:off x="1547759" y="568460"/>
            <a:ext cx="6103102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n-US" dirty="0"/>
              <a:t>Identify top countries and regions by total sales and average order size</a:t>
            </a:r>
          </a:p>
        </p:txBody>
      </p:sp>
      <p:sp>
        <p:nvSpPr>
          <p:cNvPr id="6" name="Google Shape;3081;p46">
            <a:extLst>
              <a:ext uri="{FF2B5EF4-FFF2-40B4-BE49-F238E27FC236}">
                <a16:creationId xmlns:a16="http://schemas.microsoft.com/office/drawing/2014/main" id="{F18F0B25-1C17-1490-8066-031E63E48873}"/>
              </a:ext>
            </a:extLst>
          </p:cNvPr>
          <p:cNvSpPr txBox="1">
            <a:spLocks/>
          </p:cNvSpPr>
          <p:nvPr/>
        </p:nvSpPr>
        <p:spPr>
          <a:xfrm>
            <a:off x="1547759" y="249847"/>
            <a:ext cx="4767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maranth"/>
              <a:buNone/>
              <a:defRPr sz="22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pPr marL="0" indent="0"/>
            <a:r>
              <a:rPr lang="en-US" dirty="0"/>
              <a:t>Geographic Sales Leadership</a:t>
            </a:r>
            <a:endParaRPr lang="en-IN" dirty="0"/>
          </a:p>
        </p:txBody>
      </p:sp>
      <p:grpSp>
        <p:nvGrpSpPr>
          <p:cNvPr id="7" name="Google Shape;3083;p46">
            <a:extLst>
              <a:ext uri="{FF2B5EF4-FFF2-40B4-BE49-F238E27FC236}">
                <a16:creationId xmlns:a16="http://schemas.microsoft.com/office/drawing/2014/main" id="{C60B0AC8-48C9-1EEB-D400-F84DBBC68115}"/>
              </a:ext>
            </a:extLst>
          </p:cNvPr>
          <p:cNvGrpSpPr/>
          <p:nvPr/>
        </p:nvGrpSpPr>
        <p:grpSpPr>
          <a:xfrm>
            <a:off x="901601" y="242405"/>
            <a:ext cx="646158" cy="652109"/>
            <a:chOff x="7274844" y="1953933"/>
            <a:chExt cx="2452313" cy="2396776"/>
          </a:xfrm>
        </p:grpSpPr>
        <p:sp>
          <p:nvSpPr>
            <p:cNvPr id="8" name="Google Shape;3084;p46">
              <a:extLst>
                <a:ext uri="{FF2B5EF4-FFF2-40B4-BE49-F238E27FC236}">
                  <a16:creationId xmlns:a16="http://schemas.microsoft.com/office/drawing/2014/main" id="{FC00DF22-E792-1123-4F75-92C52799419B}"/>
                </a:ext>
              </a:extLst>
            </p:cNvPr>
            <p:cNvSpPr/>
            <p:nvPr/>
          </p:nvSpPr>
          <p:spPr>
            <a:xfrm flipH="1">
              <a:off x="7274844" y="1953933"/>
              <a:ext cx="2452313" cy="2396776"/>
            </a:xfrm>
            <a:custGeom>
              <a:avLst/>
              <a:gdLst/>
              <a:ahLst/>
              <a:cxnLst/>
              <a:rect l="l" t="t" r="r" b="b"/>
              <a:pathLst>
                <a:path w="9930" h="9865" extrusionOk="0">
                  <a:moveTo>
                    <a:pt x="4969" y="1211"/>
                  </a:moveTo>
                  <a:cubicBezTo>
                    <a:pt x="7021" y="1211"/>
                    <a:pt x="8689" y="2879"/>
                    <a:pt x="8689" y="4931"/>
                  </a:cubicBezTo>
                  <a:cubicBezTo>
                    <a:pt x="8689" y="6983"/>
                    <a:pt x="7021" y="8660"/>
                    <a:pt x="4969" y="8660"/>
                  </a:cubicBezTo>
                  <a:cubicBezTo>
                    <a:pt x="2908" y="8660"/>
                    <a:pt x="1240" y="6983"/>
                    <a:pt x="1240" y="4931"/>
                  </a:cubicBezTo>
                  <a:cubicBezTo>
                    <a:pt x="1240" y="2879"/>
                    <a:pt x="2908" y="1211"/>
                    <a:pt x="4969" y="1211"/>
                  </a:cubicBezTo>
                  <a:close/>
                  <a:moveTo>
                    <a:pt x="4669" y="1"/>
                  </a:moveTo>
                  <a:cubicBezTo>
                    <a:pt x="4592" y="1"/>
                    <a:pt x="4514" y="55"/>
                    <a:pt x="4514" y="159"/>
                  </a:cubicBezTo>
                  <a:cubicBezTo>
                    <a:pt x="4514" y="159"/>
                    <a:pt x="4514" y="159"/>
                    <a:pt x="4514" y="167"/>
                  </a:cubicBezTo>
                  <a:cubicBezTo>
                    <a:pt x="4505" y="257"/>
                    <a:pt x="4434" y="310"/>
                    <a:pt x="4363" y="310"/>
                  </a:cubicBezTo>
                  <a:cubicBezTo>
                    <a:pt x="4300" y="310"/>
                    <a:pt x="4238" y="275"/>
                    <a:pt x="4220" y="203"/>
                  </a:cubicBezTo>
                  <a:cubicBezTo>
                    <a:pt x="4220" y="203"/>
                    <a:pt x="4211" y="194"/>
                    <a:pt x="4211" y="194"/>
                  </a:cubicBezTo>
                  <a:cubicBezTo>
                    <a:pt x="4193" y="114"/>
                    <a:pt x="4131" y="78"/>
                    <a:pt x="4068" y="78"/>
                  </a:cubicBezTo>
                  <a:cubicBezTo>
                    <a:pt x="3988" y="78"/>
                    <a:pt x="3908" y="141"/>
                    <a:pt x="3917" y="248"/>
                  </a:cubicBezTo>
                  <a:lnTo>
                    <a:pt x="3917" y="257"/>
                  </a:lnTo>
                  <a:cubicBezTo>
                    <a:pt x="3917" y="266"/>
                    <a:pt x="3917" y="266"/>
                    <a:pt x="3917" y="275"/>
                  </a:cubicBezTo>
                  <a:cubicBezTo>
                    <a:pt x="3917" y="365"/>
                    <a:pt x="3841" y="420"/>
                    <a:pt x="3764" y="420"/>
                  </a:cubicBezTo>
                  <a:cubicBezTo>
                    <a:pt x="3712" y="420"/>
                    <a:pt x="3660" y="395"/>
                    <a:pt x="3631" y="337"/>
                  </a:cubicBezTo>
                  <a:cubicBezTo>
                    <a:pt x="3631" y="328"/>
                    <a:pt x="3631" y="328"/>
                    <a:pt x="3631" y="319"/>
                  </a:cubicBezTo>
                  <a:cubicBezTo>
                    <a:pt x="3595" y="257"/>
                    <a:pt x="3542" y="230"/>
                    <a:pt x="3488" y="230"/>
                  </a:cubicBezTo>
                  <a:cubicBezTo>
                    <a:pt x="3399" y="230"/>
                    <a:pt x="3310" y="301"/>
                    <a:pt x="3337" y="417"/>
                  </a:cubicBezTo>
                  <a:cubicBezTo>
                    <a:pt x="3337" y="426"/>
                    <a:pt x="3337" y="426"/>
                    <a:pt x="3337" y="426"/>
                  </a:cubicBezTo>
                  <a:cubicBezTo>
                    <a:pt x="3346" y="435"/>
                    <a:pt x="3346" y="453"/>
                    <a:pt x="3346" y="462"/>
                  </a:cubicBezTo>
                  <a:cubicBezTo>
                    <a:pt x="3346" y="550"/>
                    <a:pt x="3271" y="607"/>
                    <a:pt x="3195" y="607"/>
                  </a:cubicBezTo>
                  <a:cubicBezTo>
                    <a:pt x="3148" y="607"/>
                    <a:pt x="3100" y="585"/>
                    <a:pt x="3069" y="533"/>
                  </a:cubicBezTo>
                  <a:cubicBezTo>
                    <a:pt x="3060" y="533"/>
                    <a:pt x="3060" y="533"/>
                    <a:pt x="3060" y="524"/>
                  </a:cubicBezTo>
                  <a:cubicBezTo>
                    <a:pt x="3024" y="471"/>
                    <a:pt x="2980" y="444"/>
                    <a:pt x="2935" y="444"/>
                  </a:cubicBezTo>
                  <a:cubicBezTo>
                    <a:pt x="2837" y="444"/>
                    <a:pt x="2739" y="542"/>
                    <a:pt x="2784" y="658"/>
                  </a:cubicBezTo>
                  <a:cubicBezTo>
                    <a:pt x="2793" y="658"/>
                    <a:pt x="2793" y="667"/>
                    <a:pt x="2793" y="667"/>
                  </a:cubicBezTo>
                  <a:cubicBezTo>
                    <a:pt x="2793" y="685"/>
                    <a:pt x="2801" y="703"/>
                    <a:pt x="2801" y="712"/>
                  </a:cubicBezTo>
                  <a:cubicBezTo>
                    <a:pt x="2801" y="800"/>
                    <a:pt x="2723" y="866"/>
                    <a:pt x="2644" y="866"/>
                  </a:cubicBezTo>
                  <a:cubicBezTo>
                    <a:pt x="2604" y="866"/>
                    <a:pt x="2564" y="849"/>
                    <a:pt x="2534" y="810"/>
                  </a:cubicBezTo>
                  <a:cubicBezTo>
                    <a:pt x="2525" y="810"/>
                    <a:pt x="2525" y="801"/>
                    <a:pt x="2525" y="801"/>
                  </a:cubicBezTo>
                  <a:cubicBezTo>
                    <a:pt x="2489" y="756"/>
                    <a:pt x="2445" y="738"/>
                    <a:pt x="2400" y="738"/>
                  </a:cubicBezTo>
                  <a:cubicBezTo>
                    <a:pt x="2302" y="738"/>
                    <a:pt x="2204" y="845"/>
                    <a:pt x="2266" y="961"/>
                  </a:cubicBezTo>
                  <a:cubicBezTo>
                    <a:pt x="2266" y="970"/>
                    <a:pt x="2275" y="970"/>
                    <a:pt x="2275" y="970"/>
                  </a:cubicBezTo>
                  <a:cubicBezTo>
                    <a:pt x="2284" y="997"/>
                    <a:pt x="2284" y="1015"/>
                    <a:pt x="2284" y="1042"/>
                  </a:cubicBezTo>
                  <a:cubicBezTo>
                    <a:pt x="2284" y="1123"/>
                    <a:pt x="2214" y="1191"/>
                    <a:pt x="2136" y="1191"/>
                  </a:cubicBezTo>
                  <a:cubicBezTo>
                    <a:pt x="2102" y="1191"/>
                    <a:pt x="2066" y="1178"/>
                    <a:pt x="2034" y="1149"/>
                  </a:cubicBezTo>
                  <a:cubicBezTo>
                    <a:pt x="2034" y="1149"/>
                    <a:pt x="2025" y="1149"/>
                    <a:pt x="2025" y="1140"/>
                  </a:cubicBezTo>
                  <a:cubicBezTo>
                    <a:pt x="1990" y="1104"/>
                    <a:pt x="1954" y="1086"/>
                    <a:pt x="1918" y="1086"/>
                  </a:cubicBezTo>
                  <a:cubicBezTo>
                    <a:pt x="1802" y="1086"/>
                    <a:pt x="1704" y="1220"/>
                    <a:pt x="1793" y="1336"/>
                  </a:cubicBezTo>
                  <a:cubicBezTo>
                    <a:pt x="1793" y="1336"/>
                    <a:pt x="1793" y="1345"/>
                    <a:pt x="1793" y="1345"/>
                  </a:cubicBezTo>
                  <a:cubicBezTo>
                    <a:pt x="1811" y="1372"/>
                    <a:pt x="1820" y="1399"/>
                    <a:pt x="1820" y="1425"/>
                  </a:cubicBezTo>
                  <a:cubicBezTo>
                    <a:pt x="1820" y="1506"/>
                    <a:pt x="1745" y="1576"/>
                    <a:pt x="1662" y="1576"/>
                  </a:cubicBezTo>
                  <a:cubicBezTo>
                    <a:pt x="1634" y="1576"/>
                    <a:pt x="1606" y="1568"/>
                    <a:pt x="1579" y="1550"/>
                  </a:cubicBezTo>
                  <a:cubicBezTo>
                    <a:pt x="1579" y="1550"/>
                    <a:pt x="1579" y="1541"/>
                    <a:pt x="1570" y="1541"/>
                  </a:cubicBezTo>
                  <a:cubicBezTo>
                    <a:pt x="1544" y="1515"/>
                    <a:pt x="1508" y="1506"/>
                    <a:pt x="1472" y="1506"/>
                  </a:cubicBezTo>
                  <a:cubicBezTo>
                    <a:pt x="1356" y="1506"/>
                    <a:pt x="1258" y="1648"/>
                    <a:pt x="1365" y="1755"/>
                  </a:cubicBezTo>
                  <a:cubicBezTo>
                    <a:pt x="1365" y="1764"/>
                    <a:pt x="1374" y="1764"/>
                    <a:pt x="1374" y="1773"/>
                  </a:cubicBezTo>
                  <a:cubicBezTo>
                    <a:pt x="1392" y="1800"/>
                    <a:pt x="1410" y="1827"/>
                    <a:pt x="1410" y="1862"/>
                  </a:cubicBezTo>
                  <a:cubicBezTo>
                    <a:pt x="1410" y="1939"/>
                    <a:pt x="1339" y="2016"/>
                    <a:pt x="1257" y="2016"/>
                  </a:cubicBezTo>
                  <a:cubicBezTo>
                    <a:pt x="1234" y="2016"/>
                    <a:pt x="1210" y="2010"/>
                    <a:pt x="1187" y="1996"/>
                  </a:cubicBezTo>
                  <a:cubicBezTo>
                    <a:pt x="1178" y="1996"/>
                    <a:pt x="1178" y="1996"/>
                    <a:pt x="1169" y="1987"/>
                  </a:cubicBezTo>
                  <a:cubicBezTo>
                    <a:pt x="1142" y="1969"/>
                    <a:pt x="1115" y="1969"/>
                    <a:pt x="1089" y="1969"/>
                  </a:cubicBezTo>
                  <a:cubicBezTo>
                    <a:pt x="964" y="1969"/>
                    <a:pt x="874" y="2139"/>
                    <a:pt x="990" y="2237"/>
                  </a:cubicBezTo>
                  <a:cubicBezTo>
                    <a:pt x="999" y="2237"/>
                    <a:pt x="999" y="2237"/>
                    <a:pt x="999" y="2246"/>
                  </a:cubicBezTo>
                  <a:cubicBezTo>
                    <a:pt x="1035" y="2273"/>
                    <a:pt x="1053" y="2308"/>
                    <a:pt x="1053" y="2353"/>
                  </a:cubicBezTo>
                  <a:cubicBezTo>
                    <a:pt x="1053" y="2428"/>
                    <a:pt x="983" y="2504"/>
                    <a:pt x="896" y="2504"/>
                  </a:cubicBezTo>
                  <a:cubicBezTo>
                    <a:pt x="881" y="2504"/>
                    <a:pt x="864" y="2501"/>
                    <a:pt x="848" y="2496"/>
                  </a:cubicBezTo>
                  <a:cubicBezTo>
                    <a:pt x="839" y="2496"/>
                    <a:pt x="839" y="2496"/>
                    <a:pt x="830" y="2487"/>
                  </a:cubicBezTo>
                  <a:cubicBezTo>
                    <a:pt x="812" y="2478"/>
                    <a:pt x="785" y="2469"/>
                    <a:pt x="767" y="2469"/>
                  </a:cubicBezTo>
                  <a:cubicBezTo>
                    <a:pt x="634" y="2469"/>
                    <a:pt x="553" y="2665"/>
                    <a:pt x="687" y="2755"/>
                  </a:cubicBezTo>
                  <a:cubicBezTo>
                    <a:pt x="687" y="2755"/>
                    <a:pt x="696" y="2755"/>
                    <a:pt x="696" y="2763"/>
                  </a:cubicBezTo>
                  <a:cubicBezTo>
                    <a:pt x="741" y="2790"/>
                    <a:pt x="759" y="2835"/>
                    <a:pt x="759" y="2879"/>
                  </a:cubicBezTo>
                  <a:cubicBezTo>
                    <a:pt x="759" y="2958"/>
                    <a:pt x="697" y="3036"/>
                    <a:pt x="609" y="3036"/>
                  </a:cubicBezTo>
                  <a:cubicBezTo>
                    <a:pt x="597" y="3036"/>
                    <a:pt x="584" y="3034"/>
                    <a:pt x="571" y="3031"/>
                  </a:cubicBezTo>
                  <a:lnTo>
                    <a:pt x="562" y="3031"/>
                  </a:lnTo>
                  <a:cubicBezTo>
                    <a:pt x="544" y="3022"/>
                    <a:pt x="527" y="3022"/>
                    <a:pt x="509" y="3022"/>
                  </a:cubicBezTo>
                  <a:cubicBezTo>
                    <a:pt x="366" y="3022"/>
                    <a:pt x="295" y="3236"/>
                    <a:pt x="446" y="3308"/>
                  </a:cubicBezTo>
                  <a:cubicBezTo>
                    <a:pt x="455" y="3308"/>
                    <a:pt x="455" y="3308"/>
                    <a:pt x="455" y="3317"/>
                  </a:cubicBezTo>
                  <a:cubicBezTo>
                    <a:pt x="509" y="3343"/>
                    <a:pt x="535" y="3388"/>
                    <a:pt x="535" y="3441"/>
                  </a:cubicBezTo>
                  <a:cubicBezTo>
                    <a:pt x="535" y="3515"/>
                    <a:pt x="484" y="3595"/>
                    <a:pt x="393" y="3595"/>
                  </a:cubicBezTo>
                  <a:cubicBezTo>
                    <a:pt x="384" y="3595"/>
                    <a:pt x="375" y="3595"/>
                    <a:pt x="366" y="3593"/>
                  </a:cubicBezTo>
                  <a:lnTo>
                    <a:pt x="357" y="3593"/>
                  </a:lnTo>
                  <a:cubicBezTo>
                    <a:pt x="348" y="3593"/>
                    <a:pt x="330" y="3584"/>
                    <a:pt x="321" y="3584"/>
                  </a:cubicBezTo>
                  <a:cubicBezTo>
                    <a:pt x="161" y="3584"/>
                    <a:pt x="107" y="3834"/>
                    <a:pt x="286" y="3888"/>
                  </a:cubicBezTo>
                  <a:cubicBezTo>
                    <a:pt x="357" y="3914"/>
                    <a:pt x="384" y="3968"/>
                    <a:pt x="384" y="4030"/>
                  </a:cubicBezTo>
                  <a:cubicBezTo>
                    <a:pt x="384" y="4102"/>
                    <a:pt x="330" y="4182"/>
                    <a:pt x="232" y="4182"/>
                  </a:cubicBezTo>
                  <a:lnTo>
                    <a:pt x="214" y="4182"/>
                  </a:lnTo>
                  <a:cubicBezTo>
                    <a:pt x="36" y="4182"/>
                    <a:pt x="0" y="4450"/>
                    <a:pt x="188" y="4485"/>
                  </a:cubicBezTo>
                  <a:lnTo>
                    <a:pt x="197" y="4485"/>
                  </a:lnTo>
                  <a:cubicBezTo>
                    <a:pt x="277" y="4503"/>
                    <a:pt x="312" y="4566"/>
                    <a:pt x="312" y="4628"/>
                  </a:cubicBezTo>
                  <a:cubicBezTo>
                    <a:pt x="312" y="4699"/>
                    <a:pt x="268" y="4771"/>
                    <a:pt x="179" y="4780"/>
                  </a:cubicBezTo>
                  <a:lnTo>
                    <a:pt x="170" y="4780"/>
                  </a:lnTo>
                  <a:cubicBezTo>
                    <a:pt x="72" y="4789"/>
                    <a:pt x="27" y="4860"/>
                    <a:pt x="27" y="4931"/>
                  </a:cubicBezTo>
                  <a:cubicBezTo>
                    <a:pt x="27" y="5003"/>
                    <a:pt x="72" y="5074"/>
                    <a:pt x="170" y="5083"/>
                  </a:cubicBezTo>
                  <a:lnTo>
                    <a:pt x="179" y="5083"/>
                  </a:lnTo>
                  <a:cubicBezTo>
                    <a:pt x="268" y="5101"/>
                    <a:pt x="312" y="5163"/>
                    <a:pt x="312" y="5235"/>
                  </a:cubicBezTo>
                  <a:cubicBezTo>
                    <a:pt x="312" y="5297"/>
                    <a:pt x="277" y="5359"/>
                    <a:pt x="197" y="5386"/>
                  </a:cubicBezTo>
                  <a:lnTo>
                    <a:pt x="188" y="5386"/>
                  </a:lnTo>
                  <a:cubicBezTo>
                    <a:pt x="107" y="5404"/>
                    <a:pt x="63" y="5467"/>
                    <a:pt x="63" y="5529"/>
                  </a:cubicBezTo>
                  <a:cubicBezTo>
                    <a:pt x="63" y="5605"/>
                    <a:pt x="119" y="5681"/>
                    <a:pt x="208" y="5681"/>
                  </a:cubicBezTo>
                  <a:cubicBezTo>
                    <a:pt x="213" y="5681"/>
                    <a:pt x="218" y="5681"/>
                    <a:pt x="223" y="5681"/>
                  </a:cubicBezTo>
                  <a:lnTo>
                    <a:pt x="232" y="5681"/>
                  </a:lnTo>
                  <a:cubicBezTo>
                    <a:pt x="402" y="5681"/>
                    <a:pt x="446" y="5921"/>
                    <a:pt x="286" y="5975"/>
                  </a:cubicBezTo>
                  <a:cubicBezTo>
                    <a:pt x="286" y="5975"/>
                    <a:pt x="286" y="5984"/>
                    <a:pt x="286" y="5984"/>
                  </a:cubicBezTo>
                  <a:cubicBezTo>
                    <a:pt x="205" y="6002"/>
                    <a:pt x="179" y="6064"/>
                    <a:pt x="179" y="6118"/>
                  </a:cubicBezTo>
                  <a:cubicBezTo>
                    <a:pt x="179" y="6196"/>
                    <a:pt x="234" y="6274"/>
                    <a:pt x="319" y="6274"/>
                  </a:cubicBezTo>
                  <a:cubicBezTo>
                    <a:pt x="331" y="6274"/>
                    <a:pt x="344" y="6273"/>
                    <a:pt x="357" y="6269"/>
                  </a:cubicBezTo>
                  <a:lnTo>
                    <a:pt x="393" y="6269"/>
                  </a:lnTo>
                  <a:cubicBezTo>
                    <a:pt x="535" y="6269"/>
                    <a:pt x="598" y="6475"/>
                    <a:pt x="455" y="6555"/>
                  </a:cubicBezTo>
                  <a:lnTo>
                    <a:pt x="446" y="6555"/>
                  </a:lnTo>
                  <a:cubicBezTo>
                    <a:pt x="393" y="6591"/>
                    <a:pt x="366" y="6635"/>
                    <a:pt x="366" y="6689"/>
                  </a:cubicBezTo>
                  <a:cubicBezTo>
                    <a:pt x="366" y="6772"/>
                    <a:pt x="423" y="6848"/>
                    <a:pt x="511" y="6848"/>
                  </a:cubicBezTo>
                  <a:cubicBezTo>
                    <a:pt x="527" y="6848"/>
                    <a:pt x="544" y="6846"/>
                    <a:pt x="562" y="6840"/>
                  </a:cubicBezTo>
                  <a:lnTo>
                    <a:pt x="571" y="6840"/>
                  </a:lnTo>
                  <a:cubicBezTo>
                    <a:pt x="580" y="6831"/>
                    <a:pt x="598" y="6831"/>
                    <a:pt x="616" y="6831"/>
                  </a:cubicBezTo>
                  <a:cubicBezTo>
                    <a:pt x="750" y="6831"/>
                    <a:pt x="821" y="7019"/>
                    <a:pt x="696" y="7108"/>
                  </a:cubicBezTo>
                  <a:lnTo>
                    <a:pt x="687" y="7108"/>
                  </a:lnTo>
                  <a:cubicBezTo>
                    <a:pt x="634" y="7144"/>
                    <a:pt x="616" y="7188"/>
                    <a:pt x="616" y="7233"/>
                  </a:cubicBezTo>
                  <a:cubicBezTo>
                    <a:pt x="616" y="7312"/>
                    <a:pt x="679" y="7391"/>
                    <a:pt x="764" y="7391"/>
                  </a:cubicBezTo>
                  <a:cubicBezTo>
                    <a:pt x="785" y="7391"/>
                    <a:pt x="807" y="7386"/>
                    <a:pt x="830" y="7376"/>
                  </a:cubicBezTo>
                  <a:lnTo>
                    <a:pt x="848" y="7376"/>
                  </a:lnTo>
                  <a:cubicBezTo>
                    <a:pt x="866" y="7367"/>
                    <a:pt x="883" y="7358"/>
                    <a:pt x="901" y="7358"/>
                  </a:cubicBezTo>
                  <a:cubicBezTo>
                    <a:pt x="1026" y="7358"/>
                    <a:pt x="1106" y="7527"/>
                    <a:pt x="999" y="7625"/>
                  </a:cubicBezTo>
                  <a:cubicBezTo>
                    <a:pt x="999" y="7625"/>
                    <a:pt x="999" y="7625"/>
                    <a:pt x="990" y="7634"/>
                  </a:cubicBezTo>
                  <a:cubicBezTo>
                    <a:pt x="955" y="7661"/>
                    <a:pt x="937" y="7706"/>
                    <a:pt x="937" y="7741"/>
                  </a:cubicBezTo>
                  <a:cubicBezTo>
                    <a:pt x="937" y="7823"/>
                    <a:pt x="1004" y="7900"/>
                    <a:pt x="1088" y="7900"/>
                  </a:cubicBezTo>
                  <a:cubicBezTo>
                    <a:pt x="1114" y="7900"/>
                    <a:pt x="1141" y="7892"/>
                    <a:pt x="1169" y="7875"/>
                  </a:cubicBezTo>
                  <a:lnTo>
                    <a:pt x="1187" y="7866"/>
                  </a:lnTo>
                  <a:cubicBezTo>
                    <a:pt x="1205" y="7857"/>
                    <a:pt x="1231" y="7848"/>
                    <a:pt x="1258" y="7848"/>
                  </a:cubicBezTo>
                  <a:cubicBezTo>
                    <a:pt x="1374" y="7848"/>
                    <a:pt x="1454" y="7991"/>
                    <a:pt x="1374" y="8098"/>
                  </a:cubicBezTo>
                  <a:cubicBezTo>
                    <a:pt x="1374" y="8098"/>
                    <a:pt x="1365" y="8098"/>
                    <a:pt x="1365" y="8107"/>
                  </a:cubicBezTo>
                  <a:cubicBezTo>
                    <a:pt x="1338" y="8134"/>
                    <a:pt x="1321" y="8179"/>
                    <a:pt x="1321" y="8205"/>
                  </a:cubicBezTo>
                  <a:cubicBezTo>
                    <a:pt x="1321" y="8290"/>
                    <a:pt x="1392" y="8365"/>
                    <a:pt x="1475" y="8365"/>
                  </a:cubicBezTo>
                  <a:cubicBezTo>
                    <a:pt x="1506" y="8365"/>
                    <a:pt x="1539" y="8354"/>
                    <a:pt x="1570" y="8330"/>
                  </a:cubicBezTo>
                  <a:cubicBezTo>
                    <a:pt x="1579" y="8321"/>
                    <a:pt x="1579" y="8321"/>
                    <a:pt x="1579" y="8321"/>
                  </a:cubicBezTo>
                  <a:cubicBezTo>
                    <a:pt x="1606" y="8303"/>
                    <a:pt x="1642" y="8294"/>
                    <a:pt x="1668" y="8294"/>
                  </a:cubicBezTo>
                  <a:cubicBezTo>
                    <a:pt x="1776" y="8294"/>
                    <a:pt x="1865" y="8410"/>
                    <a:pt x="1793" y="8518"/>
                  </a:cubicBezTo>
                  <a:cubicBezTo>
                    <a:pt x="1793" y="8526"/>
                    <a:pt x="1793" y="8526"/>
                    <a:pt x="1793" y="8535"/>
                  </a:cubicBezTo>
                  <a:cubicBezTo>
                    <a:pt x="1767" y="8562"/>
                    <a:pt x="1758" y="8598"/>
                    <a:pt x="1758" y="8625"/>
                  </a:cubicBezTo>
                  <a:cubicBezTo>
                    <a:pt x="1758" y="8704"/>
                    <a:pt x="1833" y="8775"/>
                    <a:pt x="1914" y="8775"/>
                  </a:cubicBezTo>
                  <a:cubicBezTo>
                    <a:pt x="1952" y="8775"/>
                    <a:pt x="1991" y="8759"/>
                    <a:pt x="2025" y="8723"/>
                  </a:cubicBezTo>
                  <a:cubicBezTo>
                    <a:pt x="2025" y="8723"/>
                    <a:pt x="2034" y="8723"/>
                    <a:pt x="2034" y="8714"/>
                  </a:cubicBezTo>
                  <a:cubicBezTo>
                    <a:pt x="2061" y="8687"/>
                    <a:pt x="2097" y="8678"/>
                    <a:pt x="2132" y="8678"/>
                  </a:cubicBezTo>
                  <a:cubicBezTo>
                    <a:pt x="2230" y="8678"/>
                    <a:pt x="2320" y="8776"/>
                    <a:pt x="2275" y="8892"/>
                  </a:cubicBezTo>
                  <a:cubicBezTo>
                    <a:pt x="2275" y="8892"/>
                    <a:pt x="2266" y="8901"/>
                    <a:pt x="2266" y="8901"/>
                  </a:cubicBezTo>
                  <a:cubicBezTo>
                    <a:pt x="2248" y="8928"/>
                    <a:pt x="2248" y="8955"/>
                    <a:pt x="2248" y="8981"/>
                  </a:cubicBezTo>
                  <a:cubicBezTo>
                    <a:pt x="2248" y="9062"/>
                    <a:pt x="2323" y="9128"/>
                    <a:pt x="2403" y="9128"/>
                  </a:cubicBezTo>
                  <a:cubicBezTo>
                    <a:pt x="2446" y="9128"/>
                    <a:pt x="2490" y="9109"/>
                    <a:pt x="2525" y="9062"/>
                  </a:cubicBezTo>
                  <a:cubicBezTo>
                    <a:pt x="2525" y="9062"/>
                    <a:pt x="2525" y="9062"/>
                    <a:pt x="2534" y="9053"/>
                  </a:cubicBezTo>
                  <a:cubicBezTo>
                    <a:pt x="2561" y="9017"/>
                    <a:pt x="2596" y="8999"/>
                    <a:pt x="2641" y="8999"/>
                  </a:cubicBezTo>
                  <a:cubicBezTo>
                    <a:pt x="2739" y="8999"/>
                    <a:pt x="2828" y="9088"/>
                    <a:pt x="2793" y="9195"/>
                  </a:cubicBezTo>
                  <a:cubicBezTo>
                    <a:pt x="2793" y="9204"/>
                    <a:pt x="2793" y="9204"/>
                    <a:pt x="2784" y="9213"/>
                  </a:cubicBezTo>
                  <a:cubicBezTo>
                    <a:pt x="2775" y="9231"/>
                    <a:pt x="2775" y="9249"/>
                    <a:pt x="2775" y="9267"/>
                  </a:cubicBezTo>
                  <a:cubicBezTo>
                    <a:pt x="2775" y="9355"/>
                    <a:pt x="2853" y="9416"/>
                    <a:pt x="2932" y="9416"/>
                  </a:cubicBezTo>
                  <a:cubicBezTo>
                    <a:pt x="2981" y="9416"/>
                    <a:pt x="3029" y="9393"/>
                    <a:pt x="3060" y="9338"/>
                  </a:cubicBezTo>
                  <a:cubicBezTo>
                    <a:pt x="3060" y="9329"/>
                    <a:pt x="3060" y="9329"/>
                    <a:pt x="3069" y="9329"/>
                  </a:cubicBezTo>
                  <a:cubicBezTo>
                    <a:pt x="3096" y="9285"/>
                    <a:pt x="3140" y="9258"/>
                    <a:pt x="3185" y="9258"/>
                  </a:cubicBezTo>
                  <a:cubicBezTo>
                    <a:pt x="3274" y="9258"/>
                    <a:pt x="3363" y="9329"/>
                    <a:pt x="3337" y="9436"/>
                  </a:cubicBezTo>
                  <a:cubicBezTo>
                    <a:pt x="3337" y="9445"/>
                    <a:pt x="3337" y="9445"/>
                    <a:pt x="3337" y="9445"/>
                  </a:cubicBezTo>
                  <a:cubicBezTo>
                    <a:pt x="3337" y="9463"/>
                    <a:pt x="3337" y="9481"/>
                    <a:pt x="3337" y="9490"/>
                  </a:cubicBezTo>
                  <a:cubicBezTo>
                    <a:pt x="3337" y="9579"/>
                    <a:pt x="3414" y="9638"/>
                    <a:pt x="3492" y="9638"/>
                  </a:cubicBezTo>
                  <a:cubicBezTo>
                    <a:pt x="3547" y="9638"/>
                    <a:pt x="3602" y="9609"/>
                    <a:pt x="3631" y="9543"/>
                  </a:cubicBezTo>
                  <a:cubicBezTo>
                    <a:pt x="3631" y="9534"/>
                    <a:pt x="3631" y="9534"/>
                    <a:pt x="3631" y="9534"/>
                  </a:cubicBezTo>
                  <a:cubicBezTo>
                    <a:pt x="3658" y="9472"/>
                    <a:pt x="3711" y="9445"/>
                    <a:pt x="3765" y="9445"/>
                  </a:cubicBezTo>
                  <a:cubicBezTo>
                    <a:pt x="3845" y="9445"/>
                    <a:pt x="3925" y="9508"/>
                    <a:pt x="3917" y="9606"/>
                  </a:cubicBezTo>
                  <a:lnTo>
                    <a:pt x="3917" y="9615"/>
                  </a:lnTo>
                  <a:cubicBezTo>
                    <a:pt x="3917" y="9624"/>
                    <a:pt x="3917" y="9633"/>
                    <a:pt x="3917" y="9642"/>
                  </a:cubicBezTo>
                  <a:cubicBezTo>
                    <a:pt x="3917" y="9735"/>
                    <a:pt x="3993" y="9788"/>
                    <a:pt x="4068" y="9788"/>
                  </a:cubicBezTo>
                  <a:cubicBezTo>
                    <a:pt x="4130" y="9788"/>
                    <a:pt x="4191" y="9753"/>
                    <a:pt x="4211" y="9677"/>
                  </a:cubicBezTo>
                  <a:cubicBezTo>
                    <a:pt x="4211" y="9668"/>
                    <a:pt x="4220" y="9668"/>
                    <a:pt x="4220" y="9668"/>
                  </a:cubicBezTo>
                  <a:cubicBezTo>
                    <a:pt x="4238" y="9597"/>
                    <a:pt x="4300" y="9561"/>
                    <a:pt x="4363" y="9561"/>
                  </a:cubicBezTo>
                  <a:cubicBezTo>
                    <a:pt x="4434" y="9561"/>
                    <a:pt x="4505" y="9606"/>
                    <a:pt x="4514" y="9704"/>
                  </a:cubicBezTo>
                  <a:cubicBezTo>
                    <a:pt x="4514" y="9704"/>
                    <a:pt x="4514" y="9704"/>
                    <a:pt x="4514" y="9713"/>
                  </a:cubicBezTo>
                  <a:cubicBezTo>
                    <a:pt x="4514" y="9811"/>
                    <a:pt x="4586" y="9865"/>
                    <a:pt x="4666" y="9865"/>
                  </a:cubicBezTo>
                  <a:cubicBezTo>
                    <a:pt x="4737" y="9865"/>
                    <a:pt x="4800" y="9820"/>
                    <a:pt x="4818" y="9731"/>
                  </a:cubicBezTo>
                  <a:cubicBezTo>
                    <a:pt x="4818" y="9722"/>
                    <a:pt x="4818" y="9722"/>
                    <a:pt x="4818" y="9722"/>
                  </a:cubicBezTo>
                  <a:cubicBezTo>
                    <a:pt x="4835" y="9642"/>
                    <a:pt x="4898" y="9597"/>
                    <a:pt x="4969" y="9597"/>
                  </a:cubicBezTo>
                  <a:cubicBezTo>
                    <a:pt x="5032" y="9597"/>
                    <a:pt x="5094" y="9642"/>
                    <a:pt x="5112" y="9722"/>
                  </a:cubicBezTo>
                  <a:cubicBezTo>
                    <a:pt x="5112" y="9722"/>
                    <a:pt x="5112" y="9722"/>
                    <a:pt x="5112" y="9731"/>
                  </a:cubicBezTo>
                  <a:cubicBezTo>
                    <a:pt x="5130" y="9820"/>
                    <a:pt x="5192" y="9865"/>
                    <a:pt x="5264" y="9865"/>
                  </a:cubicBezTo>
                  <a:cubicBezTo>
                    <a:pt x="5344" y="9865"/>
                    <a:pt x="5415" y="9811"/>
                    <a:pt x="5415" y="9713"/>
                  </a:cubicBezTo>
                  <a:cubicBezTo>
                    <a:pt x="5415" y="9704"/>
                    <a:pt x="5415" y="9704"/>
                    <a:pt x="5415" y="9704"/>
                  </a:cubicBezTo>
                  <a:cubicBezTo>
                    <a:pt x="5424" y="9606"/>
                    <a:pt x="5496" y="9561"/>
                    <a:pt x="5567" y="9561"/>
                  </a:cubicBezTo>
                  <a:cubicBezTo>
                    <a:pt x="5629" y="9561"/>
                    <a:pt x="5692" y="9597"/>
                    <a:pt x="5710" y="9668"/>
                  </a:cubicBezTo>
                  <a:cubicBezTo>
                    <a:pt x="5710" y="9668"/>
                    <a:pt x="5719" y="9668"/>
                    <a:pt x="5719" y="9677"/>
                  </a:cubicBezTo>
                  <a:cubicBezTo>
                    <a:pt x="5736" y="9749"/>
                    <a:pt x="5799" y="9784"/>
                    <a:pt x="5861" y="9784"/>
                  </a:cubicBezTo>
                  <a:cubicBezTo>
                    <a:pt x="5942" y="9784"/>
                    <a:pt x="6031" y="9722"/>
                    <a:pt x="6013" y="9615"/>
                  </a:cubicBezTo>
                  <a:lnTo>
                    <a:pt x="6013" y="9606"/>
                  </a:lnTo>
                  <a:cubicBezTo>
                    <a:pt x="6013" y="9606"/>
                    <a:pt x="6013" y="9597"/>
                    <a:pt x="6013" y="9597"/>
                  </a:cubicBezTo>
                  <a:cubicBezTo>
                    <a:pt x="6013" y="9502"/>
                    <a:pt x="6091" y="9445"/>
                    <a:pt x="6167" y="9445"/>
                  </a:cubicBezTo>
                  <a:cubicBezTo>
                    <a:pt x="6220" y="9445"/>
                    <a:pt x="6273" y="9472"/>
                    <a:pt x="6298" y="9534"/>
                  </a:cubicBezTo>
                  <a:cubicBezTo>
                    <a:pt x="6298" y="9534"/>
                    <a:pt x="6298" y="9534"/>
                    <a:pt x="6307" y="9543"/>
                  </a:cubicBezTo>
                  <a:cubicBezTo>
                    <a:pt x="6334" y="9606"/>
                    <a:pt x="6388" y="9642"/>
                    <a:pt x="6441" y="9642"/>
                  </a:cubicBezTo>
                  <a:cubicBezTo>
                    <a:pt x="6530" y="9642"/>
                    <a:pt x="6620" y="9561"/>
                    <a:pt x="6593" y="9445"/>
                  </a:cubicBezTo>
                  <a:cubicBezTo>
                    <a:pt x="6593" y="9445"/>
                    <a:pt x="6593" y="9445"/>
                    <a:pt x="6593" y="9436"/>
                  </a:cubicBezTo>
                  <a:cubicBezTo>
                    <a:pt x="6584" y="9427"/>
                    <a:pt x="6584" y="9419"/>
                    <a:pt x="6584" y="9410"/>
                  </a:cubicBezTo>
                  <a:cubicBezTo>
                    <a:pt x="6584" y="9320"/>
                    <a:pt x="6662" y="9258"/>
                    <a:pt x="6739" y="9258"/>
                  </a:cubicBezTo>
                  <a:cubicBezTo>
                    <a:pt x="6785" y="9258"/>
                    <a:pt x="6831" y="9280"/>
                    <a:pt x="6861" y="9329"/>
                  </a:cubicBezTo>
                  <a:cubicBezTo>
                    <a:pt x="6869" y="9329"/>
                    <a:pt x="6869" y="9329"/>
                    <a:pt x="6869" y="9338"/>
                  </a:cubicBezTo>
                  <a:cubicBezTo>
                    <a:pt x="6905" y="9392"/>
                    <a:pt x="6950" y="9419"/>
                    <a:pt x="7003" y="9419"/>
                  </a:cubicBezTo>
                  <a:cubicBezTo>
                    <a:pt x="7092" y="9419"/>
                    <a:pt x="7191" y="9329"/>
                    <a:pt x="7146" y="9213"/>
                  </a:cubicBezTo>
                  <a:cubicBezTo>
                    <a:pt x="7146" y="9204"/>
                    <a:pt x="7146" y="9204"/>
                    <a:pt x="7137" y="9195"/>
                  </a:cubicBezTo>
                  <a:cubicBezTo>
                    <a:pt x="7137" y="9178"/>
                    <a:pt x="7128" y="9169"/>
                    <a:pt x="7128" y="9151"/>
                  </a:cubicBezTo>
                  <a:cubicBezTo>
                    <a:pt x="7128" y="9062"/>
                    <a:pt x="7207" y="9001"/>
                    <a:pt x="7285" y="9001"/>
                  </a:cubicBezTo>
                  <a:cubicBezTo>
                    <a:pt x="7326" y="9001"/>
                    <a:pt x="7366" y="9017"/>
                    <a:pt x="7396" y="9053"/>
                  </a:cubicBezTo>
                  <a:cubicBezTo>
                    <a:pt x="7405" y="9062"/>
                    <a:pt x="7405" y="9062"/>
                    <a:pt x="7405" y="9062"/>
                  </a:cubicBezTo>
                  <a:cubicBezTo>
                    <a:pt x="7440" y="9106"/>
                    <a:pt x="7485" y="9133"/>
                    <a:pt x="7530" y="9133"/>
                  </a:cubicBezTo>
                  <a:cubicBezTo>
                    <a:pt x="7628" y="9133"/>
                    <a:pt x="7726" y="9017"/>
                    <a:pt x="7663" y="8901"/>
                  </a:cubicBezTo>
                  <a:cubicBezTo>
                    <a:pt x="7663" y="8901"/>
                    <a:pt x="7663" y="8892"/>
                    <a:pt x="7663" y="8892"/>
                  </a:cubicBezTo>
                  <a:cubicBezTo>
                    <a:pt x="7646" y="8874"/>
                    <a:pt x="7646" y="8848"/>
                    <a:pt x="7646" y="8830"/>
                  </a:cubicBezTo>
                  <a:cubicBezTo>
                    <a:pt x="7646" y="8742"/>
                    <a:pt x="7721" y="8676"/>
                    <a:pt x="7800" y="8676"/>
                  </a:cubicBezTo>
                  <a:cubicBezTo>
                    <a:pt x="7833" y="8676"/>
                    <a:pt x="7866" y="8687"/>
                    <a:pt x="7895" y="8714"/>
                  </a:cubicBezTo>
                  <a:cubicBezTo>
                    <a:pt x="7904" y="8723"/>
                    <a:pt x="7904" y="8723"/>
                    <a:pt x="7904" y="8723"/>
                  </a:cubicBezTo>
                  <a:cubicBezTo>
                    <a:pt x="7940" y="8758"/>
                    <a:pt x="7976" y="8776"/>
                    <a:pt x="8011" y="8776"/>
                  </a:cubicBezTo>
                  <a:cubicBezTo>
                    <a:pt x="8127" y="8776"/>
                    <a:pt x="8225" y="8651"/>
                    <a:pt x="8136" y="8535"/>
                  </a:cubicBezTo>
                  <a:cubicBezTo>
                    <a:pt x="8136" y="8526"/>
                    <a:pt x="8136" y="8526"/>
                    <a:pt x="8136" y="8518"/>
                  </a:cubicBezTo>
                  <a:cubicBezTo>
                    <a:pt x="8118" y="8491"/>
                    <a:pt x="8109" y="8473"/>
                    <a:pt x="8109" y="8446"/>
                  </a:cubicBezTo>
                  <a:cubicBezTo>
                    <a:pt x="8109" y="8361"/>
                    <a:pt x="8181" y="8290"/>
                    <a:pt x="8262" y="8290"/>
                  </a:cubicBezTo>
                  <a:cubicBezTo>
                    <a:pt x="8291" y="8290"/>
                    <a:pt x="8322" y="8300"/>
                    <a:pt x="8350" y="8321"/>
                  </a:cubicBezTo>
                  <a:cubicBezTo>
                    <a:pt x="8350" y="8321"/>
                    <a:pt x="8350" y="8321"/>
                    <a:pt x="8359" y="8330"/>
                  </a:cubicBezTo>
                  <a:cubicBezTo>
                    <a:pt x="8386" y="8348"/>
                    <a:pt x="8422" y="8366"/>
                    <a:pt x="8457" y="8366"/>
                  </a:cubicBezTo>
                  <a:cubicBezTo>
                    <a:pt x="8573" y="8366"/>
                    <a:pt x="8671" y="8214"/>
                    <a:pt x="8564" y="8107"/>
                  </a:cubicBezTo>
                  <a:cubicBezTo>
                    <a:pt x="8564" y="8107"/>
                    <a:pt x="8564" y="8098"/>
                    <a:pt x="8556" y="8098"/>
                  </a:cubicBezTo>
                  <a:cubicBezTo>
                    <a:pt x="8538" y="8071"/>
                    <a:pt x="8520" y="8036"/>
                    <a:pt x="8520" y="8009"/>
                  </a:cubicBezTo>
                  <a:cubicBezTo>
                    <a:pt x="8520" y="7924"/>
                    <a:pt x="8593" y="7850"/>
                    <a:pt x="8677" y="7850"/>
                  </a:cubicBezTo>
                  <a:cubicBezTo>
                    <a:pt x="8698" y="7850"/>
                    <a:pt x="8721" y="7855"/>
                    <a:pt x="8743" y="7866"/>
                  </a:cubicBezTo>
                  <a:cubicBezTo>
                    <a:pt x="8752" y="7866"/>
                    <a:pt x="8752" y="7875"/>
                    <a:pt x="8752" y="7875"/>
                  </a:cubicBezTo>
                  <a:cubicBezTo>
                    <a:pt x="8787" y="7893"/>
                    <a:pt x="8814" y="7902"/>
                    <a:pt x="8841" y="7902"/>
                  </a:cubicBezTo>
                  <a:cubicBezTo>
                    <a:pt x="8966" y="7902"/>
                    <a:pt x="9055" y="7732"/>
                    <a:pt x="8930" y="7634"/>
                  </a:cubicBezTo>
                  <a:cubicBezTo>
                    <a:pt x="8930" y="7625"/>
                    <a:pt x="8930" y="7625"/>
                    <a:pt x="8930" y="7625"/>
                  </a:cubicBezTo>
                  <a:cubicBezTo>
                    <a:pt x="8895" y="7590"/>
                    <a:pt x="8877" y="7554"/>
                    <a:pt x="8877" y="7518"/>
                  </a:cubicBezTo>
                  <a:cubicBezTo>
                    <a:pt x="8877" y="7438"/>
                    <a:pt x="8942" y="7364"/>
                    <a:pt x="9025" y="7364"/>
                  </a:cubicBezTo>
                  <a:cubicBezTo>
                    <a:pt x="9043" y="7364"/>
                    <a:pt x="9062" y="7367"/>
                    <a:pt x="9082" y="7376"/>
                  </a:cubicBezTo>
                  <a:lnTo>
                    <a:pt x="9100" y="7376"/>
                  </a:lnTo>
                  <a:cubicBezTo>
                    <a:pt x="9118" y="7385"/>
                    <a:pt x="9144" y="7393"/>
                    <a:pt x="9162" y="7393"/>
                  </a:cubicBezTo>
                  <a:cubicBezTo>
                    <a:pt x="9296" y="7393"/>
                    <a:pt x="9376" y="7197"/>
                    <a:pt x="9242" y="7108"/>
                  </a:cubicBezTo>
                  <a:lnTo>
                    <a:pt x="9234" y="7108"/>
                  </a:lnTo>
                  <a:cubicBezTo>
                    <a:pt x="9189" y="7072"/>
                    <a:pt x="9171" y="7028"/>
                    <a:pt x="9171" y="6983"/>
                  </a:cubicBezTo>
                  <a:cubicBezTo>
                    <a:pt x="9171" y="6908"/>
                    <a:pt x="9228" y="6832"/>
                    <a:pt x="9311" y="6832"/>
                  </a:cubicBezTo>
                  <a:cubicBezTo>
                    <a:pt x="9326" y="6832"/>
                    <a:pt x="9342" y="6835"/>
                    <a:pt x="9358" y="6840"/>
                  </a:cubicBezTo>
                  <a:lnTo>
                    <a:pt x="9367" y="6840"/>
                  </a:lnTo>
                  <a:cubicBezTo>
                    <a:pt x="9385" y="6849"/>
                    <a:pt x="9403" y="6849"/>
                    <a:pt x="9421" y="6849"/>
                  </a:cubicBezTo>
                  <a:cubicBezTo>
                    <a:pt x="9573" y="6849"/>
                    <a:pt x="9635" y="6635"/>
                    <a:pt x="9483" y="6555"/>
                  </a:cubicBezTo>
                  <a:lnTo>
                    <a:pt x="9474" y="6555"/>
                  </a:lnTo>
                  <a:cubicBezTo>
                    <a:pt x="9421" y="6519"/>
                    <a:pt x="9394" y="6475"/>
                    <a:pt x="9394" y="6421"/>
                  </a:cubicBezTo>
                  <a:cubicBezTo>
                    <a:pt x="9394" y="6348"/>
                    <a:pt x="9454" y="6267"/>
                    <a:pt x="9538" y="6267"/>
                  </a:cubicBezTo>
                  <a:cubicBezTo>
                    <a:pt x="9547" y="6267"/>
                    <a:pt x="9555" y="6268"/>
                    <a:pt x="9564" y="6269"/>
                  </a:cubicBezTo>
                  <a:lnTo>
                    <a:pt x="9573" y="6269"/>
                  </a:lnTo>
                  <a:cubicBezTo>
                    <a:pt x="9590" y="6269"/>
                    <a:pt x="9599" y="6278"/>
                    <a:pt x="9608" y="6278"/>
                  </a:cubicBezTo>
                  <a:cubicBezTo>
                    <a:pt x="9769" y="6278"/>
                    <a:pt x="9822" y="6037"/>
                    <a:pt x="9653" y="5984"/>
                  </a:cubicBezTo>
                  <a:cubicBezTo>
                    <a:pt x="9644" y="5984"/>
                    <a:pt x="9644" y="5975"/>
                    <a:pt x="9644" y="5975"/>
                  </a:cubicBezTo>
                  <a:cubicBezTo>
                    <a:pt x="9573" y="5948"/>
                    <a:pt x="9546" y="5895"/>
                    <a:pt x="9546" y="5841"/>
                  </a:cubicBezTo>
                  <a:cubicBezTo>
                    <a:pt x="9546" y="5761"/>
                    <a:pt x="9599" y="5681"/>
                    <a:pt x="9697" y="5681"/>
                  </a:cubicBezTo>
                  <a:lnTo>
                    <a:pt x="9715" y="5681"/>
                  </a:lnTo>
                  <a:cubicBezTo>
                    <a:pt x="9894" y="5681"/>
                    <a:pt x="9929" y="5422"/>
                    <a:pt x="9742" y="5386"/>
                  </a:cubicBezTo>
                  <a:lnTo>
                    <a:pt x="9733" y="5386"/>
                  </a:lnTo>
                  <a:cubicBezTo>
                    <a:pt x="9653" y="5359"/>
                    <a:pt x="9617" y="5297"/>
                    <a:pt x="9617" y="5235"/>
                  </a:cubicBezTo>
                  <a:cubicBezTo>
                    <a:pt x="9617" y="5163"/>
                    <a:pt x="9662" y="5101"/>
                    <a:pt x="9751" y="5083"/>
                  </a:cubicBezTo>
                  <a:lnTo>
                    <a:pt x="9760" y="5083"/>
                  </a:lnTo>
                  <a:cubicBezTo>
                    <a:pt x="9858" y="5074"/>
                    <a:pt x="9903" y="5003"/>
                    <a:pt x="9903" y="4931"/>
                  </a:cubicBezTo>
                  <a:cubicBezTo>
                    <a:pt x="9903" y="4860"/>
                    <a:pt x="9858" y="4789"/>
                    <a:pt x="9760" y="4780"/>
                  </a:cubicBezTo>
                  <a:lnTo>
                    <a:pt x="9751" y="4780"/>
                  </a:lnTo>
                  <a:cubicBezTo>
                    <a:pt x="9662" y="4771"/>
                    <a:pt x="9617" y="4699"/>
                    <a:pt x="9617" y="4628"/>
                  </a:cubicBezTo>
                  <a:cubicBezTo>
                    <a:pt x="9617" y="4566"/>
                    <a:pt x="9653" y="4503"/>
                    <a:pt x="9733" y="4485"/>
                  </a:cubicBezTo>
                  <a:lnTo>
                    <a:pt x="9742" y="4485"/>
                  </a:lnTo>
                  <a:cubicBezTo>
                    <a:pt x="9831" y="4467"/>
                    <a:pt x="9867" y="4396"/>
                    <a:pt x="9867" y="4334"/>
                  </a:cubicBezTo>
                  <a:cubicBezTo>
                    <a:pt x="9867" y="4257"/>
                    <a:pt x="9811" y="4181"/>
                    <a:pt x="9721" y="4181"/>
                  </a:cubicBezTo>
                  <a:cubicBezTo>
                    <a:pt x="9716" y="4181"/>
                    <a:pt x="9711" y="4181"/>
                    <a:pt x="9706" y="4182"/>
                  </a:cubicBezTo>
                  <a:lnTo>
                    <a:pt x="9697" y="4182"/>
                  </a:lnTo>
                  <a:cubicBezTo>
                    <a:pt x="9528" y="4182"/>
                    <a:pt x="9483" y="3950"/>
                    <a:pt x="9644" y="3888"/>
                  </a:cubicBezTo>
                  <a:lnTo>
                    <a:pt x="9653" y="3888"/>
                  </a:lnTo>
                  <a:cubicBezTo>
                    <a:pt x="9724" y="3861"/>
                    <a:pt x="9751" y="3807"/>
                    <a:pt x="9751" y="3745"/>
                  </a:cubicBezTo>
                  <a:cubicBezTo>
                    <a:pt x="9751" y="3664"/>
                    <a:pt x="9700" y="3591"/>
                    <a:pt x="9604" y="3591"/>
                  </a:cubicBezTo>
                  <a:cubicBezTo>
                    <a:pt x="9594" y="3591"/>
                    <a:pt x="9584" y="3591"/>
                    <a:pt x="9573" y="3593"/>
                  </a:cubicBezTo>
                  <a:lnTo>
                    <a:pt x="9546" y="3593"/>
                  </a:lnTo>
                  <a:cubicBezTo>
                    <a:pt x="9394" y="3593"/>
                    <a:pt x="9332" y="3388"/>
                    <a:pt x="9474" y="3317"/>
                  </a:cubicBezTo>
                  <a:cubicBezTo>
                    <a:pt x="9474" y="3308"/>
                    <a:pt x="9474" y="3308"/>
                    <a:pt x="9483" y="3308"/>
                  </a:cubicBezTo>
                  <a:cubicBezTo>
                    <a:pt x="9546" y="3281"/>
                    <a:pt x="9573" y="3227"/>
                    <a:pt x="9573" y="3174"/>
                  </a:cubicBezTo>
                  <a:cubicBezTo>
                    <a:pt x="9573" y="3100"/>
                    <a:pt x="9511" y="3020"/>
                    <a:pt x="9424" y="3020"/>
                  </a:cubicBezTo>
                  <a:cubicBezTo>
                    <a:pt x="9406" y="3020"/>
                    <a:pt x="9387" y="3023"/>
                    <a:pt x="9367" y="3031"/>
                  </a:cubicBezTo>
                  <a:lnTo>
                    <a:pt x="9358" y="3031"/>
                  </a:lnTo>
                  <a:cubicBezTo>
                    <a:pt x="9349" y="3031"/>
                    <a:pt x="9332" y="3040"/>
                    <a:pt x="9323" y="3040"/>
                  </a:cubicBezTo>
                  <a:cubicBezTo>
                    <a:pt x="9180" y="3040"/>
                    <a:pt x="9109" y="2844"/>
                    <a:pt x="9234" y="2763"/>
                  </a:cubicBezTo>
                  <a:cubicBezTo>
                    <a:pt x="9234" y="2755"/>
                    <a:pt x="9242" y="2755"/>
                    <a:pt x="9242" y="2755"/>
                  </a:cubicBezTo>
                  <a:cubicBezTo>
                    <a:pt x="9296" y="2719"/>
                    <a:pt x="9314" y="2674"/>
                    <a:pt x="9314" y="2630"/>
                  </a:cubicBezTo>
                  <a:cubicBezTo>
                    <a:pt x="9314" y="2551"/>
                    <a:pt x="9250" y="2472"/>
                    <a:pt x="9165" y="2472"/>
                  </a:cubicBezTo>
                  <a:cubicBezTo>
                    <a:pt x="9144" y="2472"/>
                    <a:pt x="9122" y="2476"/>
                    <a:pt x="9100" y="2487"/>
                  </a:cubicBezTo>
                  <a:cubicBezTo>
                    <a:pt x="9091" y="2496"/>
                    <a:pt x="9091" y="2496"/>
                    <a:pt x="9082" y="2496"/>
                  </a:cubicBezTo>
                  <a:cubicBezTo>
                    <a:pt x="9064" y="2505"/>
                    <a:pt x="9046" y="2505"/>
                    <a:pt x="9028" y="2505"/>
                  </a:cubicBezTo>
                  <a:cubicBezTo>
                    <a:pt x="8903" y="2505"/>
                    <a:pt x="8823" y="2344"/>
                    <a:pt x="8930" y="2246"/>
                  </a:cubicBezTo>
                  <a:cubicBezTo>
                    <a:pt x="8930" y="2237"/>
                    <a:pt x="8930" y="2237"/>
                    <a:pt x="8930" y="2237"/>
                  </a:cubicBezTo>
                  <a:cubicBezTo>
                    <a:pt x="8975" y="2201"/>
                    <a:pt x="8993" y="2166"/>
                    <a:pt x="8993" y="2121"/>
                  </a:cubicBezTo>
                  <a:cubicBezTo>
                    <a:pt x="8993" y="2039"/>
                    <a:pt x="8925" y="1963"/>
                    <a:pt x="8838" y="1963"/>
                  </a:cubicBezTo>
                  <a:cubicBezTo>
                    <a:pt x="8811" y="1963"/>
                    <a:pt x="8781" y="1970"/>
                    <a:pt x="8752" y="1987"/>
                  </a:cubicBezTo>
                  <a:cubicBezTo>
                    <a:pt x="8752" y="1996"/>
                    <a:pt x="8752" y="1996"/>
                    <a:pt x="8743" y="1996"/>
                  </a:cubicBezTo>
                  <a:cubicBezTo>
                    <a:pt x="8725" y="2014"/>
                    <a:pt x="8698" y="2014"/>
                    <a:pt x="8671" y="2014"/>
                  </a:cubicBezTo>
                  <a:cubicBezTo>
                    <a:pt x="8564" y="2014"/>
                    <a:pt x="8466" y="1871"/>
                    <a:pt x="8556" y="1764"/>
                  </a:cubicBezTo>
                  <a:cubicBezTo>
                    <a:pt x="8556" y="1764"/>
                    <a:pt x="8564" y="1764"/>
                    <a:pt x="8564" y="1755"/>
                  </a:cubicBezTo>
                  <a:cubicBezTo>
                    <a:pt x="8600" y="1729"/>
                    <a:pt x="8609" y="1693"/>
                    <a:pt x="8609" y="1657"/>
                  </a:cubicBezTo>
                  <a:cubicBezTo>
                    <a:pt x="8609" y="1575"/>
                    <a:pt x="8537" y="1501"/>
                    <a:pt x="8456" y="1501"/>
                  </a:cubicBezTo>
                  <a:cubicBezTo>
                    <a:pt x="8424" y="1501"/>
                    <a:pt x="8390" y="1513"/>
                    <a:pt x="8359" y="1541"/>
                  </a:cubicBezTo>
                  <a:cubicBezTo>
                    <a:pt x="8350" y="1541"/>
                    <a:pt x="8350" y="1550"/>
                    <a:pt x="8350" y="1550"/>
                  </a:cubicBezTo>
                  <a:cubicBezTo>
                    <a:pt x="8315" y="1568"/>
                    <a:pt x="8288" y="1577"/>
                    <a:pt x="8261" y="1577"/>
                  </a:cubicBezTo>
                  <a:cubicBezTo>
                    <a:pt x="8154" y="1577"/>
                    <a:pt x="8065" y="1452"/>
                    <a:pt x="8136" y="1345"/>
                  </a:cubicBezTo>
                  <a:cubicBezTo>
                    <a:pt x="8136" y="1345"/>
                    <a:pt x="8136" y="1336"/>
                    <a:pt x="8136" y="1336"/>
                  </a:cubicBezTo>
                  <a:cubicBezTo>
                    <a:pt x="8163" y="1300"/>
                    <a:pt x="8172" y="1274"/>
                    <a:pt x="8172" y="1247"/>
                  </a:cubicBezTo>
                  <a:cubicBezTo>
                    <a:pt x="8172" y="1161"/>
                    <a:pt x="8096" y="1092"/>
                    <a:pt x="8014" y="1092"/>
                  </a:cubicBezTo>
                  <a:cubicBezTo>
                    <a:pt x="7976" y="1092"/>
                    <a:pt x="7938" y="1106"/>
                    <a:pt x="7904" y="1140"/>
                  </a:cubicBezTo>
                  <a:cubicBezTo>
                    <a:pt x="7904" y="1149"/>
                    <a:pt x="7904" y="1149"/>
                    <a:pt x="7895" y="1149"/>
                  </a:cubicBezTo>
                  <a:cubicBezTo>
                    <a:pt x="7869" y="1176"/>
                    <a:pt x="7833" y="1193"/>
                    <a:pt x="7797" y="1193"/>
                  </a:cubicBezTo>
                  <a:cubicBezTo>
                    <a:pt x="7699" y="1193"/>
                    <a:pt x="7610" y="1086"/>
                    <a:pt x="7663" y="970"/>
                  </a:cubicBezTo>
                  <a:cubicBezTo>
                    <a:pt x="7663" y="970"/>
                    <a:pt x="7663" y="970"/>
                    <a:pt x="7663" y="961"/>
                  </a:cubicBezTo>
                  <a:cubicBezTo>
                    <a:pt x="7681" y="935"/>
                    <a:pt x="7681" y="917"/>
                    <a:pt x="7681" y="890"/>
                  </a:cubicBezTo>
                  <a:cubicBezTo>
                    <a:pt x="7681" y="803"/>
                    <a:pt x="7606" y="739"/>
                    <a:pt x="7526" y="739"/>
                  </a:cubicBezTo>
                  <a:cubicBezTo>
                    <a:pt x="7483" y="739"/>
                    <a:pt x="7439" y="757"/>
                    <a:pt x="7405" y="801"/>
                  </a:cubicBezTo>
                  <a:cubicBezTo>
                    <a:pt x="7405" y="801"/>
                    <a:pt x="7405" y="810"/>
                    <a:pt x="7396" y="810"/>
                  </a:cubicBezTo>
                  <a:cubicBezTo>
                    <a:pt x="7369" y="845"/>
                    <a:pt x="7324" y="863"/>
                    <a:pt x="7289" y="863"/>
                  </a:cubicBezTo>
                  <a:cubicBezTo>
                    <a:pt x="7191" y="863"/>
                    <a:pt x="7101" y="774"/>
                    <a:pt x="7137" y="667"/>
                  </a:cubicBezTo>
                  <a:cubicBezTo>
                    <a:pt x="7146" y="667"/>
                    <a:pt x="7146" y="658"/>
                    <a:pt x="7146" y="658"/>
                  </a:cubicBezTo>
                  <a:cubicBezTo>
                    <a:pt x="7155" y="640"/>
                    <a:pt x="7155" y="614"/>
                    <a:pt x="7155" y="596"/>
                  </a:cubicBezTo>
                  <a:cubicBezTo>
                    <a:pt x="7155" y="507"/>
                    <a:pt x="7077" y="446"/>
                    <a:pt x="6998" y="446"/>
                  </a:cubicBezTo>
                  <a:cubicBezTo>
                    <a:pt x="6949" y="446"/>
                    <a:pt x="6900" y="470"/>
                    <a:pt x="6869" y="524"/>
                  </a:cubicBezTo>
                  <a:cubicBezTo>
                    <a:pt x="6869" y="533"/>
                    <a:pt x="6869" y="533"/>
                    <a:pt x="6861" y="533"/>
                  </a:cubicBezTo>
                  <a:cubicBezTo>
                    <a:pt x="6834" y="587"/>
                    <a:pt x="6789" y="605"/>
                    <a:pt x="6745" y="605"/>
                  </a:cubicBezTo>
                  <a:cubicBezTo>
                    <a:pt x="6655" y="605"/>
                    <a:pt x="6566" y="533"/>
                    <a:pt x="6593" y="426"/>
                  </a:cubicBezTo>
                  <a:cubicBezTo>
                    <a:pt x="6593" y="426"/>
                    <a:pt x="6593" y="426"/>
                    <a:pt x="6593" y="417"/>
                  </a:cubicBezTo>
                  <a:cubicBezTo>
                    <a:pt x="6593" y="399"/>
                    <a:pt x="6602" y="390"/>
                    <a:pt x="6602" y="373"/>
                  </a:cubicBezTo>
                  <a:cubicBezTo>
                    <a:pt x="6602" y="283"/>
                    <a:pt x="6521" y="225"/>
                    <a:pt x="6442" y="225"/>
                  </a:cubicBezTo>
                  <a:cubicBezTo>
                    <a:pt x="6387" y="225"/>
                    <a:pt x="6333" y="253"/>
                    <a:pt x="6307" y="319"/>
                  </a:cubicBezTo>
                  <a:cubicBezTo>
                    <a:pt x="6298" y="328"/>
                    <a:pt x="6298" y="328"/>
                    <a:pt x="6298" y="337"/>
                  </a:cubicBezTo>
                  <a:cubicBezTo>
                    <a:pt x="6272" y="390"/>
                    <a:pt x="6218" y="417"/>
                    <a:pt x="6165" y="417"/>
                  </a:cubicBezTo>
                  <a:cubicBezTo>
                    <a:pt x="6084" y="417"/>
                    <a:pt x="6004" y="355"/>
                    <a:pt x="6013" y="257"/>
                  </a:cubicBezTo>
                  <a:lnTo>
                    <a:pt x="6013" y="248"/>
                  </a:lnTo>
                  <a:cubicBezTo>
                    <a:pt x="6013" y="239"/>
                    <a:pt x="6013" y="230"/>
                    <a:pt x="6013" y="230"/>
                  </a:cubicBezTo>
                  <a:cubicBezTo>
                    <a:pt x="6013" y="136"/>
                    <a:pt x="5936" y="80"/>
                    <a:pt x="5859" y="80"/>
                  </a:cubicBezTo>
                  <a:cubicBezTo>
                    <a:pt x="5798" y="80"/>
                    <a:pt x="5738" y="115"/>
                    <a:pt x="5719" y="194"/>
                  </a:cubicBezTo>
                  <a:cubicBezTo>
                    <a:pt x="5719" y="194"/>
                    <a:pt x="5710" y="203"/>
                    <a:pt x="5710" y="203"/>
                  </a:cubicBezTo>
                  <a:cubicBezTo>
                    <a:pt x="5692" y="275"/>
                    <a:pt x="5629" y="310"/>
                    <a:pt x="5567" y="310"/>
                  </a:cubicBezTo>
                  <a:cubicBezTo>
                    <a:pt x="5496" y="310"/>
                    <a:pt x="5424" y="257"/>
                    <a:pt x="5415" y="167"/>
                  </a:cubicBezTo>
                  <a:cubicBezTo>
                    <a:pt x="5415" y="159"/>
                    <a:pt x="5415" y="159"/>
                    <a:pt x="5415" y="159"/>
                  </a:cubicBezTo>
                  <a:cubicBezTo>
                    <a:pt x="5415" y="60"/>
                    <a:pt x="5344" y="7"/>
                    <a:pt x="5264" y="7"/>
                  </a:cubicBezTo>
                  <a:cubicBezTo>
                    <a:pt x="5192" y="7"/>
                    <a:pt x="5130" y="43"/>
                    <a:pt x="5112" y="132"/>
                  </a:cubicBezTo>
                  <a:cubicBezTo>
                    <a:pt x="5112" y="141"/>
                    <a:pt x="5112" y="141"/>
                    <a:pt x="5112" y="150"/>
                  </a:cubicBezTo>
                  <a:cubicBezTo>
                    <a:pt x="5094" y="230"/>
                    <a:pt x="5032" y="266"/>
                    <a:pt x="4969" y="266"/>
                  </a:cubicBezTo>
                  <a:cubicBezTo>
                    <a:pt x="4898" y="266"/>
                    <a:pt x="4835" y="230"/>
                    <a:pt x="4818" y="150"/>
                  </a:cubicBezTo>
                  <a:cubicBezTo>
                    <a:pt x="4818" y="141"/>
                    <a:pt x="4818" y="141"/>
                    <a:pt x="4818" y="132"/>
                  </a:cubicBezTo>
                  <a:cubicBezTo>
                    <a:pt x="4805" y="44"/>
                    <a:pt x="4737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85;p46">
              <a:extLst>
                <a:ext uri="{FF2B5EF4-FFF2-40B4-BE49-F238E27FC236}">
                  <a16:creationId xmlns:a16="http://schemas.microsoft.com/office/drawing/2014/main" id="{FEA46E06-10CB-96AC-FE57-D55D7764C6C2}"/>
                </a:ext>
              </a:extLst>
            </p:cNvPr>
            <p:cNvSpPr/>
            <p:nvPr/>
          </p:nvSpPr>
          <p:spPr>
            <a:xfrm flipH="1">
              <a:off x="7316826" y="1987947"/>
              <a:ext cx="2366371" cy="2328019"/>
            </a:xfrm>
            <a:custGeom>
              <a:avLst/>
              <a:gdLst/>
              <a:ahLst/>
              <a:cxnLst/>
              <a:rect l="l" t="t" r="r" b="b"/>
              <a:pathLst>
                <a:path w="9582" h="9582" extrusionOk="0">
                  <a:moveTo>
                    <a:pt x="4791" y="1071"/>
                  </a:moveTo>
                  <a:cubicBezTo>
                    <a:pt x="6843" y="1071"/>
                    <a:pt x="8511" y="2739"/>
                    <a:pt x="8511" y="4791"/>
                  </a:cubicBezTo>
                  <a:cubicBezTo>
                    <a:pt x="8511" y="6843"/>
                    <a:pt x="6843" y="8520"/>
                    <a:pt x="4791" y="8520"/>
                  </a:cubicBezTo>
                  <a:cubicBezTo>
                    <a:pt x="2730" y="8520"/>
                    <a:pt x="1062" y="6843"/>
                    <a:pt x="1062" y="4791"/>
                  </a:cubicBezTo>
                  <a:cubicBezTo>
                    <a:pt x="1062" y="2739"/>
                    <a:pt x="2730" y="1071"/>
                    <a:pt x="4791" y="1071"/>
                  </a:cubicBezTo>
                  <a:close/>
                  <a:moveTo>
                    <a:pt x="4791" y="1"/>
                  </a:moveTo>
                  <a:cubicBezTo>
                    <a:pt x="4738" y="1"/>
                    <a:pt x="4684" y="1"/>
                    <a:pt x="4640" y="10"/>
                  </a:cubicBezTo>
                  <a:cubicBezTo>
                    <a:pt x="4533" y="10"/>
                    <a:pt x="4434" y="19"/>
                    <a:pt x="4336" y="27"/>
                  </a:cubicBezTo>
                  <a:cubicBezTo>
                    <a:pt x="4238" y="36"/>
                    <a:pt x="4140" y="45"/>
                    <a:pt x="4042" y="63"/>
                  </a:cubicBezTo>
                  <a:cubicBezTo>
                    <a:pt x="3935" y="72"/>
                    <a:pt x="3837" y="99"/>
                    <a:pt x="3739" y="117"/>
                  </a:cubicBezTo>
                  <a:cubicBezTo>
                    <a:pt x="3640" y="143"/>
                    <a:pt x="3551" y="161"/>
                    <a:pt x="3453" y="197"/>
                  </a:cubicBezTo>
                  <a:cubicBezTo>
                    <a:pt x="3355" y="224"/>
                    <a:pt x="3257" y="250"/>
                    <a:pt x="3159" y="286"/>
                  </a:cubicBezTo>
                  <a:cubicBezTo>
                    <a:pt x="3069" y="322"/>
                    <a:pt x="2980" y="358"/>
                    <a:pt x="2891" y="393"/>
                  </a:cubicBezTo>
                  <a:cubicBezTo>
                    <a:pt x="2793" y="438"/>
                    <a:pt x="2704" y="482"/>
                    <a:pt x="2615" y="527"/>
                  </a:cubicBezTo>
                  <a:cubicBezTo>
                    <a:pt x="2525" y="572"/>
                    <a:pt x="2436" y="616"/>
                    <a:pt x="2356" y="670"/>
                  </a:cubicBezTo>
                  <a:cubicBezTo>
                    <a:pt x="2267" y="723"/>
                    <a:pt x="2177" y="777"/>
                    <a:pt x="2097" y="830"/>
                  </a:cubicBezTo>
                  <a:cubicBezTo>
                    <a:pt x="2008" y="893"/>
                    <a:pt x="1928" y="946"/>
                    <a:pt x="1856" y="1009"/>
                  </a:cubicBezTo>
                  <a:cubicBezTo>
                    <a:pt x="1776" y="1071"/>
                    <a:pt x="1696" y="1134"/>
                    <a:pt x="1615" y="1205"/>
                  </a:cubicBezTo>
                  <a:cubicBezTo>
                    <a:pt x="1544" y="1267"/>
                    <a:pt x="1473" y="1339"/>
                    <a:pt x="1401" y="1410"/>
                  </a:cubicBezTo>
                  <a:cubicBezTo>
                    <a:pt x="1330" y="1482"/>
                    <a:pt x="1259" y="1553"/>
                    <a:pt x="1196" y="1633"/>
                  </a:cubicBezTo>
                  <a:cubicBezTo>
                    <a:pt x="1125" y="1705"/>
                    <a:pt x="1062" y="1776"/>
                    <a:pt x="1009" y="1856"/>
                  </a:cubicBezTo>
                  <a:cubicBezTo>
                    <a:pt x="946" y="1937"/>
                    <a:pt x="884" y="2017"/>
                    <a:pt x="821" y="2106"/>
                  </a:cubicBezTo>
                  <a:cubicBezTo>
                    <a:pt x="768" y="2186"/>
                    <a:pt x="714" y="2267"/>
                    <a:pt x="670" y="2356"/>
                  </a:cubicBezTo>
                  <a:cubicBezTo>
                    <a:pt x="616" y="2445"/>
                    <a:pt x="563" y="2534"/>
                    <a:pt x="518" y="2623"/>
                  </a:cubicBezTo>
                  <a:cubicBezTo>
                    <a:pt x="473" y="2713"/>
                    <a:pt x="429" y="2802"/>
                    <a:pt x="393" y="2891"/>
                  </a:cubicBezTo>
                  <a:cubicBezTo>
                    <a:pt x="349" y="2980"/>
                    <a:pt x="313" y="3078"/>
                    <a:pt x="277" y="3177"/>
                  </a:cubicBezTo>
                  <a:cubicBezTo>
                    <a:pt x="242" y="3266"/>
                    <a:pt x="215" y="3364"/>
                    <a:pt x="188" y="3453"/>
                  </a:cubicBezTo>
                  <a:cubicBezTo>
                    <a:pt x="161" y="3551"/>
                    <a:pt x="134" y="3649"/>
                    <a:pt x="108" y="3748"/>
                  </a:cubicBezTo>
                  <a:cubicBezTo>
                    <a:pt x="90" y="3846"/>
                    <a:pt x="72" y="3944"/>
                    <a:pt x="54" y="4042"/>
                  </a:cubicBezTo>
                  <a:cubicBezTo>
                    <a:pt x="36" y="4140"/>
                    <a:pt x="27" y="4238"/>
                    <a:pt x="19" y="4345"/>
                  </a:cubicBezTo>
                  <a:cubicBezTo>
                    <a:pt x="10" y="4443"/>
                    <a:pt x="1" y="4541"/>
                    <a:pt x="1" y="4640"/>
                  </a:cubicBezTo>
                  <a:cubicBezTo>
                    <a:pt x="1" y="4693"/>
                    <a:pt x="1" y="4738"/>
                    <a:pt x="1" y="4791"/>
                  </a:cubicBezTo>
                  <a:cubicBezTo>
                    <a:pt x="1" y="4845"/>
                    <a:pt x="1" y="4898"/>
                    <a:pt x="1" y="4943"/>
                  </a:cubicBezTo>
                  <a:cubicBezTo>
                    <a:pt x="1" y="5050"/>
                    <a:pt x="10" y="5148"/>
                    <a:pt x="19" y="5246"/>
                  </a:cubicBezTo>
                  <a:cubicBezTo>
                    <a:pt x="27" y="5344"/>
                    <a:pt x="36" y="5442"/>
                    <a:pt x="54" y="5541"/>
                  </a:cubicBezTo>
                  <a:cubicBezTo>
                    <a:pt x="72" y="5639"/>
                    <a:pt x="90" y="5737"/>
                    <a:pt x="108" y="5835"/>
                  </a:cubicBezTo>
                  <a:cubicBezTo>
                    <a:pt x="134" y="5933"/>
                    <a:pt x="161" y="6031"/>
                    <a:pt x="188" y="6129"/>
                  </a:cubicBezTo>
                  <a:cubicBezTo>
                    <a:pt x="215" y="6228"/>
                    <a:pt x="242" y="6317"/>
                    <a:pt x="277" y="6415"/>
                  </a:cubicBezTo>
                  <a:cubicBezTo>
                    <a:pt x="313" y="6513"/>
                    <a:pt x="349" y="6602"/>
                    <a:pt x="393" y="6700"/>
                  </a:cubicBezTo>
                  <a:cubicBezTo>
                    <a:pt x="429" y="6790"/>
                    <a:pt x="473" y="6879"/>
                    <a:pt x="518" y="6968"/>
                  </a:cubicBezTo>
                  <a:cubicBezTo>
                    <a:pt x="563" y="7057"/>
                    <a:pt x="616" y="7146"/>
                    <a:pt x="670" y="7236"/>
                  </a:cubicBezTo>
                  <a:cubicBezTo>
                    <a:pt x="714" y="7316"/>
                    <a:pt x="768" y="7405"/>
                    <a:pt x="821" y="7485"/>
                  </a:cubicBezTo>
                  <a:cubicBezTo>
                    <a:pt x="884" y="7566"/>
                    <a:pt x="946" y="7646"/>
                    <a:pt x="1009" y="7726"/>
                  </a:cubicBezTo>
                  <a:cubicBezTo>
                    <a:pt x="1062" y="7807"/>
                    <a:pt x="1125" y="7878"/>
                    <a:pt x="1196" y="7958"/>
                  </a:cubicBezTo>
                  <a:cubicBezTo>
                    <a:pt x="1259" y="8030"/>
                    <a:pt x="1330" y="8110"/>
                    <a:pt x="1401" y="8181"/>
                  </a:cubicBezTo>
                  <a:cubicBezTo>
                    <a:pt x="1473" y="8253"/>
                    <a:pt x="1544" y="8315"/>
                    <a:pt x="1615" y="8378"/>
                  </a:cubicBezTo>
                  <a:cubicBezTo>
                    <a:pt x="1696" y="8449"/>
                    <a:pt x="1776" y="8511"/>
                    <a:pt x="1856" y="8574"/>
                  </a:cubicBezTo>
                  <a:cubicBezTo>
                    <a:pt x="1928" y="8636"/>
                    <a:pt x="2008" y="8699"/>
                    <a:pt x="2097" y="8752"/>
                  </a:cubicBezTo>
                  <a:cubicBezTo>
                    <a:pt x="2177" y="8806"/>
                    <a:pt x="2267" y="8859"/>
                    <a:pt x="2356" y="8913"/>
                  </a:cubicBezTo>
                  <a:cubicBezTo>
                    <a:pt x="2436" y="8966"/>
                    <a:pt x="2525" y="9011"/>
                    <a:pt x="2615" y="9055"/>
                  </a:cubicBezTo>
                  <a:cubicBezTo>
                    <a:pt x="2704" y="9109"/>
                    <a:pt x="2793" y="9145"/>
                    <a:pt x="2891" y="9189"/>
                  </a:cubicBezTo>
                  <a:cubicBezTo>
                    <a:pt x="2980" y="9225"/>
                    <a:pt x="3069" y="9270"/>
                    <a:pt x="3159" y="9296"/>
                  </a:cubicBezTo>
                  <a:cubicBezTo>
                    <a:pt x="3257" y="9332"/>
                    <a:pt x="3355" y="9368"/>
                    <a:pt x="3453" y="9394"/>
                  </a:cubicBezTo>
                  <a:cubicBezTo>
                    <a:pt x="3551" y="9421"/>
                    <a:pt x="3640" y="9448"/>
                    <a:pt x="3739" y="9466"/>
                  </a:cubicBezTo>
                  <a:cubicBezTo>
                    <a:pt x="3837" y="9493"/>
                    <a:pt x="3935" y="9510"/>
                    <a:pt x="4042" y="9528"/>
                  </a:cubicBezTo>
                  <a:cubicBezTo>
                    <a:pt x="4140" y="9546"/>
                    <a:pt x="4238" y="9555"/>
                    <a:pt x="4336" y="9564"/>
                  </a:cubicBezTo>
                  <a:cubicBezTo>
                    <a:pt x="4434" y="9573"/>
                    <a:pt x="4533" y="9582"/>
                    <a:pt x="4640" y="9582"/>
                  </a:cubicBezTo>
                  <a:lnTo>
                    <a:pt x="4934" y="9582"/>
                  </a:lnTo>
                  <a:cubicBezTo>
                    <a:pt x="5041" y="9582"/>
                    <a:pt x="5139" y="9573"/>
                    <a:pt x="5237" y="9564"/>
                  </a:cubicBezTo>
                  <a:cubicBezTo>
                    <a:pt x="5344" y="9555"/>
                    <a:pt x="5434" y="9546"/>
                    <a:pt x="5532" y="9528"/>
                  </a:cubicBezTo>
                  <a:cubicBezTo>
                    <a:pt x="5630" y="9510"/>
                    <a:pt x="5737" y="9493"/>
                    <a:pt x="5835" y="9466"/>
                  </a:cubicBezTo>
                  <a:cubicBezTo>
                    <a:pt x="5933" y="9448"/>
                    <a:pt x="6031" y="9421"/>
                    <a:pt x="6120" y="9394"/>
                  </a:cubicBezTo>
                  <a:cubicBezTo>
                    <a:pt x="6219" y="9368"/>
                    <a:pt x="6317" y="9332"/>
                    <a:pt x="6415" y="9296"/>
                  </a:cubicBezTo>
                  <a:cubicBezTo>
                    <a:pt x="6504" y="9270"/>
                    <a:pt x="6593" y="9225"/>
                    <a:pt x="6683" y="9189"/>
                  </a:cubicBezTo>
                  <a:cubicBezTo>
                    <a:pt x="6781" y="9145"/>
                    <a:pt x="6870" y="9109"/>
                    <a:pt x="6959" y="9055"/>
                  </a:cubicBezTo>
                  <a:cubicBezTo>
                    <a:pt x="7048" y="9011"/>
                    <a:pt x="7137" y="8966"/>
                    <a:pt x="7218" y="8913"/>
                  </a:cubicBezTo>
                  <a:cubicBezTo>
                    <a:pt x="7307" y="8868"/>
                    <a:pt x="7396" y="8806"/>
                    <a:pt x="7485" y="8752"/>
                  </a:cubicBezTo>
                  <a:cubicBezTo>
                    <a:pt x="7566" y="8699"/>
                    <a:pt x="7646" y="8636"/>
                    <a:pt x="7717" y="8574"/>
                  </a:cubicBezTo>
                  <a:cubicBezTo>
                    <a:pt x="7798" y="8520"/>
                    <a:pt x="7878" y="8449"/>
                    <a:pt x="7958" y="8378"/>
                  </a:cubicBezTo>
                  <a:cubicBezTo>
                    <a:pt x="8030" y="8315"/>
                    <a:pt x="8101" y="8253"/>
                    <a:pt x="8172" y="8181"/>
                  </a:cubicBezTo>
                  <a:cubicBezTo>
                    <a:pt x="8244" y="8110"/>
                    <a:pt x="8315" y="8039"/>
                    <a:pt x="8378" y="7958"/>
                  </a:cubicBezTo>
                  <a:cubicBezTo>
                    <a:pt x="8449" y="7887"/>
                    <a:pt x="8511" y="7807"/>
                    <a:pt x="8565" y="7726"/>
                  </a:cubicBezTo>
                  <a:cubicBezTo>
                    <a:pt x="8627" y="7655"/>
                    <a:pt x="8690" y="7566"/>
                    <a:pt x="8752" y="7485"/>
                  </a:cubicBezTo>
                  <a:cubicBezTo>
                    <a:pt x="8806" y="7405"/>
                    <a:pt x="8859" y="7316"/>
                    <a:pt x="8904" y="7236"/>
                  </a:cubicBezTo>
                  <a:cubicBezTo>
                    <a:pt x="8957" y="7146"/>
                    <a:pt x="9011" y="7057"/>
                    <a:pt x="9056" y="6968"/>
                  </a:cubicBezTo>
                  <a:cubicBezTo>
                    <a:pt x="9100" y="6879"/>
                    <a:pt x="9145" y="6790"/>
                    <a:pt x="9180" y="6700"/>
                  </a:cubicBezTo>
                  <a:cubicBezTo>
                    <a:pt x="9225" y="6602"/>
                    <a:pt x="9261" y="6513"/>
                    <a:pt x="9296" y="6415"/>
                  </a:cubicBezTo>
                  <a:cubicBezTo>
                    <a:pt x="9332" y="6317"/>
                    <a:pt x="9359" y="6228"/>
                    <a:pt x="9386" y="6129"/>
                  </a:cubicBezTo>
                  <a:cubicBezTo>
                    <a:pt x="9412" y="6031"/>
                    <a:pt x="9439" y="5933"/>
                    <a:pt x="9466" y="5835"/>
                  </a:cubicBezTo>
                  <a:cubicBezTo>
                    <a:pt x="9484" y="5737"/>
                    <a:pt x="9502" y="5639"/>
                    <a:pt x="9519" y="5541"/>
                  </a:cubicBezTo>
                  <a:cubicBezTo>
                    <a:pt x="9537" y="5442"/>
                    <a:pt x="9546" y="5344"/>
                    <a:pt x="9555" y="5246"/>
                  </a:cubicBezTo>
                  <a:cubicBezTo>
                    <a:pt x="9564" y="5148"/>
                    <a:pt x="9573" y="5050"/>
                    <a:pt x="9573" y="4943"/>
                  </a:cubicBezTo>
                  <a:cubicBezTo>
                    <a:pt x="9582" y="4898"/>
                    <a:pt x="9582" y="4845"/>
                    <a:pt x="9582" y="4791"/>
                  </a:cubicBezTo>
                  <a:cubicBezTo>
                    <a:pt x="9582" y="4738"/>
                    <a:pt x="9582" y="4693"/>
                    <a:pt x="9573" y="4640"/>
                  </a:cubicBezTo>
                  <a:cubicBezTo>
                    <a:pt x="9573" y="4541"/>
                    <a:pt x="9564" y="4443"/>
                    <a:pt x="9555" y="4345"/>
                  </a:cubicBezTo>
                  <a:cubicBezTo>
                    <a:pt x="9546" y="4238"/>
                    <a:pt x="9537" y="4140"/>
                    <a:pt x="9519" y="4042"/>
                  </a:cubicBezTo>
                  <a:cubicBezTo>
                    <a:pt x="9502" y="3944"/>
                    <a:pt x="9484" y="3846"/>
                    <a:pt x="9466" y="3748"/>
                  </a:cubicBezTo>
                  <a:cubicBezTo>
                    <a:pt x="9439" y="3649"/>
                    <a:pt x="9412" y="3551"/>
                    <a:pt x="9386" y="3453"/>
                  </a:cubicBezTo>
                  <a:cubicBezTo>
                    <a:pt x="9359" y="3364"/>
                    <a:pt x="9332" y="3266"/>
                    <a:pt x="9296" y="3177"/>
                  </a:cubicBezTo>
                  <a:cubicBezTo>
                    <a:pt x="9261" y="3078"/>
                    <a:pt x="9225" y="2980"/>
                    <a:pt x="9180" y="2891"/>
                  </a:cubicBezTo>
                  <a:cubicBezTo>
                    <a:pt x="9145" y="2793"/>
                    <a:pt x="9100" y="2713"/>
                    <a:pt x="9056" y="2623"/>
                  </a:cubicBezTo>
                  <a:cubicBezTo>
                    <a:pt x="9011" y="2534"/>
                    <a:pt x="8957" y="2436"/>
                    <a:pt x="8904" y="2356"/>
                  </a:cubicBezTo>
                  <a:cubicBezTo>
                    <a:pt x="8859" y="2267"/>
                    <a:pt x="8806" y="2186"/>
                    <a:pt x="8752" y="2106"/>
                  </a:cubicBezTo>
                  <a:cubicBezTo>
                    <a:pt x="8690" y="2017"/>
                    <a:pt x="8627" y="1937"/>
                    <a:pt x="8565" y="1856"/>
                  </a:cubicBezTo>
                  <a:cubicBezTo>
                    <a:pt x="8511" y="1776"/>
                    <a:pt x="8449" y="1705"/>
                    <a:pt x="8378" y="1624"/>
                  </a:cubicBezTo>
                  <a:cubicBezTo>
                    <a:pt x="8315" y="1553"/>
                    <a:pt x="8244" y="1482"/>
                    <a:pt x="8172" y="1410"/>
                  </a:cubicBezTo>
                  <a:cubicBezTo>
                    <a:pt x="8101" y="1339"/>
                    <a:pt x="8030" y="1267"/>
                    <a:pt x="7958" y="1205"/>
                  </a:cubicBezTo>
                  <a:cubicBezTo>
                    <a:pt x="7878" y="1134"/>
                    <a:pt x="7798" y="1071"/>
                    <a:pt x="7717" y="1009"/>
                  </a:cubicBezTo>
                  <a:cubicBezTo>
                    <a:pt x="7646" y="946"/>
                    <a:pt x="7566" y="893"/>
                    <a:pt x="7485" y="830"/>
                  </a:cubicBezTo>
                  <a:cubicBezTo>
                    <a:pt x="7396" y="777"/>
                    <a:pt x="7307" y="723"/>
                    <a:pt x="7218" y="670"/>
                  </a:cubicBezTo>
                  <a:cubicBezTo>
                    <a:pt x="7137" y="616"/>
                    <a:pt x="7048" y="572"/>
                    <a:pt x="6959" y="527"/>
                  </a:cubicBezTo>
                  <a:cubicBezTo>
                    <a:pt x="6870" y="482"/>
                    <a:pt x="6781" y="438"/>
                    <a:pt x="6683" y="393"/>
                  </a:cubicBezTo>
                  <a:cubicBezTo>
                    <a:pt x="6593" y="358"/>
                    <a:pt x="6504" y="322"/>
                    <a:pt x="6415" y="286"/>
                  </a:cubicBezTo>
                  <a:cubicBezTo>
                    <a:pt x="6317" y="250"/>
                    <a:pt x="6219" y="224"/>
                    <a:pt x="6120" y="197"/>
                  </a:cubicBezTo>
                  <a:cubicBezTo>
                    <a:pt x="6022" y="161"/>
                    <a:pt x="5933" y="143"/>
                    <a:pt x="5835" y="117"/>
                  </a:cubicBezTo>
                  <a:cubicBezTo>
                    <a:pt x="5737" y="99"/>
                    <a:pt x="5630" y="72"/>
                    <a:pt x="5532" y="63"/>
                  </a:cubicBezTo>
                  <a:cubicBezTo>
                    <a:pt x="5434" y="45"/>
                    <a:pt x="5344" y="36"/>
                    <a:pt x="5237" y="27"/>
                  </a:cubicBezTo>
                  <a:cubicBezTo>
                    <a:pt x="5139" y="19"/>
                    <a:pt x="5041" y="10"/>
                    <a:pt x="4934" y="10"/>
                  </a:cubicBezTo>
                  <a:cubicBezTo>
                    <a:pt x="4889" y="1"/>
                    <a:pt x="4836" y="1"/>
                    <a:pt x="4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572;p43">
            <a:extLst>
              <a:ext uri="{FF2B5EF4-FFF2-40B4-BE49-F238E27FC236}">
                <a16:creationId xmlns:a16="http://schemas.microsoft.com/office/drawing/2014/main" id="{0869DD05-14B4-1B74-534E-08B5A72ADC75}"/>
              </a:ext>
            </a:extLst>
          </p:cNvPr>
          <p:cNvSpPr txBox="1">
            <a:spLocks/>
          </p:cNvSpPr>
          <p:nvPr/>
        </p:nvSpPr>
        <p:spPr>
          <a:xfrm>
            <a:off x="899008" y="269569"/>
            <a:ext cx="646158" cy="54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accent6"/>
                </a:solidFill>
                <a:latin typeface="Amaranth"/>
                <a:ea typeface="Amaranth"/>
                <a:cs typeface="Amaranth"/>
                <a:sym typeface="Amarant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maranth"/>
              <a:buNone/>
              <a:defRPr sz="6000" b="0" i="0" u="none" strike="noStrike" cap="none">
                <a:solidFill>
                  <a:schemeClr val="dk1"/>
                </a:solidFill>
                <a:latin typeface="Amaranth"/>
                <a:ea typeface="Amaranth"/>
                <a:cs typeface="Amaranth"/>
                <a:sym typeface="Amaranth"/>
              </a:defRPr>
            </a:lvl9pPr>
          </a:lstStyle>
          <a:p>
            <a:r>
              <a:rPr lang="en" sz="3000" dirty="0"/>
              <a:t>05</a:t>
            </a:r>
          </a:p>
        </p:txBody>
      </p:sp>
      <p:grpSp>
        <p:nvGrpSpPr>
          <p:cNvPr id="2" name="Google Shape;10681;p89">
            <a:extLst>
              <a:ext uri="{FF2B5EF4-FFF2-40B4-BE49-F238E27FC236}">
                <a16:creationId xmlns:a16="http://schemas.microsoft.com/office/drawing/2014/main" id="{1A29F841-FBC4-C322-6A89-BA8BBFA83C30}"/>
              </a:ext>
            </a:extLst>
          </p:cNvPr>
          <p:cNvGrpSpPr/>
          <p:nvPr/>
        </p:nvGrpSpPr>
        <p:grpSpPr>
          <a:xfrm>
            <a:off x="373518" y="3757318"/>
            <a:ext cx="350079" cy="350079"/>
            <a:chOff x="3497300" y="3227275"/>
            <a:chExt cx="296175" cy="296175"/>
          </a:xfrm>
          <a:solidFill>
            <a:schemeClr val="accent6"/>
          </a:solidFill>
        </p:grpSpPr>
        <p:sp>
          <p:nvSpPr>
            <p:cNvPr id="3" name="Google Shape;10682;p89">
              <a:extLst>
                <a:ext uri="{FF2B5EF4-FFF2-40B4-BE49-F238E27FC236}">
                  <a16:creationId xmlns:a16="http://schemas.microsoft.com/office/drawing/2014/main" id="{36384923-724F-8C2E-5811-1C1DCC88D4DE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83;p89">
              <a:extLst>
                <a:ext uri="{FF2B5EF4-FFF2-40B4-BE49-F238E27FC236}">
                  <a16:creationId xmlns:a16="http://schemas.microsoft.com/office/drawing/2014/main" id="{89A225E1-2F25-B253-B6F6-D6D7CE079A40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84;p89">
              <a:extLst>
                <a:ext uri="{FF2B5EF4-FFF2-40B4-BE49-F238E27FC236}">
                  <a16:creationId xmlns:a16="http://schemas.microsoft.com/office/drawing/2014/main" id="{A564A996-7D00-1605-0CED-945340DE450B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85;p89">
              <a:extLst>
                <a:ext uri="{FF2B5EF4-FFF2-40B4-BE49-F238E27FC236}">
                  <a16:creationId xmlns:a16="http://schemas.microsoft.com/office/drawing/2014/main" id="{51366DFD-964E-E850-075E-C38FEE88DBC9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86;p89">
              <a:extLst>
                <a:ext uri="{FF2B5EF4-FFF2-40B4-BE49-F238E27FC236}">
                  <a16:creationId xmlns:a16="http://schemas.microsoft.com/office/drawing/2014/main" id="{8A108AD4-0DEA-15C0-871A-2270F8AB851C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87;p89">
              <a:extLst>
                <a:ext uri="{FF2B5EF4-FFF2-40B4-BE49-F238E27FC236}">
                  <a16:creationId xmlns:a16="http://schemas.microsoft.com/office/drawing/2014/main" id="{C8177D27-003D-E3F3-00C4-75F0FB8B6BBD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88;p89">
              <a:extLst>
                <a:ext uri="{FF2B5EF4-FFF2-40B4-BE49-F238E27FC236}">
                  <a16:creationId xmlns:a16="http://schemas.microsoft.com/office/drawing/2014/main" id="{1C62616B-B8C8-F613-98C4-6B64202CF1E5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89;p89">
              <a:extLst>
                <a:ext uri="{FF2B5EF4-FFF2-40B4-BE49-F238E27FC236}">
                  <a16:creationId xmlns:a16="http://schemas.microsoft.com/office/drawing/2014/main" id="{3C3575C6-3967-E0BE-8160-6033B79731D7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9523;p87">
            <a:extLst>
              <a:ext uri="{FF2B5EF4-FFF2-40B4-BE49-F238E27FC236}">
                <a16:creationId xmlns:a16="http://schemas.microsoft.com/office/drawing/2014/main" id="{90055079-782B-DC2A-A24F-866DEC119289}"/>
              </a:ext>
            </a:extLst>
          </p:cNvPr>
          <p:cNvGrpSpPr/>
          <p:nvPr/>
        </p:nvGrpSpPr>
        <p:grpSpPr>
          <a:xfrm>
            <a:off x="383024" y="1211142"/>
            <a:ext cx="298169" cy="339253"/>
            <a:chOff x="1529350" y="258825"/>
            <a:chExt cx="423475" cy="481825"/>
          </a:xfrm>
          <a:solidFill>
            <a:schemeClr val="accent6"/>
          </a:solidFill>
        </p:grpSpPr>
        <p:sp>
          <p:nvSpPr>
            <p:cNvPr id="37" name="Google Shape;9524;p87">
              <a:extLst>
                <a:ext uri="{FF2B5EF4-FFF2-40B4-BE49-F238E27FC236}">
                  <a16:creationId xmlns:a16="http://schemas.microsoft.com/office/drawing/2014/main" id="{FDD98E9A-1707-F64F-D3A4-0A1A3E4802E6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9525;p87">
              <a:extLst>
                <a:ext uri="{FF2B5EF4-FFF2-40B4-BE49-F238E27FC236}">
                  <a16:creationId xmlns:a16="http://schemas.microsoft.com/office/drawing/2014/main" id="{9CB62A33-135D-2AA3-C072-7ADF7EACAE8A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9" name="Google Shape;7849;p82">
            <a:extLst>
              <a:ext uri="{FF2B5EF4-FFF2-40B4-BE49-F238E27FC236}">
                <a16:creationId xmlns:a16="http://schemas.microsoft.com/office/drawing/2014/main" id="{1A317336-5B19-5FAD-667C-A9652C202717}"/>
              </a:ext>
            </a:extLst>
          </p:cNvPr>
          <p:cNvGrpSpPr/>
          <p:nvPr/>
        </p:nvGrpSpPr>
        <p:grpSpPr>
          <a:xfrm>
            <a:off x="333089" y="365565"/>
            <a:ext cx="421295" cy="405789"/>
            <a:chOff x="6015419" y="3716859"/>
            <a:chExt cx="557671" cy="511283"/>
          </a:xfrm>
        </p:grpSpPr>
        <p:sp>
          <p:nvSpPr>
            <p:cNvPr id="40" name="Google Shape;7850;p82">
              <a:extLst>
                <a:ext uri="{FF2B5EF4-FFF2-40B4-BE49-F238E27FC236}">
                  <a16:creationId xmlns:a16="http://schemas.microsoft.com/office/drawing/2014/main" id="{05AD5B47-AA89-62BA-8311-3E3042132442}"/>
                </a:ext>
              </a:extLst>
            </p:cNvPr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7851;p82">
              <a:extLst>
                <a:ext uri="{FF2B5EF4-FFF2-40B4-BE49-F238E27FC236}">
                  <a16:creationId xmlns:a16="http://schemas.microsoft.com/office/drawing/2014/main" id="{AC76165D-4821-C44B-EE40-B6FC0C8668B9}"/>
                </a:ext>
              </a:extLst>
            </p:cNvPr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2" name="Google Shape;7852;p82">
                <a:extLst>
                  <a:ext uri="{FF2B5EF4-FFF2-40B4-BE49-F238E27FC236}">
                    <a16:creationId xmlns:a16="http://schemas.microsoft.com/office/drawing/2014/main" id="{EB26BE7E-58C6-76B2-6194-28227D7993C7}"/>
                  </a:ext>
                </a:extLst>
              </p:cNvPr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853;p82">
                <a:extLst>
                  <a:ext uri="{FF2B5EF4-FFF2-40B4-BE49-F238E27FC236}">
                    <a16:creationId xmlns:a16="http://schemas.microsoft.com/office/drawing/2014/main" id="{AF7F3F0E-AAD7-E446-5488-6672751F8DF8}"/>
                  </a:ext>
                </a:extLst>
              </p:cNvPr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854;p82">
                <a:extLst>
                  <a:ext uri="{FF2B5EF4-FFF2-40B4-BE49-F238E27FC236}">
                    <a16:creationId xmlns:a16="http://schemas.microsoft.com/office/drawing/2014/main" id="{086703FA-88B4-3503-3A10-A9D8C79BD221}"/>
                  </a:ext>
                </a:extLst>
              </p:cNvPr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855;p82">
                <a:extLst>
                  <a:ext uri="{FF2B5EF4-FFF2-40B4-BE49-F238E27FC236}">
                    <a16:creationId xmlns:a16="http://schemas.microsoft.com/office/drawing/2014/main" id="{2787AE1C-34B9-A157-DC06-524E52592EFE}"/>
                  </a:ext>
                </a:extLst>
              </p:cNvPr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856;p82">
                <a:extLst>
                  <a:ext uri="{FF2B5EF4-FFF2-40B4-BE49-F238E27FC236}">
                    <a16:creationId xmlns:a16="http://schemas.microsoft.com/office/drawing/2014/main" id="{28A1DB5A-BAF2-1E2B-95B4-9A0E8271AF8E}"/>
                  </a:ext>
                </a:extLst>
              </p:cNvPr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857;p82">
                <a:extLst>
                  <a:ext uri="{FF2B5EF4-FFF2-40B4-BE49-F238E27FC236}">
                    <a16:creationId xmlns:a16="http://schemas.microsoft.com/office/drawing/2014/main" id="{8DB77771-549B-2FAD-AF3E-2720F32B44C7}"/>
                  </a:ext>
                </a:extLst>
              </p:cNvPr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858;p82">
                <a:extLst>
                  <a:ext uri="{FF2B5EF4-FFF2-40B4-BE49-F238E27FC236}">
                    <a16:creationId xmlns:a16="http://schemas.microsoft.com/office/drawing/2014/main" id="{2016AED6-4DDE-5F4D-C68C-51810230CF53}"/>
                  </a:ext>
                </a:extLst>
              </p:cNvPr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859;p82">
                <a:extLst>
                  <a:ext uri="{FF2B5EF4-FFF2-40B4-BE49-F238E27FC236}">
                    <a16:creationId xmlns:a16="http://schemas.microsoft.com/office/drawing/2014/main" id="{ED6224CC-AD0C-052C-4FB9-1A8927E7FEC7}"/>
                  </a:ext>
                </a:extLst>
              </p:cNvPr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860;p82">
                <a:extLst>
                  <a:ext uri="{FF2B5EF4-FFF2-40B4-BE49-F238E27FC236}">
                    <a16:creationId xmlns:a16="http://schemas.microsoft.com/office/drawing/2014/main" id="{6D37210A-A5B6-412D-1D69-24D585611703}"/>
                  </a:ext>
                </a:extLst>
              </p:cNvPr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861;p82">
                <a:extLst>
                  <a:ext uri="{FF2B5EF4-FFF2-40B4-BE49-F238E27FC236}">
                    <a16:creationId xmlns:a16="http://schemas.microsoft.com/office/drawing/2014/main" id="{DDFD1395-E1CD-CF8B-58AA-4E858B5FB01C}"/>
                  </a:ext>
                </a:extLst>
              </p:cNvPr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" name="Google Shape;9569;p87">
            <a:extLst>
              <a:ext uri="{FF2B5EF4-FFF2-40B4-BE49-F238E27FC236}">
                <a16:creationId xmlns:a16="http://schemas.microsoft.com/office/drawing/2014/main" id="{EDD3B617-E5A7-EB96-F7A8-F6C49BF507E2}"/>
              </a:ext>
            </a:extLst>
          </p:cNvPr>
          <p:cNvGrpSpPr/>
          <p:nvPr/>
        </p:nvGrpSpPr>
        <p:grpSpPr>
          <a:xfrm>
            <a:off x="383024" y="2030266"/>
            <a:ext cx="340573" cy="339271"/>
            <a:chOff x="2085450" y="842250"/>
            <a:chExt cx="483700" cy="481850"/>
          </a:xfrm>
          <a:solidFill>
            <a:schemeClr val="accent6"/>
          </a:solidFill>
        </p:grpSpPr>
        <p:sp>
          <p:nvSpPr>
            <p:cNvPr id="53" name="Google Shape;9570;p87">
              <a:extLst>
                <a:ext uri="{FF2B5EF4-FFF2-40B4-BE49-F238E27FC236}">
                  <a16:creationId xmlns:a16="http://schemas.microsoft.com/office/drawing/2014/main" id="{067398F2-8F60-C4B0-B25C-51B72249AB5C}"/>
                </a:ext>
              </a:extLst>
            </p:cNvPr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" name="Google Shape;9571;p87">
              <a:extLst>
                <a:ext uri="{FF2B5EF4-FFF2-40B4-BE49-F238E27FC236}">
                  <a16:creationId xmlns:a16="http://schemas.microsoft.com/office/drawing/2014/main" id="{DB4A6383-48A7-5C3B-8A73-CE63DED53EF1}"/>
                </a:ext>
              </a:extLst>
            </p:cNvPr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9572;p87">
              <a:extLst>
                <a:ext uri="{FF2B5EF4-FFF2-40B4-BE49-F238E27FC236}">
                  <a16:creationId xmlns:a16="http://schemas.microsoft.com/office/drawing/2014/main" id="{9AA629B3-CCE6-A4FE-747D-0DCCC11E6507}"/>
                </a:ext>
              </a:extLst>
            </p:cNvPr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" name="Google Shape;10322;p89">
            <a:extLst>
              <a:ext uri="{FF2B5EF4-FFF2-40B4-BE49-F238E27FC236}">
                <a16:creationId xmlns:a16="http://schemas.microsoft.com/office/drawing/2014/main" id="{7377265F-8046-506C-1562-D89EC4A1AAF0}"/>
              </a:ext>
            </a:extLst>
          </p:cNvPr>
          <p:cNvGrpSpPr/>
          <p:nvPr/>
        </p:nvGrpSpPr>
        <p:grpSpPr>
          <a:xfrm>
            <a:off x="377992" y="2869014"/>
            <a:ext cx="366364" cy="367290"/>
            <a:chOff x="-61354875" y="4101525"/>
            <a:chExt cx="316650" cy="317450"/>
          </a:xfrm>
          <a:solidFill>
            <a:schemeClr val="accent6"/>
          </a:solidFill>
        </p:grpSpPr>
        <p:sp>
          <p:nvSpPr>
            <p:cNvPr id="57" name="Google Shape;10323;p89">
              <a:extLst>
                <a:ext uri="{FF2B5EF4-FFF2-40B4-BE49-F238E27FC236}">
                  <a16:creationId xmlns:a16="http://schemas.microsoft.com/office/drawing/2014/main" id="{5E0571BA-378A-0956-32DA-8F31B0F6E0C3}"/>
                </a:ext>
              </a:extLst>
            </p:cNvPr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24;p89">
              <a:extLst>
                <a:ext uri="{FF2B5EF4-FFF2-40B4-BE49-F238E27FC236}">
                  <a16:creationId xmlns:a16="http://schemas.microsoft.com/office/drawing/2014/main" id="{1F4F5C05-A3FB-5FD0-7270-46547BD16CEE}"/>
                </a:ext>
              </a:extLst>
            </p:cNvPr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5305048"/>
      </p:ext>
    </p:extLst>
  </p:cSld>
  <p:clrMapOvr>
    <a:masterClrMapping/>
  </p:clrMapOvr>
</p:sld>
</file>

<file path=ppt/theme/theme1.xml><?xml version="1.0" encoding="utf-8"?>
<a:theme xmlns:a="http://schemas.openxmlformats.org/drawingml/2006/main" name="Riding My Electric Bike by Slidesgo">
  <a:themeElements>
    <a:clrScheme name="Simple Light">
      <a:dk1>
        <a:srgbClr val="2D2029"/>
      </a:dk1>
      <a:lt1>
        <a:srgbClr val="FFFFFF"/>
      </a:lt1>
      <a:dk2>
        <a:srgbClr val="F3CEC7"/>
      </a:dk2>
      <a:lt2>
        <a:srgbClr val="CEB345"/>
      </a:lt2>
      <a:accent1>
        <a:srgbClr val="73B383"/>
      </a:accent1>
      <a:accent2>
        <a:srgbClr val="92CAD3"/>
      </a:accent2>
      <a:accent3>
        <a:srgbClr val="EC9D93"/>
      </a:accent3>
      <a:accent4>
        <a:srgbClr val="FCB659"/>
      </a:accent4>
      <a:accent5>
        <a:srgbClr val="488155"/>
      </a:accent5>
      <a:accent6>
        <a:srgbClr val="EF6565"/>
      </a:accent6>
      <a:hlink>
        <a:srgbClr val="2D20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2925</Words>
  <Application>Microsoft Office PowerPoint</Application>
  <PresentationFormat>On-screen Show (16:9)</PresentationFormat>
  <Paragraphs>391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Fira Sans Medium</vt:lpstr>
      <vt:lpstr>Fira Sans Extra Condensed SemiBold</vt:lpstr>
      <vt:lpstr>Wingdings</vt:lpstr>
      <vt:lpstr>Arial</vt:lpstr>
      <vt:lpstr>Bebas Neue</vt:lpstr>
      <vt:lpstr>PT Sans</vt:lpstr>
      <vt:lpstr>Amaranth</vt:lpstr>
      <vt:lpstr>Cairo</vt:lpstr>
      <vt:lpstr>Lora</vt:lpstr>
      <vt:lpstr>Aptos</vt:lpstr>
      <vt:lpstr>Riding My Electric Bike by Slidesgo</vt:lpstr>
      <vt:lpstr>ADVENTURE WORKS ANALYTICS</vt:lpstr>
      <vt:lpstr>PowerPoint Presentation</vt:lpstr>
      <vt:lpstr>Introduction</vt:lpstr>
      <vt:lpstr>Product Categories</vt:lpstr>
      <vt:lpstr>Impact of Gender Distribution on Revenue Performance</vt:lpstr>
      <vt:lpstr>Problem Statement</vt:lpstr>
      <vt:lpstr>SQL Analysis</vt:lpstr>
      <vt:lpstr>Tasks and Business Questions: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Kinjal Gohil</cp:lastModifiedBy>
  <cp:revision>1</cp:revision>
  <dcterms:modified xsi:type="dcterms:W3CDTF">2025-10-24T11:47:03Z</dcterms:modified>
</cp:coreProperties>
</file>